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22ED7-6281-4791-9CBA-32E8F4BC547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EB0E2-B3E7-4D0D-B603-ABBA9D9BE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52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73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1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62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1514383" y="2773174"/>
            <a:ext cx="8124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u="sng" dirty="0">
                <a:latin typeface="+mj-lt"/>
              </a:rPr>
              <a:t>Réalisée par Ken, Jean-Christophe, Mathias :</a:t>
            </a:r>
          </a:p>
          <a:p>
            <a:pPr algn="just"/>
            <a:r>
              <a:rPr lang="fr-FR" sz="2800" dirty="0"/>
              <a:t>MCD / Merise - durée de la tâche : 4 heures</a:t>
            </a:r>
          </a:p>
          <a:p>
            <a:pPr algn="just"/>
            <a:r>
              <a:rPr lang="fr-FR" sz="2800" dirty="0" err="1">
                <a:latin typeface="+mj-lt"/>
              </a:rPr>
              <a:t>Database</a:t>
            </a:r>
            <a:r>
              <a:rPr lang="fr-FR" sz="2800" dirty="0">
                <a:latin typeface="+mj-lt"/>
              </a:rPr>
              <a:t> avec les tables réalisé </a:t>
            </a:r>
          </a:p>
          <a:p>
            <a:pPr algn="just"/>
            <a:r>
              <a:rPr lang="fr-FR" sz="2800" dirty="0">
                <a:latin typeface="+mj-lt"/>
              </a:rPr>
              <a:t>- durée de la tâche : 4 heures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1514383" y="1414463"/>
            <a:ext cx="7907519" cy="834501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d'une base de donnée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A2002-21E2-4891-BF68-92440FBA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9515475" y="2131786"/>
            <a:ext cx="258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Diaporama : Camille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dirty="0"/>
              <a:t>durée de la tâche : 2 heures</a:t>
            </a:r>
            <a:endParaRPr lang="fr-FR" dirty="0">
              <a:latin typeface="+mj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798441" y="1353817"/>
            <a:ext cx="92980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Bloque modèle page figurine </a:t>
            </a:r>
          </a:p>
          <a:p>
            <a:r>
              <a:rPr lang="fr-FR" sz="2200" dirty="0">
                <a:latin typeface="+mj-lt"/>
              </a:rPr>
              <a:t>- 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- Camille :</a:t>
            </a:r>
          </a:p>
          <a:p>
            <a:r>
              <a:rPr lang="fr-FR" sz="2200" dirty="0">
                <a:latin typeface="+mj-lt"/>
              </a:rPr>
              <a:t>Page de compte structure du site </a:t>
            </a:r>
          </a:p>
          <a:p>
            <a:r>
              <a:rPr lang="fr-FR" sz="2200" dirty="0">
                <a:latin typeface="+mj-lt"/>
              </a:rPr>
              <a:t>Camille durée de la tâche : 5 heures</a:t>
            </a:r>
          </a:p>
          <a:p>
            <a:r>
              <a:rPr lang="fr-FR" sz="2200" dirty="0">
                <a:latin typeface="+mj-lt"/>
              </a:rPr>
              <a:t>et Jean-Christophe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Créer page d'inscription - reste a faire communiqué </a:t>
            </a:r>
          </a:p>
          <a:p>
            <a:r>
              <a:rPr lang="fr-FR" sz="2200" dirty="0">
                <a:latin typeface="+mj-lt"/>
              </a:rPr>
              <a:t>harmonisation du site - durée de la tâche : 3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CSS main.css en place  et personnalisation des autres CSS </a:t>
            </a:r>
          </a:p>
          <a:p>
            <a:r>
              <a:rPr lang="fr-FR" sz="2200" dirty="0">
                <a:latin typeface="+mj-lt"/>
              </a:rPr>
              <a:t>- durée de la tâche : 3 heures</a:t>
            </a:r>
          </a:p>
          <a:p>
            <a:r>
              <a:rPr lang="fr-FR" sz="2200" dirty="0">
                <a:latin typeface="+mj-lt"/>
              </a:rPr>
              <a:t>Rectification de la page panier - a terminé</a:t>
            </a:r>
          </a:p>
          <a:p>
            <a:r>
              <a:rPr lang="fr-FR" sz="2200" dirty="0">
                <a:latin typeface="+mj-lt"/>
              </a:rPr>
              <a:t> - durée de la tâche : 4 heures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9116040" y="2219567"/>
            <a:ext cx="399435" cy="37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E8913-3231-45C2-9ECD-D4DC4D0D6DAC}"/>
              </a:ext>
            </a:extLst>
          </p:cNvPr>
          <p:cNvSpPr/>
          <p:nvPr/>
        </p:nvSpPr>
        <p:spPr>
          <a:xfrm>
            <a:off x="-133350" y="-60542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2540BA-3371-43D5-8A82-0C48AD5CB3AC}"/>
              </a:ext>
            </a:extLst>
          </p:cNvPr>
          <p:cNvSpPr/>
          <p:nvPr/>
        </p:nvSpPr>
        <p:spPr>
          <a:xfrm>
            <a:off x="798441" y="773959"/>
            <a:ext cx="9126609" cy="5798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415826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2628179" y="1233127"/>
            <a:ext cx="103360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Mathias  :</a:t>
            </a:r>
          </a:p>
          <a:p>
            <a:r>
              <a:rPr lang="fr-FR" sz="2200" dirty="0">
                <a:latin typeface="+mj-lt"/>
              </a:rPr>
              <a:t>Gestion des erreurs à la connexion</a:t>
            </a:r>
          </a:p>
          <a:p>
            <a:r>
              <a:rPr lang="fr-FR" sz="2200" dirty="0">
                <a:latin typeface="+mj-lt"/>
              </a:rPr>
              <a:t>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Remplissage de la page figurine</a:t>
            </a:r>
          </a:p>
          <a:p>
            <a:r>
              <a:rPr lang="fr-FR" sz="2200" dirty="0">
                <a:latin typeface="+mj-lt"/>
              </a:rPr>
              <a:t>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 :</a:t>
            </a:r>
          </a:p>
          <a:p>
            <a:r>
              <a:rPr lang="fr-FR" sz="2200" dirty="0">
                <a:latin typeface="+mj-lt"/>
              </a:rPr>
              <a:t>Connexion au page : </a:t>
            </a:r>
          </a:p>
          <a:p>
            <a:r>
              <a:rPr lang="fr-FR" sz="2200" dirty="0">
                <a:latin typeface="+mj-lt"/>
              </a:rPr>
              <a:t>Page compte - durée de la tâche : 4 heures</a:t>
            </a:r>
          </a:p>
          <a:p>
            <a:r>
              <a:rPr lang="fr-FR" sz="2200" dirty="0">
                <a:latin typeface="+mj-lt"/>
              </a:rPr>
              <a:t>Page Index 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Ken  :</a:t>
            </a:r>
          </a:p>
          <a:p>
            <a:r>
              <a:rPr lang="fr-FR" sz="2200" dirty="0">
                <a:latin typeface="+mj-lt"/>
              </a:rPr>
              <a:t>Connexion au page : </a:t>
            </a:r>
          </a:p>
          <a:p>
            <a:r>
              <a:rPr lang="fr-FR" sz="2200" dirty="0">
                <a:latin typeface="+mj-lt"/>
              </a:rPr>
              <a:t>Page admin –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 :</a:t>
            </a:r>
          </a:p>
          <a:p>
            <a:r>
              <a:rPr lang="fr-FR" sz="2200" dirty="0">
                <a:latin typeface="+mj-lt"/>
              </a:rPr>
              <a:t>Connexion au page : </a:t>
            </a:r>
          </a:p>
          <a:p>
            <a:r>
              <a:rPr lang="fr-FR" sz="2200" dirty="0">
                <a:latin typeface="+mj-lt"/>
              </a:rPr>
              <a:t>Page contact - durée de la tâche : 7 heures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E29FCB-FF42-484E-AA47-E5E73AA82F0B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624F27D-69D5-4C57-8F32-87A591AA06D3}"/>
              </a:ext>
            </a:extLst>
          </p:cNvPr>
          <p:cNvSpPr/>
          <p:nvPr/>
        </p:nvSpPr>
        <p:spPr>
          <a:xfrm>
            <a:off x="2628179" y="668877"/>
            <a:ext cx="5163272" cy="4741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1466942" y="1525845"/>
            <a:ext cx="95534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pPr algn="just"/>
            <a:r>
              <a:rPr lang="fr-FR" sz="2200" dirty="0">
                <a:latin typeface="+mj-lt"/>
              </a:rPr>
              <a:t>Page figurine : Modification du modèle de figurine</a:t>
            </a:r>
          </a:p>
          <a:p>
            <a:pPr algn="just"/>
            <a:r>
              <a:rPr lang="fr-FR" sz="2200" dirty="0">
                <a:latin typeface="+mj-lt"/>
              </a:rPr>
              <a:t> et détourage des images - </a:t>
            </a:r>
            <a:r>
              <a:rPr lang="fr-FR" sz="2200" dirty="0"/>
              <a:t>durée de la tâche : 7 heures</a:t>
            </a:r>
          </a:p>
          <a:p>
            <a:pPr algn="just"/>
            <a:endParaRPr lang="fr-FR" sz="600" u="sng" dirty="0">
              <a:latin typeface="+mj-lt"/>
            </a:endParaRPr>
          </a:p>
          <a:p>
            <a:pPr algn="just"/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pPr algn="just"/>
            <a:r>
              <a:rPr lang="fr-FR" sz="2200" dirty="0">
                <a:latin typeface="+mj-lt"/>
              </a:rPr>
              <a:t>Modification de la </a:t>
            </a:r>
            <a:r>
              <a:rPr lang="fr-FR" sz="2200" dirty="0" err="1">
                <a:latin typeface="+mj-lt"/>
              </a:rPr>
              <a:t>Navbar</a:t>
            </a:r>
            <a:r>
              <a:rPr lang="fr-FR" sz="2200" dirty="0">
                <a:latin typeface="+mj-lt"/>
              </a:rPr>
              <a:t>  et ajout bouton déconnexion</a:t>
            </a:r>
          </a:p>
          <a:p>
            <a:pPr algn="just"/>
            <a:r>
              <a:rPr lang="fr-FR" sz="2200" dirty="0">
                <a:latin typeface="+mj-lt"/>
              </a:rPr>
              <a:t>Page panier : Rectification a terminée - </a:t>
            </a:r>
            <a:r>
              <a:rPr lang="fr-FR" sz="2200" dirty="0"/>
              <a:t>durée des tâches : 2 heures</a:t>
            </a:r>
          </a:p>
          <a:p>
            <a:pPr marL="342900" indent="-342900" algn="just">
              <a:buFontTx/>
              <a:buChar char="-"/>
            </a:pPr>
            <a:endParaRPr lang="fr-FR" sz="600" dirty="0">
              <a:latin typeface="+mj-lt"/>
            </a:endParaRPr>
          </a:p>
          <a:p>
            <a:pPr algn="just"/>
            <a:r>
              <a:rPr lang="fr-FR" sz="2200" u="sng" dirty="0">
                <a:latin typeface="+mj-lt"/>
              </a:rPr>
              <a:t>Réalisée par Camille :</a:t>
            </a:r>
            <a:endParaRPr lang="fr-FR" sz="2200" dirty="0">
              <a:latin typeface="+mj-lt"/>
            </a:endParaRPr>
          </a:p>
          <a:p>
            <a:pPr algn="just"/>
            <a:r>
              <a:rPr lang="fr-FR" sz="2200" dirty="0">
                <a:latin typeface="+mj-lt"/>
              </a:rPr>
              <a:t>Page contact : optimiser  la forme du site </a:t>
            </a:r>
          </a:p>
          <a:p>
            <a:pPr algn="just"/>
            <a:r>
              <a:rPr lang="fr-FR" sz="2200" dirty="0">
                <a:latin typeface="+mj-lt"/>
              </a:rPr>
              <a:t>Page accueil : optimiser la forme du site et ajout du carrousel</a:t>
            </a:r>
          </a:p>
          <a:p>
            <a:pPr marL="342900" indent="-342900" algn="just">
              <a:buFontTx/>
              <a:buChar char="-"/>
            </a:pPr>
            <a:r>
              <a:rPr lang="fr-FR" sz="2200" dirty="0"/>
              <a:t>durée des tâches : 5 heures</a:t>
            </a:r>
          </a:p>
          <a:p>
            <a:pPr algn="just"/>
            <a:endParaRPr lang="fr-FR" sz="600" dirty="0">
              <a:latin typeface="+mj-lt"/>
            </a:endParaRPr>
          </a:p>
          <a:p>
            <a:pPr algn="just"/>
            <a:r>
              <a:rPr lang="fr-FR" sz="2200" u="sng" dirty="0">
                <a:latin typeface="+mj-lt"/>
              </a:rPr>
              <a:t>Réalisée par Anis – Camille :</a:t>
            </a:r>
            <a:endParaRPr lang="fr-FR" sz="2200" dirty="0">
              <a:latin typeface="+mj-lt"/>
            </a:endParaRPr>
          </a:p>
          <a:p>
            <a:pPr algn="just"/>
            <a:r>
              <a:rPr lang="fr-FR" sz="2200" dirty="0">
                <a:latin typeface="+mj-lt"/>
              </a:rPr>
              <a:t>Page compte : Structure de l'historique du panier</a:t>
            </a:r>
          </a:p>
          <a:p>
            <a:pPr algn="just"/>
            <a:r>
              <a:rPr lang="fr-FR" sz="2200" dirty="0"/>
              <a:t>- durée de la tâche : 2 heures</a:t>
            </a:r>
            <a:endParaRPr lang="fr-FR" sz="2200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93253A-F66E-431D-865A-A65D5132CE94}"/>
              </a:ext>
            </a:extLst>
          </p:cNvPr>
          <p:cNvSpPr/>
          <p:nvPr/>
        </p:nvSpPr>
        <p:spPr>
          <a:xfrm>
            <a:off x="998646" y="839357"/>
            <a:ext cx="9088330" cy="5518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32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0D077-931F-455B-AA08-863764C05D7E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3600" dirty="0">
                <a:latin typeface="+mj-lt"/>
              </a:rPr>
              <a:t>Jour 5 :</a:t>
            </a:r>
          </a:p>
        </p:txBody>
      </p:sp>
    </p:spTree>
    <p:extLst>
      <p:ext uri="{BB962C8B-B14F-4D97-AF65-F5344CB8AC3E}">
        <p14:creationId xmlns:p14="http://schemas.microsoft.com/office/powerpoint/2010/main" val="12651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581025" y="986906"/>
            <a:ext cx="119479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Réalisée par Ken et Jean-Christophe  :</a:t>
            </a:r>
          </a:p>
          <a:p>
            <a:r>
              <a:rPr lang="fr-FR" sz="2000" dirty="0"/>
              <a:t>Page admin – durée de la tache 7 heures</a:t>
            </a:r>
          </a:p>
          <a:p>
            <a:endParaRPr lang="fr-FR" sz="600" dirty="0"/>
          </a:p>
          <a:p>
            <a:r>
              <a:rPr lang="fr-FR" sz="2000" u="sng" dirty="0"/>
              <a:t>Réalisée par Jean-Christophe  :</a:t>
            </a:r>
          </a:p>
          <a:p>
            <a:r>
              <a:rPr lang="fr-FR" sz="2000" dirty="0"/>
              <a:t>Gestion de la page compte et index</a:t>
            </a:r>
          </a:p>
          <a:p>
            <a:r>
              <a:rPr lang="fr-FR" sz="2000" dirty="0"/>
              <a:t> - durée de la tâche : 4 heures</a:t>
            </a:r>
          </a:p>
          <a:p>
            <a:endParaRPr lang="fr-FR" sz="600" dirty="0"/>
          </a:p>
          <a:p>
            <a:r>
              <a:rPr lang="fr-FR" sz="2000" u="sng" dirty="0"/>
              <a:t>Réalisée par Jean-Christophe et Dylan  :</a:t>
            </a:r>
          </a:p>
          <a:p>
            <a:r>
              <a:rPr lang="fr-FR" sz="2000" dirty="0"/>
              <a:t>Création de la page fiche produits en </a:t>
            </a:r>
            <a:r>
              <a:rPr lang="fr-FR" sz="2000" dirty="0" err="1"/>
              <a:t>php</a:t>
            </a:r>
            <a:r>
              <a:rPr lang="fr-FR" sz="2000" dirty="0"/>
              <a:t> </a:t>
            </a:r>
          </a:p>
          <a:p>
            <a:r>
              <a:rPr lang="fr-FR" sz="2000" dirty="0"/>
              <a:t>– durée de la tâche : 4 heures</a:t>
            </a:r>
          </a:p>
          <a:p>
            <a:endParaRPr lang="fr-FR" sz="600" dirty="0"/>
          </a:p>
          <a:p>
            <a:r>
              <a:rPr lang="fr-FR" sz="2000" u="sng" dirty="0"/>
              <a:t>Réalisée par Mathias  :</a:t>
            </a:r>
          </a:p>
          <a:p>
            <a:r>
              <a:rPr lang="fr-FR" sz="2000" dirty="0"/>
              <a:t>Page Figurines : insertion des données, classification </a:t>
            </a:r>
          </a:p>
          <a:p>
            <a:r>
              <a:rPr lang="fr-FR" sz="2000" dirty="0"/>
              <a:t>par catégories et Gestion du stock - durée de la tâche : 3 heures</a:t>
            </a:r>
          </a:p>
          <a:p>
            <a:r>
              <a:rPr lang="fr-FR" sz="2000" dirty="0"/>
              <a:t>Mise en place de l’icone Admin(avec condition) - durée de la tâche : 1 heures</a:t>
            </a:r>
          </a:p>
          <a:p>
            <a:endParaRPr lang="fr-FR" sz="600" dirty="0"/>
          </a:p>
          <a:p>
            <a:r>
              <a:rPr lang="fr-FR" sz="2000" u="sng" dirty="0"/>
              <a:t>Réalisée par Anis :</a:t>
            </a:r>
            <a:endParaRPr lang="fr-FR" sz="2000" dirty="0"/>
          </a:p>
          <a:p>
            <a:r>
              <a:rPr lang="fr-FR" sz="2000" dirty="0"/>
              <a:t>Prépa du poste hôte pour la présentation. et débogage - durée de la tâche : 2 heures</a:t>
            </a:r>
          </a:p>
          <a:p>
            <a:r>
              <a:rPr lang="fr-FR" sz="2000" dirty="0"/>
              <a:t>Page Contact (configuration SMTP + intégration PHP) - durée de la tâche : 4 heures</a:t>
            </a:r>
          </a:p>
          <a:p>
            <a:r>
              <a:rPr lang="fr-FR" sz="2000" dirty="0"/>
              <a:t>Ajout d’un envoi de mail suite à l’inscription de l’utilisateur </a:t>
            </a:r>
          </a:p>
          <a:p>
            <a:r>
              <a:rPr lang="fr-FR" sz="2000" dirty="0"/>
              <a:t>– durée de la tache : 2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2502242" y="344519"/>
            <a:ext cx="5298733" cy="5317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318848" y="1971791"/>
            <a:ext cx="111132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Jean-Christophe :</a:t>
            </a:r>
            <a:endParaRPr lang="fr-FR" sz="2400" dirty="0"/>
          </a:p>
          <a:p>
            <a:r>
              <a:rPr lang="fr-FR" sz="2400" dirty="0"/>
              <a:t>Ajout du compteur Panier et Bouton Admin - durée de la tâche : 7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  <a:endParaRPr lang="fr-FR" sz="2400" dirty="0"/>
          </a:p>
          <a:p>
            <a:r>
              <a:rPr lang="fr-FR" sz="2400" dirty="0"/>
              <a:t>Page Index (finalisation, mise en page et remise au propre du code) </a:t>
            </a:r>
          </a:p>
          <a:p>
            <a:r>
              <a:rPr lang="fr-FR" sz="2400" dirty="0"/>
              <a:t>- durée de la tâche : 1 heure</a:t>
            </a:r>
          </a:p>
          <a:p>
            <a:r>
              <a:rPr lang="fr-FR" sz="2400" dirty="0"/>
              <a:t>Amélioration du responsive - durée de la tâche : 1 heure </a:t>
            </a:r>
          </a:p>
          <a:p>
            <a:r>
              <a:rPr lang="fr-FR" sz="2400" dirty="0"/>
              <a:t>Coupure du son vidéo 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Camille et Anis:</a:t>
            </a:r>
            <a:endParaRPr lang="fr-FR" sz="2400" dirty="0"/>
          </a:p>
          <a:p>
            <a:r>
              <a:rPr lang="fr-FR" sz="2400" dirty="0"/>
              <a:t>Camille : Finalité du diaporama + Création du cahier des charges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durée de la tâche : 7 heures</a:t>
            </a:r>
          </a:p>
          <a:p>
            <a:r>
              <a:rPr lang="fr-FR" sz="2400" dirty="0"/>
              <a:t>Anis : création et ajout du schéma du site </a:t>
            </a:r>
          </a:p>
          <a:p>
            <a:r>
              <a:rPr lang="fr-FR" sz="2400" dirty="0"/>
              <a:t>- durée de la tâche : 2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23588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7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1835492" y="963092"/>
            <a:ext cx="6213133" cy="5889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Mise en place du PHP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2FD2A9-CF80-4028-82DF-5F39E535A256}"/>
              </a:ext>
            </a:extLst>
          </p:cNvPr>
          <p:cNvSpPr txBox="1"/>
          <p:nvPr/>
        </p:nvSpPr>
        <p:spPr>
          <a:xfrm>
            <a:off x="1959317" y="1905860"/>
            <a:ext cx="7962809" cy="448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Ken et Jean-Christophe :</a:t>
            </a:r>
          </a:p>
          <a:p>
            <a:r>
              <a:rPr lang="fr-FR" sz="2400" dirty="0"/>
              <a:t>Page admin – durée de la tâche :  heures</a:t>
            </a:r>
          </a:p>
          <a:p>
            <a:endParaRPr lang="fr-FR" sz="600" dirty="0"/>
          </a:p>
          <a:p>
            <a:r>
              <a:rPr lang="fr-FR" sz="2400" u="sng" dirty="0"/>
              <a:t>Réalisée par Mathias  :</a:t>
            </a:r>
          </a:p>
          <a:p>
            <a:r>
              <a:rPr lang="fr-FR" sz="2400" dirty="0"/>
              <a:t>Générer la page panier : 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modifier la quantité,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supprimé article,</a:t>
            </a:r>
          </a:p>
          <a:p>
            <a:pPr marL="457200" indent="-457200">
              <a:buFontTx/>
              <a:buChar char="-"/>
            </a:pPr>
            <a:r>
              <a:rPr lang="fr-FR" sz="2400" dirty="0"/>
              <a:t>validé commande</a:t>
            </a:r>
          </a:p>
          <a:p>
            <a:r>
              <a:rPr lang="fr-FR" sz="2400" dirty="0"/>
              <a:t>durée de la tâche :   heures</a:t>
            </a:r>
          </a:p>
          <a:p>
            <a:endParaRPr lang="fr-FR" sz="600" dirty="0"/>
          </a:p>
          <a:p>
            <a:r>
              <a:rPr lang="fr-FR" sz="2400" u="sng" dirty="0"/>
              <a:t>Réalisée par Jean-Christophe :</a:t>
            </a:r>
          </a:p>
          <a:p>
            <a:r>
              <a:rPr lang="fr-FR" sz="2400" dirty="0"/>
              <a:t>Mise en panier :</a:t>
            </a:r>
          </a:p>
          <a:p>
            <a:r>
              <a:rPr lang="fr-FR" sz="2400" dirty="0"/>
              <a:t>Réalisation de l’icone - durée de la tâche :  heures</a:t>
            </a:r>
          </a:p>
        </p:txBody>
      </p:sp>
    </p:spTree>
    <p:extLst>
      <p:ext uri="{BB962C8B-B14F-4D97-AF65-F5344CB8AC3E}">
        <p14:creationId xmlns:p14="http://schemas.microsoft.com/office/powerpoint/2010/main" val="75685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7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779696" y="704735"/>
            <a:ext cx="9069153" cy="6668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58CFE7-1A6D-4A33-A25D-87C5BF6BE9E4}"/>
              </a:ext>
            </a:extLst>
          </p:cNvPr>
          <p:cNvSpPr txBox="1"/>
          <p:nvPr/>
        </p:nvSpPr>
        <p:spPr>
          <a:xfrm>
            <a:off x="1534477" y="1510126"/>
            <a:ext cx="92573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Anis :</a:t>
            </a:r>
          </a:p>
          <a:p>
            <a:r>
              <a:rPr lang="fr-FR" sz="2400" dirty="0"/>
              <a:t>Page inscription : modification du mail </a:t>
            </a:r>
          </a:p>
          <a:p>
            <a:r>
              <a:rPr lang="fr-FR" sz="2400" dirty="0"/>
              <a:t>d’inscription - durée de la tâche : 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</a:p>
          <a:p>
            <a:r>
              <a:rPr lang="fr-FR" sz="2400" dirty="0"/>
              <a:t>Finalisation de la structuration de la page </a:t>
            </a:r>
          </a:p>
          <a:p>
            <a:r>
              <a:rPr lang="fr-FR" sz="2400" dirty="0"/>
              <a:t>produit - durée de la tâche : 1 heure</a:t>
            </a:r>
          </a:p>
          <a:p>
            <a:r>
              <a:rPr lang="fr-FR" sz="2400" dirty="0"/>
              <a:t>Page article : modification des bordures </a:t>
            </a:r>
          </a:p>
          <a:p>
            <a:r>
              <a:rPr lang="fr-FR" sz="2400" dirty="0"/>
              <a:t>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Jean-Christophe :</a:t>
            </a:r>
          </a:p>
          <a:p>
            <a:r>
              <a:rPr lang="fr-FR" sz="2400" dirty="0"/>
              <a:t>Page contact : Format du message texte fixe  </a:t>
            </a:r>
          </a:p>
          <a:p>
            <a:r>
              <a:rPr lang="fr-FR" sz="2400" dirty="0"/>
              <a:t>- durée de la tâche :  heures</a:t>
            </a:r>
          </a:p>
          <a:p>
            <a:endParaRPr lang="fr-FR" sz="600" dirty="0"/>
          </a:p>
          <a:p>
            <a:r>
              <a:rPr lang="fr-FR" sz="2400" u="sng" dirty="0"/>
              <a:t>Réalisée par Camille :</a:t>
            </a:r>
            <a:endParaRPr lang="fr-FR" sz="2400" dirty="0"/>
          </a:p>
          <a:p>
            <a:r>
              <a:rPr lang="fr-FR" sz="2400" dirty="0"/>
              <a:t>Finalisation du diaporama - durée de la tâche :  7 heures</a:t>
            </a:r>
          </a:p>
        </p:txBody>
      </p:sp>
    </p:spTree>
    <p:extLst>
      <p:ext uri="{BB962C8B-B14F-4D97-AF65-F5344CB8AC3E}">
        <p14:creationId xmlns:p14="http://schemas.microsoft.com/office/powerpoint/2010/main" val="400312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2438584" y="1952316"/>
            <a:ext cx="87913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u="sng" dirty="0">
                <a:latin typeface="+mj-lt"/>
              </a:rPr>
              <a:t>Réalisée par Anis :</a:t>
            </a:r>
          </a:p>
          <a:p>
            <a:pPr algn="just"/>
            <a:r>
              <a:rPr lang="fr-FR" sz="2400" dirty="0">
                <a:latin typeface="+mj-lt"/>
              </a:rPr>
              <a:t>Schéma du site complet </a:t>
            </a:r>
          </a:p>
          <a:p>
            <a:pPr algn="just"/>
            <a:r>
              <a:rPr lang="fr-FR" sz="2400" dirty="0">
                <a:latin typeface="+mj-lt"/>
              </a:rPr>
              <a:t>- durée de la tâche : 1 heure</a:t>
            </a:r>
          </a:p>
          <a:p>
            <a:pPr algn="just"/>
            <a:endParaRPr lang="fr-FR" sz="600" u="sng" dirty="0">
              <a:latin typeface="+mj-lt"/>
            </a:endParaRPr>
          </a:p>
          <a:p>
            <a:pPr algn="just"/>
            <a:r>
              <a:rPr lang="fr-FR" sz="2400" u="sng" dirty="0">
                <a:latin typeface="+mj-lt"/>
              </a:rPr>
              <a:t>Réalisée par Anis et Dylan :</a:t>
            </a:r>
          </a:p>
          <a:p>
            <a:pPr algn="just"/>
            <a:r>
              <a:rPr lang="fr-FR" sz="2400" dirty="0">
                <a:latin typeface="+mj-lt"/>
              </a:rPr>
              <a:t>Création de la Structure et Icon réalisé</a:t>
            </a:r>
          </a:p>
          <a:p>
            <a:pPr algn="just"/>
            <a:r>
              <a:rPr lang="fr-FR" sz="2400" dirty="0">
                <a:latin typeface="+mj-lt"/>
              </a:rPr>
              <a:t> - durée de la tâche : 4 heures</a:t>
            </a:r>
          </a:p>
          <a:p>
            <a:pPr algn="just"/>
            <a:endParaRPr lang="fr-FR" sz="600" dirty="0">
              <a:latin typeface="+mj-lt"/>
            </a:endParaRPr>
          </a:p>
          <a:p>
            <a:pPr algn="just"/>
            <a:r>
              <a:rPr lang="fr-FR" sz="2400" u="sng" dirty="0">
                <a:latin typeface="+mj-lt"/>
              </a:rPr>
              <a:t>Réalisée par Camille :</a:t>
            </a:r>
          </a:p>
          <a:p>
            <a:pPr algn="just"/>
            <a:r>
              <a:rPr lang="fr-FR" sz="2400" dirty="0">
                <a:latin typeface="+mj-lt"/>
              </a:rPr>
              <a:t>Récupération des images et présentations</a:t>
            </a:r>
          </a:p>
          <a:p>
            <a:pPr algn="just"/>
            <a:r>
              <a:rPr lang="fr-FR" sz="2400" dirty="0">
                <a:latin typeface="+mj-lt"/>
              </a:rPr>
              <a:t> des produits - durée de la tâche : 2 heures</a:t>
            </a:r>
          </a:p>
          <a:p>
            <a:pPr algn="just"/>
            <a:r>
              <a:rPr lang="fr-FR" sz="2400" dirty="0">
                <a:latin typeface="+mj-lt"/>
              </a:rPr>
              <a:t>Structure de la page Index et Contact </a:t>
            </a:r>
          </a:p>
          <a:p>
            <a:pPr algn="just"/>
            <a:r>
              <a:rPr lang="fr-FR" sz="2400" dirty="0">
                <a:latin typeface="+mj-lt"/>
              </a:rPr>
              <a:t>- durée de la tâche : 4 heures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733609" y="921922"/>
            <a:ext cx="9315358" cy="6878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de la structure du site internet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6A7B1-F8CB-4831-B341-CB9A0A64393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</p:spTree>
    <p:extLst>
      <p:ext uri="{BB962C8B-B14F-4D97-AF65-F5344CB8AC3E}">
        <p14:creationId xmlns:p14="http://schemas.microsoft.com/office/powerpoint/2010/main" val="19348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37653" y="1107753"/>
            <a:ext cx="5649047" cy="6067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Mise en place du PHP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2311616" y="1953643"/>
            <a:ext cx="81914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Mathias :</a:t>
            </a:r>
          </a:p>
          <a:p>
            <a:r>
              <a:rPr lang="fr-FR" sz="2800" dirty="0">
                <a:latin typeface="+mj-lt"/>
              </a:rPr>
              <a:t>Connexion à MySQL via PHP</a:t>
            </a:r>
          </a:p>
          <a:p>
            <a:r>
              <a:rPr lang="fr-FR" sz="2800" dirty="0">
                <a:latin typeface="+mj-lt"/>
              </a:rPr>
              <a:t>Récupération des données en SQL via PHP avec la BDD</a:t>
            </a:r>
          </a:p>
          <a:p>
            <a:r>
              <a:rPr lang="fr-FR" sz="2800" dirty="0">
                <a:latin typeface="+mj-lt"/>
              </a:rPr>
              <a:t>Insertion partielle des données via PHP (test)</a:t>
            </a:r>
          </a:p>
          <a:p>
            <a:r>
              <a:rPr lang="fr-FR" sz="2800" dirty="0">
                <a:latin typeface="+mj-lt"/>
              </a:rPr>
              <a:t>Préparation de la page ADMIN (SQL)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durée totale des tâches : 7 heures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1695450" y="1345944"/>
            <a:ext cx="7877175" cy="606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d'une base de donnée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1832930" y="2340876"/>
            <a:ext cx="8168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Réalisée par Jean-Christophe :</a:t>
            </a:r>
          </a:p>
          <a:p>
            <a:r>
              <a:rPr lang="fr-FR" sz="2800" dirty="0">
                <a:latin typeface="+mj-lt"/>
              </a:rPr>
              <a:t>Remplir la base des données avec les produits</a:t>
            </a:r>
          </a:p>
          <a:p>
            <a:r>
              <a:rPr lang="fr-FR" sz="2800" dirty="0">
                <a:latin typeface="+mj-lt"/>
              </a:rPr>
              <a:t>Automatisation des jeux de données en CSV</a:t>
            </a:r>
          </a:p>
          <a:p>
            <a:r>
              <a:rPr lang="fr-FR" sz="2800" dirty="0">
                <a:latin typeface="+mj-lt"/>
              </a:rPr>
              <a:t>Conditions et algorithmie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/>
              <a:t>durée totale des tâches : 7 heures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D23853-4068-4714-B156-570475C1393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2831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2334086" y="1768157"/>
            <a:ext cx="8038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Anis et Dylan :</a:t>
            </a:r>
          </a:p>
          <a:p>
            <a:r>
              <a:rPr lang="fr-FR" sz="2400" dirty="0" err="1"/>
              <a:t>Navbar</a:t>
            </a:r>
            <a:r>
              <a:rPr lang="fr-FR" sz="2400" dirty="0"/>
              <a:t> et Structure de la base du site</a:t>
            </a:r>
          </a:p>
          <a:p>
            <a:r>
              <a:rPr lang="fr-FR" sz="2400" dirty="0"/>
              <a:t> - durée de la tâche : 2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Structure de la page panier </a:t>
            </a:r>
          </a:p>
          <a:p>
            <a:r>
              <a:rPr lang="fr-FR" sz="2400" dirty="0"/>
              <a:t>- durée de la tâche : 5 heures</a:t>
            </a:r>
            <a:endParaRPr lang="fr-FR" sz="2400" u="sng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Dylan :</a:t>
            </a:r>
          </a:p>
          <a:p>
            <a:r>
              <a:rPr lang="fr-FR" sz="2400" dirty="0">
                <a:latin typeface="+mj-lt"/>
              </a:rPr>
              <a:t>Structure de la page figurine </a:t>
            </a:r>
          </a:p>
          <a:p>
            <a:r>
              <a:rPr lang="fr-FR" sz="2400" dirty="0"/>
              <a:t>- 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Structure du de la page accueil, Index et Contact</a:t>
            </a:r>
          </a:p>
          <a:p>
            <a:r>
              <a:rPr lang="fr-FR" sz="2400" dirty="0">
                <a:latin typeface="+mj-lt"/>
              </a:rPr>
              <a:t>- </a:t>
            </a:r>
            <a:r>
              <a:rPr lang="fr-FR" sz="2400" dirty="0"/>
              <a:t>durée de la tâche : 7 heures</a:t>
            </a:r>
            <a:endParaRPr lang="fr-FR" sz="2400" dirty="0">
              <a:latin typeface="+mj-lt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1010572" y="834501"/>
            <a:ext cx="9143077" cy="6843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de la structure du site internet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1C3DE2-CCC7-44CB-99F7-4183161CF5E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196000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1590676" y="1117547"/>
            <a:ext cx="7734299" cy="650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d'une base de donnée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476251" y="5451692"/>
            <a:ext cx="438150" cy="4375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1065320" y="5418034"/>
            <a:ext cx="946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Mise en page des fichiers sur GITHUB – Dylan Hébergeur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439763" y="2051098"/>
            <a:ext cx="6351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- Jean-Christophe :</a:t>
            </a:r>
          </a:p>
          <a:p>
            <a:r>
              <a:rPr lang="fr-FR" sz="2400" dirty="0">
                <a:latin typeface="+mj-lt"/>
              </a:rPr>
              <a:t>Insertion des données dans la table :</a:t>
            </a:r>
          </a:p>
          <a:p>
            <a:r>
              <a:rPr lang="fr-FR" sz="2400" dirty="0">
                <a:latin typeface="+mj-lt"/>
              </a:rPr>
              <a:t> - Catégorie </a:t>
            </a:r>
          </a:p>
          <a:p>
            <a:r>
              <a:rPr lang="fr-FR" sz="2400" dirty="0">
                <a:latin typeface="+mj-lt"/>
              </a:rPr>
              <a:t> - </a:t>
            </a:r>
            <a:r>
              <a:rPr lang="fr-FR" sz="2400" dirty="0" err="1">
                <a:latin typeface="+mj-lt"/>
              </a:rPr>
              <a:t>Commande_articles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 </a:t>
            </a:r>
          </a:p>
          <a:p>
            <a:r>
              <a:rPr lang="fr-FR" sz="2400" dirty="0"/>
              <a:t>Durée de la tâche : 7 heures</a:t>
            </a:r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FC5728-315E-4838-A8F0-700C7AA4C38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262608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1017695" y="834501"/>
            <a:ext cx="8984847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187853" y="1767951"/>
            <a:ext cx="881468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u="sng" dirty="0"/>
              <a:t>Réalisée par Dylan - Anis - Camille :</a:t>
            </a:r>
          </a:p>
          <a:p>
            <a:pPr algn="just"/>
            <a:r>
              <a:rPr lang="fr-FR" sz="2200" dirty="0">
                <a:latin typeface="+mj-lt"/>
              </a:rPr>
              <a:t>Synthétiser les CSS/HTML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pPr algn="just"/>
            <a:endParaRPr lang="fr-FR" sz="600" dirty="0">
              <a:latin typeface="+mj-lt"/>
            </a:endParaRPr>
          </a:p>
          <a:p>
            <a:pPr algn="just"/>
            <a:r>
              <a:rPr lang="fr-FR" sz="2200" u="sng" dirty="0"/>
              <a:t>Réalisée par Dylan :</a:t>
            </a:r>
          </a:p>
          <a:p>
            <a:pPr algn="just"/>
            <a:r>
              <a:rPr lang="fr-FR" sz="2200" dirty="0"/>
              <a:t>Finir les modèles de BOX - durée de la tâche : 4 heures</a:t>
            </a:r>
          </a:p>
          <a:p>
            <a:pPr algn="just"/>
            <a:endParaRPr lang="fr-FR" sz="600" dirty="0"/>
          </a:p>
          <a:p>
            <a:pPr algn="just"/>
            <a:r>
              <a:rPr lang="fr-FR" sz="2200" u="sng" dirty="0"/>
              <a:t>Réalisée par Jean-Christophe :</a:t>
            </a:r>
          </a:p>
          <a:p>
            <a:pPr algn="just"/>
            <a:r>
              <a:rPr lang="fr-FR" sz="2200" dirty="0"/>
              <a:t>Mise en page du site HTML/CSS –  durée de la tâche : 3 heures</a:t>
            </a:r>
          </a:p>
          <a:p>
            <a:pPr algn="just"/>
            <a:endParaRPr lang="fr-FR" sz="600" dirty="0"/>
          </a:p>
          <a:p>
            <a:pPr algn="just"/>
            <a:r>
              <a:rPr lang="fr-FR" sz="2200" u="sng" dirty="0"/>
              <a:t>Réalisée par Camille :</a:t>
            </a:r>
          </a:p>
          <a:p>
            <a:pPr algn="just"/>
            <a:r>
              <a:rPr lang="fr-FR" sz="2200" dirty="0">
                <a:latin typeface="+mj-lt"/>
              </a:rPr>
              <a:t>Page compte à créer – </a:t>
            </a:r>
            <a:r>
              <a:rPr lang="fr-FR" sz="2200" dirty="0"/>
              <a:t>durée de la tâche : 4 heures</a:t>
            </a:r>
          </a:p>
          <a:p>
            <a:pPr algn="just"/>
            <a:endParaRPr lang="fr-FR" sz="600" dirty="0"/>
          </a:p>
          <a:p>
            <a:pPr algn="just"/>
            <a:r>
              <a:rPr lang="fr-FR" sz="2200" u="sng" dirty="0"/>
              <a:t>Réalisée par Anis :</a:t>
            </a:r>
          </a:p>
          <a:p>
            <a:pPr algn="just"/>
            <a:r>
              <a:rPr lang="fr-FR" sz="2200" dirty="0">
                <a:latin typeface="+mj-lt"/>
              </a:rPr>
              <a:t>Fusion des différents CSS (Main.css) qui est le CSS </a:t>
            </a:r>
          </a:p>
          <a:p>
            <a:pPr algn="just"/>
            <a:r>
              <a:rPr lang="fr-FR" sz="2200" dirty="0">
                <a:latin typeface="+mj-lt"/>
              </a:rPr>
              <a:t>général et des CSS spécifiques </a:t>
            </a:r>
            <a:r>
              <a:rPr lang="fr-FR" sz="2200" dirty="0"/>
              <a:t>– durée de la tâche : 4 heures</a:t>
            </a:r>
          </a:p>
          <a:p>
            <a:pPr algn="just"/>
            <a:r>
              <a:rPr lang="fr-FR" sz="2200" u="sng" dirty="0"/>
              <a:t>Réalisée par Ken:</a:t>
            </a:r>
          </a:p>
          <a:p>
            <a:pPr algn="just"/>
            <a:r>
              <a:rPr lang="fr-FR" sz="2200" dirty="0"/>
              <a:t>Page admin - durée de la tâche : 7 heures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F8D160-18C4-4A47-87E1-D5FC46BB828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2850282" y="1942365"/>
            <a:ext cx="10320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Mathias :</a:t>
            </a:r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Page de connexion  : </a:t>
            </a:r>
          </a:p>
          <a:p>
            <a:r>
              <a:rPr lang="fr-FR" sz="2800" dirty="0">
                <a:latin typeface="+mj-lt"/>
              </a:rPr>
              <a:t>-   utilisateur dans la base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+mj-lt"/>
              </a:rPr>
              <a:t>créer une session </a:t>
            </a:r>
          </a:p>
          <a:p>
            <a:r>
              <a:rPr lang="fr-FR" sz="2800" dirty="0"/>
              <a:t>durée des tâches : 5 heures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u="sng" dirty="0"/>
              <a:t>Réalisée par Ken :</a:t>
            </a:r>
            <a:endParaRPr lang="fr-FR" sz="2800" dirty="0"/>
          </a:p>
          <a:p>
            <a:r>
              <a:rPr lang="fr-FR" sz="2800" dirty="0"/>
              <a:t>Page d'administrateur à harmoniser </a:t>
            </a:r>
          </a:p>
          <a:p>
            <a:r>
              <a:rPr lang="fr-FR" sz="2800" dirty="0"/>
              <a:t>- durée de la tâche : 7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5BA3E8-ACE1-4F65-862D-97CC9FF5932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3881FF3-BFC6-42D1-9160-ACE824514B82}"/>
              </a:ext>
            </a:extLst>
          </p:cNvPr>
          <p:cNvSpPr/>
          <p:nvPr/>
        </p:nvSpPr>
        <p:spPr>
          <a:xfrm>
            <a:off x="2599604" y="1050602"/>
            <a:ext cx="5410922" cy="57817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2209336" y="2102345"/>
            <a:ext cx="109637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Récupération des données articles</a:t>
            </a:r>
          </a:p>
          <a:p>
            <a:r>
              <a:rPr lang="fr-FR" sz="2600" dirty="0">
                <a:latin typeface="+mj-lt"/>
              </a:rPr>
              <a:t> - durée de la tâche : 2 heures</a:t>
            </a:r>
          </a:p>
          <a:p>
            <a:endParaRPr lang="fr-FR" sz="2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:</a:t>
            </a:r>
          </a:p>
          <a:p>
            <a:r>
              <a:rPr lang="fr-FR" sz="2600" dirty="0">
                <a:latin typeface="+mj-lt"/>
              </a:rPr>
              <a:t>Requête SQL - durée de la tâche : 2 heures</a:t>
            </a:r>
          </a:p>
          <a:p>
            <a:r>
              <a:rPr lang="fr-FR" sz="2600" dirty="0">
                <a:latin typeface="+mj-lt"/>
              </a:rPr>
              <a:t>Base de données terminée </a:t>
            </a:r>
          </a:p>
          <a:p>
            <a:r>
              <a:rPr lang="fr-FR" sz="2600" dirty="0">
                <a:latin typeface="+mj-lt"/>
              </a:rPr>
              <a:t> - durée de la tâche : 5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801D6C-FE05-48CE-8395-2C93A6AC1E4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A91D3B-E102-47BA-890A-F0E1E03DAC81}"/>
              </a:ext>
            </a:extLst>
          </p:cNvPr>
          <p:cNvSpPr/>
          <p:nvPr/>
        </p:nvSpPr>
        <p:spPr>
          <a:xfrm>
            <a:off x="1479916" y="1086627"/>
            <a:ext cx="7826010" cy="694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Mise en place d'une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401481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1395</Words>
  <Application>Microsoft Office PowerPoint</Application>
  <PresentationFormat>Grand écran</PresentationFormat>
  <Paragraphs>239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AUBRY</dc:creator>
  <cp:lastModifiedBy>Camille AUBRY</cp:lastModifiedBy>
  <cp:revision>1</cp:revision>
  <dcterms:created xsi:type="dcterms:W3CDTF">2017-11-24T11:42:48Z</dcterms:created>
  <dcterms:modified xsi:type="dcterms:W3CDTF">2017-11-24T11:45:28Z</dcterms:modified>
</cp:coreProperties>
</file>