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8" r:id="rId4"/>
    <p:sldId id="280" r:id="rId5"/>
    <p:sldId id="281" r:id="rId6"/>
    <p:sldId id="260" r:id="rId7"/>
    <p:sldId id="310" r:id="rId8"/>
    <p:sldId id="307" r:id="rId9"/>
    <p:sldId id="306" r:id="rId10"/>
    <p:sldId id="309" r:id="rId11"/>
    <p:sldId id="305" r:id="rId12"/>
    <p:sldId id="314" r:id="rId13"/>
    <p:sldId id="285" r:id="rId14"/>
    <p:sldId id="272" r:id="rId15"/>
    <p:sldId id="286" r:id="rId16"/>
    <p:sldId id="28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732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761476"/>
            <a:ext cx="8394163" cy="589606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FB6E0B-6335-4718-B486-BBFAA826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5543671-5EA0-47FE-8CED-D1ABB25D0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73" y="669265"/>
            <a:ext cx="8424951" cy="601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D9109B-1F7C-4959-9CC0-B0A8CCE40715}"/>
              </a:ext>
            </a:extLst>
          </p:cNvPr>
          <p:cNvSpPr/>
          <p:nvPr/>
        </p:nvSpPr>
        <p:spPr>
          <a:xfrm>
            <a:off x="-647700" y="-95250"/>
            <a:ext cx="52101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Extrait de la BDD</a:t>
            </a:r>
          </a:p>
        </p:txBody>
      </p:sp>
    </p:spTree>
    <p:extLst>
      <p:ext uri="{BB962C8B-B14F-4D97-AF65-F5344CB8AC3E}">
        <p14:creationId xmlns:p14="http://schemas.microsoft.com/office/powerpoint/2010/main" val="350817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A89E174-166E-4765-AD0F-4BB97D5DA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09695"/>
              </p:ext>
            </p:extLst>
          </p:nvPr>
        </p:nvGraphicFramePr>
        <p:xfrm>
          <a:off x="114981" y="1276350"/>
          <a:ext cx="11915094" cy="5456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953">
                  <a:extLst>
                    <a:ext uri="{9D8B030D-6E8A-4147-A177-3AD203B41FA5}">
                      <a16:colId xmlns:a16="http://schemas.microsoft.com/office/drawing/2014/main" val="2368384061"/>
                    </a:ext>
                  </a:extLst>
                </a:gridCol>
                <a:gridCol w="1200916">
                  <a:extLst>
                    <a:ext uri="{9D8B030D-6E8A-4147-A177-3AD203B41FA5}">
                      <a16:colId xmlns:a16="http://schemas.microsoft.com/office/drawing/2014/main" val="1920471060"/>
                    </a:ext>
                  </a:extLst>
                </a:gridCol>
                <a:gridCol w="1482619">
                  <a:extLst>
                    <a:ext uri="{9D8B030D-6E8A-4147-A177-3AD203B41FA5}">
                      <a16:colId xmlns:a16="http://schemas.microsoft.com/office/drawing/2014/main" val="2687176483"/>
                    </a:ext>
                  </a:extLst>
                </a:gridCol>
                <a:gridCol w="1526592">
                  <a:extLst>
                    <a:ext uri="{9D8B030D-6E8A-4147-A177-3AD203B41FA5}">
                      <a16:colId xmlns:a16="http://schemas.microsoft.com/office/drawing/2014/main" val="4138148898"/>
                    </a:ext>
                  </a:extLst>
                </a:gridCol>
                <a:gridCol w="1593800">
                  <a:extLst>
                    <a:ext uri="{9D8B030D-6E8A-4147-A177-3AD203B41FA5}">
                      <a16:colId xmlns:a16="http://schemas.microsoft.com/office/drawing/2014/main" val="18087316"/>
                    </a:ext>
                  </a:extLst>
                </a:gridCol>
                <a:gridCol w="1670610">
                  <a:extLst>
                    <a:ext uri="{9D8B030D-6E8A-4147-A177-3AD203B41FA5}">
                      <a16:colId xmlns:a16="http://schemas.microsoft.com/office/drawing/2014/main" val="4242717790"/>
                    </a:ext>
                  </a:extLst>
                </a:gridCol>
                <a:gridCol w="1622604">
                  <a:extLst>
                    <a:ext uri="{9D8B030D-6E8A-4147-A177-3AD203B41FA5}">
                      <a16:colId xmlns:a16="http://schemas.microsoft.com/office/drawing/2014/main" val="4206743224"/>
                    </a:ext>
                  </a:extLst>
                </a:gridCol>
              </a:tblGrid>
              <a:tr h="7389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Tâches/Equipes :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Camille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Dylan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Mathias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Anis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Ken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JC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57613"/>
                  </a:ext>
                </a:extLst>
              </a:tr>
              <a:tr h="7613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Graphisme/Création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1h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4h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81191"/>
                  </a:ext>
                </a:extLst>
              </a:tr>
              <a:tr h="7613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Graphisme/Correction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11h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63601"/>
                  </a:ext>
                </a:extLst>
              </a:tr>
              <a:tr h="6595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BDD/Création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15h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97602"/>
                  </a:ext>
                </a:extLst>
              </a:tr>
              <a:tr h="6831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BDD /Correction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4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fr-FR" sz="2000" b="1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5h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95154"/>
                  </a:ext>
                </a:extLst>
              </a:tr>
              <a:tr h="6572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Création PHP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4h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48971"/>
                  </a:ext>
                </a:extLst>
              </a:tr>
              <a:tr h="687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Correction PHP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7h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7h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958996"/>
                  </a:ext>
                </a:extLst>
              </a:tr>
              <a:tr h="50774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PowerPoint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 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88550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9B6898-4E64-461C-8A46-DC34D16CA0C9}"/>
              </a:ext>
            </a:extLst>
          </p:cNvPr>
          <p:cNvSpPr/>
          <p:nvPr/>
        </p:nvSpPr>
        <p:spPr>
          <a:xfrm>
            <a:off x="114980" y="125077"/>
            <a:ext cx="5447620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63535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905125" y="1791373"/>
            <a:ext cx="75819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600" u="sng" dirty="0"/>
              <a:t>Partie Inscription :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Login déjà existant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Format e-mail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Gestion de validation d’inscription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0E92D7-56FF-418B-877C-90624EBAC0C6}"/>
              </a:ext>
            </a:extLst>
          </p:cNvPr>
          <p:cNvSpPr/>
          <p:nvPr/>
        </p:nvSpPr>
        <p:spPr>
          <a:xfrm>
            <a:off x="2743880" y="974798"/>
            <a:ext cx="5447620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INDEX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516759" y="2567234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18FB30-60EF-4E43-AB34-117DEE842CAD}"/>
              </a:ext>
            </a:extLst>
          </p:cNvPr>
          <p:cNvSpPr/>
          <p:nvPr/>
        </p:nvSpPr>
        <p:spPr>
          <a:xfrm>
            <a:off x="3027597" y="1397667"/>
            <a:ext cx="5344878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2612231" y="2598586"/>
            <a:ext cx="675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B4FD19-FE8A-44CB-B96E-88B08CD819FB}"/>
              </a:ext>
            </a:extLst>
          </p:cNvPr>
          <p:cNvSpPr/>
          <p:nvPr/>
        </p:nvSpPr>
        <p:spPr>
          <a:xfrm>
            <a:off x="2789472" y="1318959"/>
            <a:ext cx="4982928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4CCB2C-EAA3-4E9D-A26A-B4CC3C89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135759" y="2857376"/>
            <a:ext cx="6570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Si commande en cours :</a:t>
            </a:r>
          </a:p>
          <a:p>
            <a:r>
              <a:rPr lang="fr-FR" sz="28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E02B64-2954-4269-8C27-6C3F084A3942}"/>
              </a:ext>
            </a:extLst>
          </p:cNvPr>
          <p:cNvSpPr/>
          <p:nvPr/>
        </p:nvSpPr>
        <p:spPr>
          <a:xfrm>
            <a:off x="3275247" y="1597506"/>
            <a:ext cx="4306653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PANIER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AFB6C4-771E-4CBA-995E-CC4BC5C9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6BA5C2-1BC2-4C53-ABF7-5241C421C681}"/>
              </a:ext>
            </a:extLst>
          </p:cNvPr>
          <p:cNvSpPr txBox="1"/>
          <p:nvPr/>
        </p:nvSpPr>
        <p:spPr>
          <a:xfrm>
            <a:off x="2000249" y="2844225"/>
            <a:ext cx="769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Merci pour votre écoute de la présentation du projet</a:t>
            </a:r>
          </a:p>
          <a:p>
            <a:pPr algn="ctr"/>
            <a:r>
              <a:rPr lang="fr-FR" sz="3200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01060-834F-4421-A445-F61E56EB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2044361" y="1386467"/>
            <a:ext cx="56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2044361" y="2209102"/>
            <a:ext cx="6926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Il s’agit d’un site de vente à distance de figurines </a:t>
            </a:r>
          </a:p>
          <a:p>
            <a:pPr algn="just"/>
            <a:r>
              <a:rPr lang="fr-FR" sz="2200" dirty="0"/>
              <a:t>U’POP spécialisé dans plusieurs univers tels que : </a:t>
            </a:r>
          </a:p>
          <a:p>
            <a:pPr algn="just"/>
            <a:endParaRPr lang="fr-FR" sz="2200" dirty="0"/>
          </a:p>
          <a:p>
            <a:pPr algn="just"/>
            <a:r>
              <a:rPr lang="fr-FR" sz="2200" dirty="0">
                <a:latin typeface="+mj-lt"/>
              </a:rPr>
              <a:t>1 - Pop Série</a:t>
            </a:r>
          </a:p>
          <a:p>
            <a:pPr algn="just"/>
            <a:r>
              <a:rPr lang="fr-FR" sz="2200" dirty="0">
                <a:latin typeface="+mj-lt"/>
              </a:rPr>
              <a:t>2 - Pop Jeux vidéo </a:t>
            </a:r>
          </a:p>
          <a:p>
            <a:pPr algn="just"/>
            <a:r>
              <a:rPr lang="fr-FR" sz="2200" dirty="0">
                <a:latin typeface="+mj-lt"/>
              </a:rPr>
              <a:t>3 - Pop Animés </a:t>
            </a:r>
          </a:p>
          <a:p>
            <a:pPr algn="just"/>
            <a:r>
              <a:rPr lang="fr-FR" sz="2200" dirty="0">
                <a:latin typeface="+mj-lt"/>
              </a:rPr>
              <a:t>4 - Pop Film</a:t>
            </a:r>
            <a:endParaRPr lang="fr-FR" sz="2200" dirty="0">
              <a:latin typeface="Book Antiqua" panose="02040602050305030304" pitchFamily="18" charset="0"/>
            </a:endParaRPr>
          </a:p>
          <a:p>
            <a:pPr algn="just"/>
            <a:endParaRPr lang="fr-FR" sz="2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Nombre de journée travaillée : 7</a:t>
            </a:r>
          </a:p>
          <a:p>
            <a:r>
              <a:rPr lang="fr-FR" sz="2200" dirty="0"/>
              <a:t>Nombre de journée teste : 1</a:t>
            </a:r>
          </a:p>
          <a:p>
            <a:r>
              <a:rPr lang="fr-FR" sz="22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+mj-lt"/>
              </a:rPr>
              <a:t>Utiliser les technologiques apprise pendant la formation POE :</a:t>
            </a:r>
          </a:p>
          <a:p>
            <a:endParaRPr lang="fr-FR" sz="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Responsive (</a:t>
            </a:r>
            <a:r>
              <a:rPr lang="fr-FR" sz="2200" b="1" dirty="0"/>
              <a:t>Bootstrap)</a:t>
            </a:r>
            <a:endParaRPr lang="fr-FR" sz="22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JAVA SCRIPT (</a:t>
            </a:r>
            <a:r>
              <a:rPr lang="fr-FR" sz="2200" b="1" dirty="0"/>
              <a:t>JQUERY/AJAX</a:t>
            </a:r>
            <a:r>
              <a:rPr lang="fr-FR" sz="22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1057275" y="1226531"/>
            <a:ext cx="1160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323975" y="1998898"/>
            <a:ext cx="12076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Les éléments à développer :</a:t>
            </a:r>
          </a:p>
          <a:p>
            <a:r>
              <a:rPr lang="fr-FR" sz="2200" dirty="0"/>
              <a:t>.Visualisation des </a:t>
            </a:r>
            <a:r>
              <a:rPr lang="fr-FR" sz="2200" dirty="0" err="1"/>
              <a:t>nouveautées</a:t>
            </a:r>
            <a:r>
              <a:rPr lang="fr-FR" sz="2200" dirty="0"/>
              <a:t> en page d’accueil</a:t>
            </a:r>
          </a:p>
          <a:p>
            <a:r>
              <a:rPr lang="fr-FR" sz="2200" dirty="0"/>
              <a:t>.Visualisation des différents univers et sous catégories</a:t>
            </a:r>
          </a:p>
          <a:p>
            <a:r>
              <a:rPr lang="fr-FR" sz="2200" dirty="0"/>
              <a:t>.Paramétrage d’échanges avec l’admin en page contact</a:t>
            </a:r>
          </a:p>
          <a:p>
            <a:r>
              <a:rPr lang="fr-FR" sz="2200" dirty="0"/>
              <a:t>.Modifications des données personnels et mot de passe</a:t>
            </a:r>
          </a:p>
          <a:p>
            <a:r>
              <a:rPr lang="fr-FR" sz="2200" dirty="0"/>
              <a:t>.Prise de commande </a:t>
            </a:r>
          </a:p>
          <a:p>
            <a:r>
              <a:rPr lang="fr-FR" sz="2200" dirty="0"/>
              <a:t>.Visualisation de l’historique des commandes</a:t>
            </a:r>
          </a:p>
          <a:p>
            <a:r>
              <a:rPr lang="fr-FR" sz="2200" dirty="0"/>
              <a:t>.Bouton de déconnexion du site</a:t>
            </a:r>
          </a:p>
          <a:p>
            <a:endParaRPr lang="fr-FR" sz="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u="sng" dirty="0"/>
              <a:t>Page Admin :</a:t>
            </a:r>
          </a:p>
          <a:p>
            <a:r>
              <a:rPr lang="fr-FR" sz="2200" dirty="0"/>
              <a:t>.Mise à jour du Stock</a:t>
            </a:r>
          </a:p>
          <a:p>
            <a:r>
              <a:rPr lang="fr-FR" sz="22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30"/>
            <a:ext cx="4581434" cy="5877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03405" y="1062102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626048" y="1092871"/>
            <a:ext cx="617482" cy="697851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4455289" cy="2718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226415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3779053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71108F-0845-457D-87DB-4B4F5008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9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72D6E20A-2304-4C50-BA1C-CD3834977F84}"/>
              </a:ext>
            </a:extLst>
          </p:cNvPr>
          <p:cNvGrpSpPr/>
          <p:nvPr/>
        </p:nvGrpSpPr>
        <p:grpSpPr>
          <a:xfrm>
            <a:off x="767673" y="947414"/>
            <a:ext cx="9517232" cy="5434337"/>
            <a:chOff x="621659" y="177227"/>
            <a:chExt cx="9848073" cy="6290446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703CD95F-7793-4EB5-926A-0B484E3E5E18}"/>
                </a:ext>
              </a:extLst>
            </p:cNvPr>
            <p:cNvGrpSpPr/>
            <p:nvPr/>
          </p:nvGrpSpPr>
          <p:grpSpPr>
            <a:xfrm>
              <a:off x="621659" y="177227"/>
              <a:ext cx="9848073" cy="6290446"/>
              <a:chOff x="2343927" y="456583"/>
              <a:chExt cx="9848073" cy="6290446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5B73B919-3905-43DA-B90F-10EC50EB0A79}"/>
                  </a:ext>
                </a:extLst>
              </p:cNvPr>
              <p:cNvGrpSpPr/>
              <p:nvPr/>
            </p:nvGrpSpPr>
            <p:grpSpPr>
              <a:xfrm>
                <a:off x="2343927" y="456583"/>
                <a:ext cx="9848073" cy="6290446"/>
                <a:chOff x="153329" y="128109"/>
                <a:chExt cx="9848073" cy="6290446"/>
              </a:xfrm>
            </p:grpSpPr>
            <p:grpSp>
              <p:nvGrpSpPr>
                <p:cNvPr id="193" name="Groupe 192">
                  <a:extLst>
                    <a:ext uri="{FF2B5EF4-FFF2-40B4-BE49-F238E27FC236}">
                      <a16:creationId xmlns:a16="http://schemas.microsoft.com/office/drawing/2014/main" id="{AF6C7803-3E8D-4651-A460-5E34F5B7553D}"/>
                    </a:ext>
                  </a:extLst>
                </p:cNvPr>
                <p:cNvGrpSpPr/>
                <p:nvPr/>
              </p:nvGrpSpPr>
              <p:grpSpPr>
                <a:xfrm>
                  <a:off x="153329" y="128109"/>
                  <a:ext cx="9848073" cy="6290446"/>
                  <a:chOff x="153329" y="128109"/>
                  <a:chExt cx="9848073" cy="6290446"/>
                </a:xfrm>
              </p:grpSpPr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0C49E648-6146-4016-9F4F-7DA049A773C7}"/>
                      </a:ext>
                    </a:extLst>
                  </p:cNvPr>
                  <p:cNvGrpSpPr/>
                  <p:nvPr/>
                </p:nvGrpSpPr>
                <p:grpSpPr>
                  <a:xfrm>
                    <a:off x="153329" y="128109"/>
                    <a:ext cx="9848073" cy="6290446"/>
                    <a:chOff x="153329" y="128109"/>
                    <a:chExt cx="9848073" cy="6290446"/>
                  </a:xfrm>
                </p:grpSpPr>
                <p:grpSp>
                  <p:nvGrpSpPr>
                    <p:cNvPr id="84" name="Groupe 83">
                      <a:extLst>
                        <a:ext uri="{FF2B5EF4-FFF2-40B4-BE49-F238E27FC236}">
                          <a16:creationId xmlns:a16="http://schemas.microsoft.com/office/drawing/2014/main" id="{EA924DBC-C525-456E-8E0C-E3CF7F777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8182" y="2945224"/>
                      <a:ext cx="2903220" cy="2611221"/>
                      <a:chOff x="7261860" y="627670"/>
                      <a:chExt cx="2903220" cy="1727558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8C1514B5-046B-4074-A021-5F220F52C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860" y="627670"/>
                        <a:ext cx="2903220" cy="1727558"/>
                        <a:chOff x="7261860" y="627670"/>
                        <a:chExt cx="2903220" cy="1727558"/>
                      </a:xfrm>
                    </p:grpSpPr>
                    <p:sp>
                      <p:nvSpPr>
                        <p:cNvPr id="93" name="Rectangle : coins arrondis 92">
                          <a:extLst>
                            <a:ext uri="{FF2B5EF4-FFF2-40B4-BE49-F238E27FC236}">
                              <a16:creationId xmlns:a16="http://schemas.microsoft.com/office/drawing/2014/main" id="{3855EB7B-69A2-4561-8A55-C773D078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860" y="627670"/>
                          <a:ext cx="2903220" cy="172755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4" name="Connecteur droit 93">
                          <a:extLst>
                            <a:ext uri="{FF2B5EF4-FFF2-40B4-BE49-F238E27FC236}">
                              <a16:creationId xmlns:a16="http://schemas.microsoft.com/office/drawing/2014/main" id="{C348E899-C700-42F9-B3A3-A5C3F6DC00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261860" y="1077250"/>
                          <a:ext cx="290322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7" name="Groupe 86">
                        <a:extLst>
                          <a:ext uri="{FF2B5EF4-FFF2-40B4-BE49-F238E27FC236}">
                            <a16:creationId xmlns:a16="http://schemas.microsoft.com/office/drawing/2014/main" id="{D70EAEE4-A3C3-4526-A5E9-174AF7218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1411" y="666049"/>
                        <a:ext cx="2444118" cy="375821"/>
                        <a:chOff x="4019082" y="2264255"/>
                        <a:chExt cx="2444118" cy="375821"/>
                      </a:xfrm>
                    </p:grpSpPr>
                    <p:pic>
                      <p:nvPicPr>
                        <p:cNvPr id="88" name="Image 87">
                          <a:extLst>
                            <a:ext uri="{FF2B5EF4-FFF2-40B4-BE49-F238E27FC236}">
                              <a16:creationId xmlns:a16="http://schemas.microsoft.com/office/drawing/2014/main" id="{57451AFD-0799-4648-9050-C605B59E42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082" y="2265888"/>
                          <a:ext cx="368479" cy="3684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Image 88">
                          <a:extLst>
                            <a:ext uri="{FF2B5EF4-FFF2-40B4-BE49-F238E27FC236}">
                              <a16:creationId xmlns:a16="http://schemas.microsoft.com/office/drawing/2014/main" id="{C3893BC0-43AD-47B5-8037-2DF62F1104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420959" y="2266528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Image 89">
                          <a:extLst>
                            <a:ext uri="{FF2B5EF4-FFF2-40B4-BE49-F238E27FC236}">
                              <a16:creationId xmlns:a16="http://schemas.microsoft.com/office/drawing/2014/main" id="{712D8755-2F5C-4803-AF6C-7F6F4BC28C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1096" y="2264255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Image 90">
                          <a:extLst>
                            <a:ext uri="{FF2B5EF4-FFF2-40B4-BE49-F238E27FC236}">
                              <a16:creationId xmlns:a16="http://schemas.microsoft.com/office/drawing/2014/main" id="{5C842C72-A1A0-4764-AA2E-CDB7D611E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9459" y="2268553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Image 91">
                          <a:extLst>
                            <a:ext uri="{FF2B5EF4-FFF2-40B4-BE49-F238E27FC236}">
                              <a16:creationId xmlns:a16="http://schemas.microsoft.com/office/drawing/2014/main" id="{83285A98-C900-4F8C-B184-135F00AC06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96000" y="2272876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1" name="Groupe 190">
                      <a:extLst>
                        <a:ext uri="{FF2B5EF4-FFF2-40B4-BE49-F238E27FC236}">
                          <a16:creationId xmlns:a16="http://schemas.microsoft.com/office/drawing/2014/main" id="{C31466BE-6FD6-483E-9A4A-833D7D21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9" y="128109"/>
                      <a:ext cx="9762240" cy="6290446"/>
                      <a:chOff x="144451" y="128109"/>
                      <a:chExt cx="9762240" cy="6290446"/>
                    </a:xfrm>
                  </p:grpSpPr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98DE50DE-2940-4452-8A6F-3A7DF2FA9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451" y="2123389"/>
                        <a:ext cx="2903220" cy="2611221"/>
                        <a:chOff x="144451" y="2123389"/>
                        <a:chExt cx="2903220" cy="2611221"/>
                      </a:xfrm>
                    </p:grpSpPr>
                    <p:grpSp>
                      <p:nvGrpSpPr>
                        <p:cNvPr id="63" name="Groupe 62">
                          <a:extLst>
                            <a:ext uri="{FF2B5EF4-FFF2-40B4-BE49-F238E27FC236}">
                              <a16:creationId xmlns:a16="http://schemas.microsoft.com/office/drawing/2014/main" id="{3125BA5F-AB7A-4685-B25B-1AA8C8B514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451" y="212338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62" name="Groupe 61">
                            <a:extLst>
                              <a:ext uri="{FF2B5EF4-FFF2-40B4-BE49-F238E27FC236}">
                                <a16:creationId xmlns:a16="http://schemas.microsoft.com/office/drawing/2014/main" id="{F4FB309A-2966-4F12-9D23-571FB44A6C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" name="Rectangle : coins arrondis 10">
                              <a:extLst>
                                <a:ext uri="{FF2B5EF4-FFF2-40B4-BE49-F238E27FC236}">
                                  <a16:creationId xmlns:a16="http://schemas.microsoft.com/office/drawing/2014/main" id="{6251CC6F-7889-418E-8773-521F0891E2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26" name="Connecteur droit 25">
                              <a:extLst>
                                <a:ext uri="{FF2B5EF4-FFF2-40B4-BE49-F238E27FC236}">
                                  <a16:creationId xmlns:a16="http://schemas.microsoft.com/office/drawing/2014/main" id="{B925664D-D02D-4438-A023-D248DABDD0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6" name="Groupe 55">
                            <a:extLst>
                              <a:ext uri="{FF2B5EF4-FFF2-40B4-BE49-F238E27FC236}">
                                <a16:creationId xmlns:a16="http://schemas.microsoft.com/office/drawing/2014/main" id="{E0D15909-DBCF-4CA3-B231-A2F6C909A0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57" name="Image 56">
                              <a:extLst>
                                <a:ext uri="{FF2B5EF4-FFF2-40B4-BE49-F238E27FC236}">
                                  <a16:creationId xmlns:a16="http://schemas.microsoft.com/office/drawing/2014/main" id="{EABEAEFE-66CA-48EF-94AE-0E89C0ABDC2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Image 57">
                              <a:extLst>
                                <a:ext uri="{FF2B5EF4-FFF2-40B4-BE49-F238E27FC236}">
                                  <a16:creationId xmlns:a16="http://schemas.microsoft.com/office/drawing/2014/main" id="{4DABBEA4-D6C4-437D-9D29-42EE227860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9" name="Image 58">
                              <a:extLst>
                                <a:ext uri="{FF2B5EF4-FFF2-40B4-BE49-F238E27FC236}">
                                  <a16:creationId xmlns:a16="http://schemas.microsoft.com/office/drawing/2014/main" id="{A0C7D4F6-87B9-4AAF-9A07-BFF04F8C1D1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Image 59">
                              <a:extLst>
                                <a:ext uri="{FF2B5EF4-FFF2-40B4-BE49-F238E27FC236}">
                                  <a16:creationId xmlns:a16="http://schemas.microsoft.com/office/drawing/2014/main" id="{C38C1093-09CE-46D4-B27D-935EEDB625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Image 60">
                              <a:extLst>
                                <a:ext uri="{FF2B5EF4-FFF2-40B4-BE49-F238E27FC236}">
                                  <a16:creationId xmlns:a16="http://schemas.microsoft.com/office/drawing/2014/main" id="{5D3ED05B-42C2-4C2F-B6DC-EC46D8F9DD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F91E17DB-B588-4AF5-B697-B873EF76C0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064" y="2896078"/>
                          <a:ext cx="2726796" cy="1675923"/>
                          <a:chOff x="213064" y="2896078"/>
                          <a:chExt cx="2726796" cy="1675923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A0961B4B-534D-4FE6-988B-FB4B57A0C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3064" y="2896078"/>
                            <a:ext cx="2726796" cy="1675923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044CF740-49A5-465B-8494-DDF42424A2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977" y="3220436"/>
                            <a:ext cx="616694" cy="597129"/>
                          </a:xfrm>
                          <a:prstGeom prst="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>
                                <a:solidFill>
                                  <a:schemeClr val="tx1"/>
                                </a:solidFill>
                              </a:rPr>
                              <a:t>Image</a:t>
                            </a:r>
                          </a:p>
                        </p:txBody>
                      </p:sp>
                      <p:sp>
                        <p:nvSpPr>
                          <p:cNvPr id="160" name="Rectangle : coins arrondis 159">
                            <a:extLst>
                              <a:ext uri="{FF2B5EF4-FFF2-40B4-BE49-F238E27FC236}">
                                <a16:creationId xmlns:a16="http://schemas.microsoft.com/office/drawing/2014/main" id="{708C0224-7CA9-4C71-8ABC-3FB30CF4E4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929" y="3219718"/>
                            <a:ext cx="601541" cy="196252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Nom</a:t>
                            </a:r>
                          </a:p>
                        </p:txBody>
                      </p:sp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A09ACCBC-6B86-4986-A678-6F2B69B53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238" y="3482877"/>
                            <a:ext cx="601541" cy="184478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 err="1"/>
                              <a:t>Rèf</a:t>
                            </a:r>
                            <a:endParaRPr lang="fr-FR" sz="1000" dirty="0"/>
                          </a:p>
                        </p:txBody>
                      </p:sp>
                      <p:sp>
                        <p:nvSpPr>
                          <p:cNvPr id="162" name="Rectangle : coins arrondis 161">
                            <a:extLst>
                              <a:ext uri="{FF2B5EF4-FFF2-40B4-BE49-F238E27FC236}">
                                <a16:creationId xmlns:a16="http://schemas.microsoft.com/office/drawing/2014/main" id="{5218C6FB-704E-4C91-B159-656453EA5D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0228" y="3215180"/>
                            <a:ext cx="783252" cy="18612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Prix</a:t>
                            </a:r>
                          </a:p>
                        </p:txBody>
                      </p:sp>
                      <p:sp>
                        <p:nvSpPr>
                          <p:cNvPr id="163" name="Rectangle : coins arrondis 162">
                            <a:extLst>
                              <a:ext uri="{FF2B5EF4-FFF2-40B4-BE49-F238E27FC236}">
                                <a16:creationId xmlns:a16="http://schemas.microsoft.com/office/drawing/2014/main" id="{62319B4B-6254-4F29-9813-B6A8768698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2719" y="3509595"/>
                            <a:ext cx="786485" cy="232256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Stock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90" name="Groupe 189">
                        <a:extLst>
                          <a:ext uri="{FF2B5EF4-FFF2-40B4-BE49-F238E27FC236}">
                            <a16:creationId xmlns:a16="http://schemas.microsoft.com/office/drawing/2014/main" id="{CCC59E3A-F414-4961-966F-48C8467821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9026" y="3220436"/>
                        <a:ext cx="2596325" cy="3198119"/>
                        <a:chOff x="3809026" y="3220436"/>
                        <a:chExt cx="2596325" cy="3198119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5C5F0773-99A8-44DF-89D1-464DFB1DC6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09026" y="3220436"/>
                          <a:ext cx="2596325" cy="3198119"/>
                          <a:chOff x="3809026" y="3220436"/>
                          <a:chExt cx="2596325" cy="3198119"/>
                        </a:xfrm>
                      </p:grpSpPr>
                      <p:grpSp>
                        <p:nvGrpSpPr>
                          <p:cNvPr id="28" name="Groupe 27">
                            <a:extLst>
                              <a:ext uri="{FF2B5EF4-FFF2-40B4-BE49-F238E27FC236}">
                                <a16:creationId xmlns:a16="http://schemas.microsoft.com/office/drawing/2014/main" id="{ACDD04AD-3F35-41D6-BEE8-ECDA5ADC91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09026" y="3220436"/>
                            <a:ext cx="2596325" cy="3198119"/>
                            <a:chOff x="3949255" y="2052499"/>
                            <a:chExt cx="2438400" cy="3365321"/>
                          </a:xfrm>
                        </p:grpSpPr>
                        <p:sp>
                          <p:nvSpPr>
                            <p:cNvPr id="12" name="Rectangle : coins arrondis 11">
                              <a:extLst>
                                <a:ext uri="{FF2B5EF4-FFF2-40B4-BE49-F238E27FC236}">
                                  <a16:creationId xmlns:a16="http://schemas.microsoft.com/office/drawing/2014/main" id="{4278010F-0883-45F3-9891-38EECE9AB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49255" y="2052499"/>
                              <a:ext cx="2438400" cy="3365321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21" name="Connecteur droit 20">
                              <a:extLst>
                                <a:ext uri="{FF2B5EF4-FFF2-40B4-BE49-F238E27FC236}">
                                  <a16:creationId xmlns:a16="http://schemas.microsoft.com/office/drawing/2014/main" id="{00A95503-CD41-484F-A1EC-986F339DCA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49255" y="2766060"/>
                              <a:ext cx="24384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5" name="Groupe 184">
                            <a:extLst>
                              <a:ext uri="{FF2B5EF4-FFF2-40B4-BE49-F238E27FC236}">
                                <a16:creationId xmlns:a16="http://schemas.microsoft.com/office/drawing/2014/main" id="{138663F8-25A1-4712-AE1F-65DB2AB61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25077" y="3994498"/>
                            <a:ext cx="2364222" cy="2131092"/>
                            <a:chOff x="3925077" y="3994498"/>
                            <a:chExt cx="2364222" cy="2131092"/>
                          </a:xfrm>
                        </p:grpSpPr>
                        <p:sp>
                          <p:nvSpPr>
                            <p:cNvPr id="178" name="Rectangle : coins arrondis 177">
                              <a:extLst>
                                <a:ext uri="{FF2B5EF4-FFF2-40B4-BE49-F238E27FC236}">
                                  <a16:creationId xmlns:a16="http://schemas.microsoft.com/office/drawing/2014/main" id="{1BE19C4D-9901-4B4B-A16F-74FDB0F488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5077" y="3994498"/>
                              <a:ext cx="2364222" cy="213109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B4A760EB-5182-4A7E-85BF-CDF852A16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4315" y="4112859"/>
                              <a:ext cx="1460433" cy="90266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dirty="0">
                                  <a:solidFill>
                                    <a:schemeClr val="bg1"/>
                                  </a:solidFill>
                                </a:rPr>
                                <a:t>Vidéo</a:t>
                              </a:r>
                            </a:p>
                          </p:txBody>
                        </p:sp>
                        <p:sp>
                          <p:nvSpPr>
                            <p:cNvPr id="31" name="Rectangle 30">
                              <a:extLst>
                                <a:ext uri="{FF2B5EF4-FFF2-40B4-BE49-F238E27FC236}">
                                  <a16:creationId xmlns:a16="http://schemas.microsoft.com/office/drawing/2014/main" id="{42FF186C-26C1-4DCA-B896-8393972F5F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10342" y="5133402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</a:p>
                          </p:txBody>
                        </p:sp>
                        <p:sp>
                          <p:nvSpPr>
                            <p:cNvPr id="32" name="Rectangle 31">
                              <a:extLst>
                                <a:ext uri="{FF2B5EF4-FFF2-40B4-BE49-F238E27FC236}">
                                  <a16:creationId xmlns:a16="http://schemas.microsoft.com/office/drawing/2014/main" id="{ACB8477A-54AC-4CBA-A726-9AC0E2380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932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  <p:sp>
                          <p:nvSpPr>
                            <p:cNvPr id="33" name="Rectangle 32">
                              <a:extLst>
                                <a:ext uri="{FF2B5EF4-FFF2-40B4-BE49-F238E27FC236}">
                                  <a16:creationId xmlns:a16="http://schemas.microsoft.com/office/drawing/2014/main" id="{BA069CC2-51DE-4DEE-B6C1-A51392B89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8381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95" name="Groupe 94">
                          <a:extLst>
                            <a:ext uri="{FF2B5EF4-FFF2-40B4-BE49-F238E27FC236}">
                              <a16:creationId xmlns:a16="http://schemas.microsoft.com/office/drawing/2014/main" id="{3294EF32-6C9C-4AD0-A184-7F1A1A0503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7975" y="3474423"/>
                          <a:ext cx="2444118" cy="343142"/>
                          <a:chOff x="4019082" y="2264255"/>
                          <a:chExt cx="2444118" cy="375821"/>
                        </a:xfrm>
                      </p:grpSpPr>
                      <p:pic>
                        <p:nvPicPr>
                          <p:cNvPr id="96" name="Image 95">
                            <a:extLst>
                              <a:ext uri="{FF2B5EF4-FFF2-40B4-BE49-F238E27FC236}">
                                <a16:creationId xmlns:a16="http://schemas.microsoft.com/office/drawing/2014/main" id="{0467F8DD-A867-478D-8FD0-B6881C3970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9082" y="2265888"/>
                            <a:ext cx="368479" cy="3684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8" name="Image 97">
                            <a:extLst>
                              <a:ext uri="{FF2B5EF4-FFF2-40B4-BE49-F238E27FC236}">
                                <a16:creationId xmlns:a16="http://schemas.microsoft.com/office/drawing/2014/main" id="{CE59DEE9-2782-4530-9264-784B69C6864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flipH="1">
                            <a:off x="4420959" y="2266528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Image 98">
                            <a:extLst>
                              <a:ext uri="{FF2B5EF4-FFF2-40B4-BE49-F238E27FC236}">
                                <a16:creationId xmlns:a16="http://schemas.microsoft.com/office/drawing/2014/main" id="{F3A2ACCE-DFBC-4E4B-B5A1-C4A7E03692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71096" y="2264255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4" name="Image 113">
                            <a:extLst>
                              <a:ext uri="{FF2B5EF4-FFF2-40B4-BE49-F238E27FC236}">
                                <a16:creationId xmlns:a16="http://schemas.microsoft.com/office/drawing/2014/main" id="{05F1AAA6-CE6D-4742-AEE0-0774FAE447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649459" y="2268553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8" name="Image 117">
                            <a:extLst>
                              <a:ext uri="{FF2B5EF4-FFF2-40B4-BE49-F238E27FC236}">
                                <a16:creationId xmlns:a16="http://schemas.microsoft.com/office/drawing/2014/main" id="{3F194B26-2436-4993-8840-32121AC54DD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96000" y="2272876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6" name="Groupe 185">
                        <a:extLst>
                          <a:ext uri="{FF2B5EF4-FFF2-40B4-BE49-F238E27FC236}">
                            <a16:creationId xmlns:a16="http://schemas.microsoft.com/office/drawing/2014/main" id="{87982C13-4CF6-4089-996D-B08AD4C920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2294" y="128109"/>
                        <a:ext cx="2903220" cy="2611221"/>
                        <a:chOff x="6992294" y="128109"/>
                        <a:chExt cx="2903220" cy="2611221"/>
                      </a:xfrm>
                    </p:grpSpPr>
                    <p:grpSp>
                      <p:nvGrpSpPr>
                        <p:cNvPr id="74" name="Groupe 73">
                          <a:extLst>
                            <a:ext uri="{FF2B5EF4-FFF2-40B4-BE49-F238E27FC236}">
                              <a16:creationId xmlns:a16="http://schemas.microsoft.com/office/drawing/2014/main" id="{76C0880C-0DD0-4926-B135-DCDD5D4F8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2294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75" name="Groupe 74">
                            <a:extLst>
                              <a:ext uri="{FF2B5EF4-FFF2-40B4-BE49-F238E27FC236}">
                                <a16:creationId xmlns:a16="http://schemas.microsoft.com/office/drawing/2014/main" id="{C600748E-1455-4353-A795-789702FFBE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82" name="Rectangle : coins arrondis 81">
                              <a:extLst>
                                <a:ext uri="{FF2B5EF4-FFF2-40B4-BE49-F238E27FC236}">
                                  <a16:creationId xmlns:a16="http://schemas.microsoft.com/office/drawing/2014/main" id="{94CAB4ED-3DFA-4377-8486-84D00CE80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83" name="Connecteur droit 82">
                              <a:extLst>
                                <a:ext uri="{FF2B5EF4-FFF2-40B4-BE49-F238E27FC236}">
                                  <a16:creationId xmlns:a16="http://schemas.microsoft.com/office/drawing/2014/main" id="{63316466-2918-4E85-90D0-ED44A73FB29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" name="Groupe 75">
                            <a:extLst>
                              <a:ext uri="{FF2B5EF4-FFF2-40B4-BE49-F238E27FC236}">
                                <a16:creationId xmlns:a16="http://schemas.microsoft.com/office/drawing/2014/main" id="{2151E550-6CF5-43BB-995C-01A65A940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77" name="Image 76">
                              <a:extLst>
                                <a:ext uri="{FF2B5EF4-FFF2-40B4-BE49-F238E27FC236}">
                                  <a16:creationId xmlns:a16="http://schemas.microsoft.com/office/drawing/2014/main" id="{C9050FD4-42EC-4F61-9B03-18A20A4AF3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Image 77">
                              <a:extLst>
                                <a:ext uri="{FF2B5EF4-FFF2-40B4-BE49-F238E27FC236}">
                                  <a16:creationId xmlns:a16="http://schemas.microsoft.com/office/drawing/2014/main" id="{35B6B31C-7813-4F21-8ECF-020C3F5041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Image 78">
                              <a:extLst>
                                <a:ext uri="{FF2B5EF4-FFF2-40B4-BE49-F238E27FC236}">
                                  <a16:creationId xmlns:a16="http://schemas.microsoft.com/office/drawing/2014/main" id="{227A772F-7452-4B87-9288-16CB625304B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Image 79">
                              <a:extLst>
                                <a:ext uri="{FF2B5EF4-FFF2-40B4-BE49-F238E27FC236}">
                                  <a16:creationId xmlns:a16="http://schemas.microsoft.com/office/drawing/2014/main" id="{6BA607EB-FA32-46E1-9253-2C641377B0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Image 80">
                              <a:extLst>
                                <a:ext uri="{FF2B5EF4-FFF2-40B4-BE49-F238E27FC236}">
                                  <a16:creationId xmlns:a16="http://schemas.microsoft.com/office/drawing/2014/main" id="{C5E0193B-0C47-46DB-AA23-8F0A07A99F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50" name="Groupe 149">
                          <a:extLst>
                            <a:ext uri="{FF2B5EF4-FFF2-40B4-BE49-F238E27FC236}">
                              <a16:creationId xmlns:a16="http://schemas.microsoft.com/office/drawing/2014/main" id="{19C306BC-A676-4CD8-8874-8C74F2762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21845" y="861133"/>
                          <a:ext cx="2371628" cy="1806828"/>
                          <a:chOff x="7221845" y="861133"/>
                          <a:chExt cx="2371628" cy="1806828"/>
                        </a:xfrm>
                      </p:grpSpPr>
                      <p:sp>
                        <p:nvSpPr>
                          <p:cNvPr id="120" name="Rectangle : coins arrondis 119">
                            <a:extLst>
                              <a:ext uri="{FF2B5EF4-FFF2-40B4-BE49-F238E27FC236}">
                                <a16:creationId xmlns:a16="http://schemas.microsoft.com/office/drawing/2014/main" id="{85D9BFC6-9733-448D-9D61-F971A3C2E5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21845" y="861133"/>
                            <a:ext cx="2371628" cy="1806828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122" name="Rectangle : coins arrondis 121">
                            <a:extLst>
                              <a:ext uri="{FF2B5EF4-FFF2-40B4-BE49-F238E27FC236}">
                                <a16:creationId xmlns:a16="http://schemas.microsoft.com/office/drawing/2014/main" id="{8E134A2A-A9F9-4860-AC54-3D2DE7EEB3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9431" y="925897"/>
                            <a:ext cx="1157516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Login</a:t>
                            </a:r>
                          </a:p>
                        </p:txBody>
                      </p:sp>
                      <p:sp>
                        <p:nvSpPr>
                          <p:cNvPr id="123" name="Rectangle : coins arrondis 122">
                            <a:extLst>
                              <a:ext uri="{FF2B5EF4-FFF2-40B4-BE49-F238E27FC236}">
                                <a16:creationId xmlns:a16="http://schemas.microsoft.com/office/drawing/2014/main" id="{EEADAABB-4B12-4127-9F2E-BBB1FBBD9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195872"/>
                            <a:ext cx="1146004" cy="252260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Mot de passe</a:t>
                            </a:r>
                          </a:p>
                        </p:txBody>
                      </p:sp>
                      <p:sp>
                        <p:nvSpPr>
                          <p:cNvPr id="124" name="Rectangle : coins arrondis 123">
                            <a:extLst>
                              <a:ext uri="{FF2B5EF4-FFF2-40B4-BE49-F238E27FC236}">
                                <a16:creationId xmlns:a16="http://schemas.microsoft.com/office/drawing/2014/main" id="{248E370A-43C5-432B-84B3-4384D00498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470216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5" name="Rectangle : coins arrondis 124">
                            <a:extLst>
                              <a:ext uri="{FF2B5EF4-FFF2-40B4-BE49-F238E27FC236}">
                                <a16:creationId xmlns:a16="http://schemas.microsoft.com/office/drawing/2014/main" id="{E9BDFEAD-5221-4C99-B1E0-2E5C9DEA4C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6167" y="1755537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  <p:sp>
                        <p:nvSpPr>
                          <p:cNvPr id="128" name="Rectangle : coins arrondis 127">
                            <a:extLst>
                              <a:ext uri="{FF2B5EF4-FFF2-40B4-BE49-F238E27FC236}">
                                <a16:creationId xmlns:a16="http://schemas.microsoft.com/office/drawing/2014/main" id="{E7E35F94-D225-4812-B0B5-5F1F4867EC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9042" y="2031863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9" name="Rectangle : coins arrondis 128">
                            <a:extLst>
                              <a:ext uri="{FF2B5EF4-FFF2-40B4-BE49-F238E27FC236}">
                                <a16:creationId xmlns:a16="http://schemas.microsoft.com/office/drawing/2014/main" id="{A6530BB1-2767-4418-845A-01C755878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7919" y="2317184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87" name="Groupe 186">
                        <a:extLst>
                          <a:ext uri="{FF2B5EF4-FFF2-40B4-BE49-F238E27FC236}">
                            <a16:creationId xmlns:a16="http://schemas.microsoft.com/office/drawing/2014/main" id="{D39DC19C-5B58-4C7D-BC5F-7AC87E0F9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78527" y="128109"/>
                        <a:ext cx="2903220" cy="2611221"/>
                        <a:chOff x="3578527" y="128109"/>
                        <a:chExt cx="2903220" cy="2611221"/>
                      </a:xfrm>
                    </p:grpSpPr>
                    <p:grpSp>
                      <p:nvGrpSpPr>
                        <p:cNvPr id="104" name="Groupe 103">
                          <a:extLst>
                            <a:ext uri="{FF2B5EF4-FFF2-40B4-BE49-F238E27FC236}">
                              <a16:creationId xmlns:a16="http://schemas.microsoft.com/office/drawing/2014/main" id="{3F0B40B8-487C-42DB-846E-8CBD752A97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78527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105" name="Groupe 104">
                            <a:extLst>
                              <a:ext uri="{FF2B5EF4-FFF2-40B4-BE49-F238E27FC236}">
                                <a16:creationId xmlns:a16="http://schemas.microsoft.com/office/drawing/2014/main" id="{03651ECB-6B92-4CF2-9195-82F7686B4D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2" name="Rectangle : coins arrondis 111">
                              <a:extLst>
                                <a:ext uri="{FF2B5EF4-FFF2-40B4-BE49-F238E27FC236}">
                                  <a16:creationId xmlns:a16="http://schemas.microsoft.com/office/drawing/2014/main" id="{FA09416E-BBCE-49E2-8237-EAAE989C5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13" name="Connecteur droit 112">
                              <a:extLst>
                                <a:ext uri="{FF2B5EF4-FFF2-40B4-BE49-F238E27FC236}">
                                  <a16:creationId xmlns:a16="http://schemas.microsoft.com/office/drawing/2014/main" id="{03274D9A-96D2-4F45-A49A-1769F5658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6" name="Groupe 105">
                            <a:extLst>
                              <a:ext uri="{FF2B5EF4-FFF2-40B4-BE49-F238E27FC236}">
                                <a16:creationId xmlns:a16="http://schemas.microsoft.com/office/drawing/2014/main" id="{28FD1990-E508-4C3D-9010-1B235FA75D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107" name="Image 106">
                              <a:extLst>
                                <a:ext uri="{FF2B5EF4-FFF2-40B4-BE49-F238E27FC236}">
                                  <a16:creationId xmlns:a16="http://schemas.microsoft.com/office/drawing/2014/main" id="{8847F19A-CB7F-4395-B3E0-92183628E3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8" name="Image 107">
                              <a:extLst>
                                <a:ext uri="{FF2B5EF4-FFF2-40B4-BE49-F238E27FC236}">
                                  <a16:creationId xmlns:a16="http://schemas.microsoft.com/office/drawing/2014/main" id="{5A93398F-D56E-496D-8AB4-0FED3F59C1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9" name="Image 108">
                              <a:extLst>
                                <a:ext uri="{FF2B5EF4-FFF2-40B4-BE49-F238E27FC236}">
                                  <a16:creationId xmlns:a16="http://schemas.microsoft.com/office/drawing/2014/main" id="{D89D116F-C4DC-4967-ABF1-5A86A6A042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0" name="Image 109">
                              <a:extLst>
                                <a:ext uri="{FF2B5EF4-FFF2-40B4-BE49-F238E27FC236}">
                                  <a16:creationId xmlns:a16="http://schemas.microsoft.com/office/drawing/2014/main" id="{DCDF7B3A-D79C-4A8D-873E-84E1FBC643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1" name="Image 110">
                              <a:extLst>
                                <a:ext uri="{FF2B5EF4-FFF2-40B4-BE49-F238E27FC236}">
                                  <a16:creationId xmlns:a16="http://schemas.microsoft.com/office/drawing/2014/main" id="{5500D2FF-D886-42FD-878B-8CF9B17DB5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152" name="Rectangle : coins arrondis 151">
                          <a:extLst>
                            <a:ext uri="{FF2B5EF4-FFF2-40B4-BE49-F238E27FC236}">
                              <a16:creationId xmlns:a16="http://schemas.microsoft.com/office/drawing/2014/main" id="{C80E30E7-AFDF-469B-B411-3864891D1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6865" y="879499"/>
                          <a:ext cx="2371628" cy="166312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grpSp>
                    <p:nvGrpSpPr>
                      <p:cNvPr id="166" name="Groupe 165">
                        <a:extLst>
                          <a:ext uri="{FF2B5EF4-FFF2-40B4-BE49-F238E27FC236}">
                            <a16:creationId xmlns:a16="http://schemas.microsoft.com/office/drawing/2014/main" id="{DE578A14-CE57-4A7B-BFB0-D94191520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9895" y="3726910"/>
                        <a:ext cx="2726796" cy="1635204"/>
                        <a:chOff x="213064" y="2896078"/>
                        <a:chExt cx="2726796" cy="1675923"/>
                      </a:xfrm>
                    </p:grpSpPr>
                    <p:sp>
                      <p:nvSpPr>
                        <p:cNvPr id="167" name="Rectangle : coins arrondis 166">
                          <a:extLst>
                            <a:ext uri="{FF2B5EF4-FFF2-40B4-BE49-F238E27FC236}">
                              <a16:creationId xmlns:a16="http://schemas.microsoft.com/office/drawing/2014/main" id="{6010EB6D-52FA-4009-B6CF-AB1D44D19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3064" y="2896078"/>
                          <a:ext cx="2726796" cy="167592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8C07C9F9-036F-4F53-B2AA-BF7A5C5722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977" y="3220436"/>
                          <a:ext cx="616694" cy="597129"/>
                        </a:xfrm>
                        <a:prstGeom prst="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</a:p>
                      </p:txBody>
                    </p:sp>
                    <p:sp>
                      <p:nvSpPr>
                        <p:cNvPr id="169" name="Rectangle : coins arrondis 168">
                          <a:extLst>
                            <a:ext uri="{FF2B5EF4-FFF2-40B4-BE49-F238E27FC236}">
                              <a16:creationId xmlns:a16="http://schemas.microsoft.com/office/drawing/2014/main" id="{92E79E7B-7378-4DA6-AFAE-228E4F1031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929" y="3219718"/>
                          <a:ext cx="601541" cy="196252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Nom</a:t>
                          </a:r>
                        </a:p>
                      </p:txBody>
                    </p:sp>
                    <p:sp>
                      <p:nvSpPr>
                        <p:cNvPr id="170" name="Rectangle : coins arrondis 169">
                          <a:extLst>
                            <a:ext uri="{FF2B5EF4-FFF2-40B4-BE49-F238E27FC236}">
                              <a16:creationId xmlns:a16="http://schemas.microsoft.com/office/drawing/2014/main" id="{F6F764D3-2F13-4501-91F5-D94F39994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238" y="3482877"/>
                          <a:ext cx="601541" cy="184478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 err="1"/>
                            <a:t>Rèf</a:t>
                          </a:r>
                          <a:endParaRPr lang="fr-FR" sz="1000" dirty="0"/>
                        </a:p>
                      </p:txBody>
                    </p:sp>
                    <p:sp>
                      <p:nvSpPr>
                        <p:cNvPr id="171" name="Rectangle : coins arrondis 170">
                          <a:extLst>
                            <a:ext uri="{FF2B5EF4-FFF2-40B4-BE49-F238E27FC236}">
                              <a16:creationId xmlns:a16="http://schemas.microsoft.com/office/drawing/2014/main" id="{BE1BDC9B-2E92-4986-A83D-9221E0075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0228" y="3215180"/>
                          <a:ext cx="783252" cy="186121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Prix</a:t>
                          </a:r>
                        </a:p>
                      </p:txBody>
                    </p:sp>
                    <p:sp>
                      <p:nvSpPr>
                        <p:cNvPr id="172" name="Rectangle : coins arrondis 171">
                          <a:extLst>
                            <a:ext uri="{FF2B5EF4-FFF2-40B4-BE49-F238E27FC236}">
                              <a16:creationId xmlns:a16="http://schemas.microsoft.com/office/drawing/2014/main" id="{7E6EA02B-6F87-46B4-A1C3-29CDE2381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2719" y="3509595"/>
                          <a:ext cx="786485" cy="232256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Quantité</a:t>
                          </a:r>
                        </a:p>
                      </p:txBody>
                    </p:sp>
                    <p:sp>
                      <p:nvSpPr>
                        <p:cNvPr id="173" name="Rectangle : coins arrondis 172">
                          <a:extLst>
                            <a:ext uri="{FF2B5EF4-FFF2-40B4-BE49-F238E27FC236}">
                              <a16:creationId xmlns:a16="http://schemas.microsoft.com/office/drawing/2014/main" id="{C7E82F86-9655-451B-A419-3F967B3E3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4583" y="4048217"/>
                          <a:ext cx="1073538" cy="232256"/>
                        </a:xfrm>
                        <a:prstGeom prst="round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Commander</a:t>
                          </a:r>
                        </a:p>
                      </p:txBody>
                    </p:sp>
                  </p:grpSp>
                </p:grpSp>
              </p:grp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9DA84D76-A73C-4964-B323-35020B63595E}"/>
                      </a:ext>
                    </a:extLst>
                  </p:cNvPr>
                  <p:cNvCxnSpPr>
                    <a:cxnSpLocks/>
                    <a:stCxn id="114" idx="0"/>
                  </p:cNvCxnSpPr>
                  <p:nvPr/>
                </p:nvCxnSpPr>
                <p:spPr>
                  <a:xfrm flipV="1">
                    <a:off x="5710830" y="2079692"/>
                    <a:ext cx="1396230" cy="1398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8AE12F32-1CDF-4A3E-BBA9-1427A81A956D}"/>
                      </a:ext>
                    </a:extLst>
                  </p:cNvPr>
                  <p:cNvCxnSpPr>
                    <a:cxnSpLocks/>
                    <a:stCxn id="99" idx="0"/>
                  </p:cNvCxnSpPr>
                  <p:nvPr/>
                </p:nvCxnSpPr>
                <p:spPr>
                  <a:xfrm flipH="1" flipV="1">
                    <a:off x="4923589" y="2566653"/>
                    <a:ext cx="8878" cy="907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66ECF458-3E75-403A-A1BA-8FCD5BE4617C}"/>
                      </a:ext>
                    </a:extLst>
                  </p:cNvPr>
                  <p:cNvGrpSpPr/>
                  <p:nvPr/>
                </p:nvGrpSpPr>
                <p:grpSpPr>
                  <a:xfrm>
                    <a:off x="2922264" y="3293778"/>
                    <a:ext cx="1544693" cy="180645"/>
                    <a:chOff x="2922264" y="3293778"/>
                    <a:chExt cx="1544693" cy="180645"/>
                  </a:xfrm>
                </p:grpSpPr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9E00B0D-B426-42A6-A2EA-3EDF4FE94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22264" y="3293778"/>
                      <a:ext cx="1544693" cy="95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eur droit 141">
                      <a:extLst>
                        <a:ext uri="{FF2B5EF4-FFF2-40B4-BE49-F238E27FC236}">
                          <a16:creationId xmlns:a16="http://schemas.microsoft.com/office/drawing/2014/main" id="{6EA654EF-E11F-40BC-91EC-33B9CA6DFC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66957" y="3293778"/>
                      <a:ext cx="0" cy="18064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17A5C063-58B3-467F-BBAB-CA10963753B8}"/>
                    </a:ext>
                  </a:extLst>
                </p:cNvPr>
                <p:cNvCxnSpPr>
                  <a:cxnSpLocks/>
                  <a:stCxn id="118" idx="3"/>
                </p:cNvCxnSpPr>
                <p:nvPr/>
              </p:nvCxnSpPr>
              <p:spPr>
                <a:xfrm>
                  <a:off x="6340971" y="3649930"/>
                  <a:ext cx="889752" cy="7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EA833DAF-C3D5-468E-A25F-DC3F9447200B}"/>
                  </a:ext>
                </a:extLst>
              </p:cNvPr>
              <p:cNvSpPr/>
              <p:nvPr/>
            </p:nvSpPr>
            <p:spPr>
              <a:xfrm>
                <a:off x="6152803" y="1290940"/>
                <a:ext cx="1157516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9A6DEC40-95EB-49A8-9AA3-DCF80A4237C7}"/>
                  </a:ext>
                </a:extLst>
              </p:cNvPr>
              <p:cNvSpPr/>
              <p:nvPr/>
            </p:nvSpPr>
            <p:spPr>
              <a:xfrm>
                <a:off x="6160662" y="1566077"/>
                <a:ext cx="1146004" cy="232197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C6F4A854-DF13-4CA9-89C4-4A0001DB9B0E}"/>
                  </a:ext>
                </a:extLst>
              </p:cNvPr>
              <p:cNvSpPr/>
              <p:nvPr/>
            </p:nvSpPr>
            <p:spPr>
              <a:xfrm>
                <a:off x="6160662" y="1854113"/>
                <a:ext cx="1146003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78964214-B2C5-49F6-B8B7-90F93438F7F4}"/>
                  </a:ext>
                </a:extLst>
              </p:cNvPr>
              <p:cNvSpPr/>
              <p:nvPr/>
            </p:nvSpPr>
            <p:spPr>
              <a:xfrm>
                <a:off x="6160661" y="2143372"/>
                <a:ext cx="1617102" cy="680562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3EFA92B-47E6-4F8E-A4CD-472AB7A82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72" y="3858812"/>
              <a:ext cx="8853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76716" y="5725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Schémas du site</a:t>
            </a:r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56EF00E4-7CD2-41FC-A949-E91173F94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2" y="141455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7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514</Words>
  <Application>Microsoft Office PowerPoint</Application>
  <PresentationFormat>Grand écran</PresentationFormat>
  <Paragraphs>219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111</cp:revision>
  <dcterms:created xsi:type="dcterms:W3CDTF">2017-11-16T13:13:07Z</dcterms:created>
  <dcterms:modified xsi:type="dcterms:W3CDTF">2017-11-24T12:23:38Z</dcterms:modified>
</cp:coreProperties>
</file>