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8" r:id="rId4"/>
    <p:sldId id="280" r:id="rId5"/>
    <p:sldId id="281" r:id="rId6"/>
    <p:sldId id="296" r:id="rId7"/>
    <p:sldId id="297" r:id="rId8"/>
    <p:sldId id="284" r:id="rId9"/>
    <p:sldId id="264" r:id="rId10"/>
    <p:sldId id="288" r:id="rId11"/>
    <p:sldId id="260" r:id="rId12"/>
    <p:sldId id="277" r:id="rId13"/>
    <p:sldId id="266" r:id="rId14"/>
    <p:sldId id="289" r:id="rId15"/>
    <p:sldId id="290" r:id="rId16"/>
    <p:sldId id="291" r:id="rId17"/>
    <p:sldId id="267" r:id="rId18"/>
    <p:sldId id="268" r:id="rId19"/>
    <p:sldId id="292" r:id="rId20"/>
    <p:sldId id="293" r:id="rId21"/>
    <p:sldId id="265" r:id="rId22"/>
    <p:sldId id="294" r:id="rId23"/>
    <p:sldId id="271" r:id="rId24"/>
    <p:sldId id="295" r:id="rId25"/>
    <p:sldId id="285" r:id="rId26"/>
    <p:sldId id="272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5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209642" y="2131596"/>
            <a:ext cx="11388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Schéma du site complet - durée de la tâche : 1 heure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>
                <a:latin typeface="+mj-lt"/>
              </a:rPr>
              <a:t>Icon réalisé - durée de la tâche : 2 heure</a:t>
            </a:r>
          </a:p>
          <a:p>
            <a:r>
              <a:rPr lang="fr-FR" sz="2400" dirty="0">
                <a:latin typeface="+mj-lt"/>
              </a:rPr>
              <a:t>Création du site - durée de la tâche : 2 heure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Image et présentation de chacun des produits récupéré - durée de la tâche : 2 heure</a:t>
            </a:r>
          </a:p>
          <a:p>
            <a:r>
              <a:rPr lang="fr-FR" sz="2400" dirty="0">
                <a:latin typeface="+mj-lt"/>
              </a:rPr>
              <a:t>Structure HTML/CSS de la page Index - durée de la tâche : 1 heure</a:t>
            </a:r>
          </a:p>
          <a:p>
            <a:r>
              <a:rPr lang="fr-FR" sz="2400" dirty="0">
                <a:latin typeface="+mj-lt"/>
              </a:rPr>
              <a:t>Structure de la page HTML/CSS Contact – durée de la tâche : 1 heure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09642" y="940971"/>
            <a:ext cx="10179046" cy="11906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6A7B1-F8CB-4831-B341-CB9A0A64393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</p:spTree>
    <p:extLst>
      <p:ext uri="{BB962C8B-B14F-4D97-AF65-F5344CB8AC3E}">
        <p14:creationId xmlns:p14="http://schemas.microsoft.com/office/powerpoint/2010/main" val="193489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29"/>
            <a:ext cx="5886358" cy="8116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58402" y="885825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479523" y="1069895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761476"/>
            <a:ext cx="8394163" cy="58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409700" y="2168100"/>
            <a:ext cx="11220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Connexion du PHP au MySQL</a:t>
            </a:r>
          </a:p>
          <a:p>
            <a:r>
              <a:rPr lang="fr-FR" sz="2800" dirty="0">
                <a:latin typeface="+mj-lt"/>
              </a:rPr>
              <a:t>récupération des données en SQL avec la Base</a:t>
            </a:r>
          </a:p>
          <a:p>
            <a:r>
              <a:rPr lang="fr-FR" sz="2800" dirty="0">
                <a:latin typeface="+mj-lt"/>
              </a:rPr>
              <a:t>Insertion de données</a:t>
            </a:r>
          </a:p>
          <a:p>
            <a:r>
              <a:rPr lang="fr-FR" sz="2800" dirty="0">
                <a:latin typeface="+mj-lt"/>
              </a:rPr>
              <a:t>Préparation de la page ADMIN (SQL)</a:t>
            </a:r>
          </a:p>
          <a:p>
            <a:r>
              <a:rPr lang="fr-FR" sz="2800" dirty="0">
                <a:latin typeface="+mj-lt"/>
              </a:rPr>
              <a:t>Remplissage de la base de données 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durée totale des tâches : 7 heures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771525" y="1308477"/>
            <a:ext cx="9429749" cy="9013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865295" y="2550426"/>
            <a:ext cx="9627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Réalisée par Jean-Christophe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remplir la base des données avec les produits</a:t>
            </a:r>
          </a:p>
          <a:p>
            <a:r>
              <a:rPr lang="fr-FR" sz="2800" dirty="0">
                <a:latin typeface="+mj-lt"/>
              </a:rPr>
              <a:t>Automatisation des jeux de données en CSV</a:t>
            </a:r>
          </a:p>
          <a:p>
            <a:r>
              <a:rPr lang="fr-FR" sz="2800" dirty="0">
                <a:latin typeface="+mj-lt"/>
              </a:rPr>
              <a:t>Conditions et algorithmie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/>
              <a:t>durée totale des tâches : 7 heures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D23853-4068-4714-B156-570475C1393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28316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343361" y="2408594"/>
            <a:ext cx="11505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Structure de la page panier </a:t>
            </a:r>
            <a:r>
              <a:rPr lang="fr-FR" sz="2400" dirty="0"/>
              <a:t>- durée de la tâche : 5 heures</a:t>
            </a:r>
            <a:endParaRPr lang="fr-FR" sz="2400" u="sng" dirty="0">
              <a:latin typeface="+mj-lt"/>
            </a:endParaRP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 err="1">
                <a:latin typeface="+mj-lt"/>
              </a:rPr>
              <a:t>Navbar</a:t>
            </a:r>
            <a:r>
              <a:rPr lang="fr-FR" sz="2400" dirty="0">
                <a:latin typeface="+mj-lt"/>
              </a:rPr>
              <a:t> et Structure des pages (background)</a:t>
            </a:r>
            <a:r>
              <a:rPr lang="fr-FR" sz="2400" dirty="0"/>
              <a:t> - durée de la tâche : 2 heures</a:t>
            </a:r>
            <a:endParaRPr lang="fr-FR" sz="24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Dylan :</a:t>
            </a:r>
          </a:p>
          <a:p>
            <a:r>
              <a:rPr lang="fr-FR" sz="2400" dirty="0">
                <a:latin typeface="+mj-lt"/>
              </a:rPr>
              <a:t>Structure de la page figurine </a:t>
            </a:r>
            <a:r>
              <a:rPr lang="fr-FR" sz="2400" dirty="0"/>
              <a:t>- 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Structure du de la page accueil </a:t>
            </a:r>
            <a:r>
              <a:rPr lang="fr-FR" sz="2400" dirty="0"/>
              <a:t>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/>
              <a:t>Structure du de la page index 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Structure de la page contact </a:t>
            </a:r>
            <a:r>
              <a:rPr lang="fr-FR" sz="2400" dirty="0"/>
              <a:t>- durée de la tâche : 3 heures</a:t>
            </a:r>
            <a:endParaRPr lang="fr-FR" sz="2400" dirty="0">
              <a:latin typeface="+mj-lt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686723" y="920743"/>
            <a:ext cx="8038178" cy="12054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1C3DE2-CCC7-44CB-99F7-4183161CF5E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19600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476251" y="5451692"/>
            <a:ext cx="438150" cy="4375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1065320" y="5418034"/>
            <a:ext cx="946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Mise en page des fichiers sur GITHUB – Dylan Hébergeur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1084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- Jean-Christophe :</a:t>
            </a:r>
          </a:p>
          <a:p>
            <a:r>
              <a:rPr lang="fr-FR" sz="2400" dirty="0">
                <a:latin typeface="+mj-lt"/>
              </a:rPr>
              <a:t>Remplir catégorie commande articles </a:t>
            </a:r>
            <a:r>
              <a:rPr lang="fr-FR" sz="2400" dirty="0"/>
              <a:t>- durée de la tâche : 7 heures</a:t>
            </a:r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FC5728-315E-4838-A8F0-700C7AA4C38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262608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168678" y="851198"/>
            <a:ext cx="10051647" cy="11739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2025126"/>
            <a:ext cx="110898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Dylan - Anis - Camille :</a:t>
            </a:r>
          </a:p>
          <a:p>
            <a:r>
              <a:rPr lang="fr-FR" sz="2200" dirty="0">
                <a:latin typeface="+mj-lt"/>
              </a:rPr>
              <a:t>Synthétisé les CSS/HTML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200" u="sng" dirty="0"/>
              <a:t>Réalisée par Dylan :</a:t>
            </a:r>
          </a:p>
          <a:p>
            <a:r>
              <a:rPr lang="fr-FR" sz="2200" dirty="0"/>
              <a:t>Finir les modèles de BOX - 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:</a:t>
            </a:r>
          </a:p>
          <a:p>
            <a:r>
              <a:rPr lang="fr-FR" sz="2200" dirty="0"/>
              <a:t>Mise en page du site HTML/CSS –  durée de la tâche : 3 heures</a:t>
            </a:r>
          </a:p>
          <a:p>
            <a:endParaRPr lang="fr-FR" sz="600" dirty="0"/>
          </a:p>
          <a:p>
            <a:r>
              <a:rPr lang="fr-FR" sz="2200" u="sng" dirty="0"/>
              <a:t>Réalisée par Camille :</a:t>
            </a:r>
          </a:p>
          <a:p>
            <a:r>
              <a:rPr lang="fr-FR" sz="2200" dirty="0">
                <a:latin typeface="+mj-lt"/>
              </a:rPr>
              <a:t>Page compte a créer – </a:t>
            </a:r>
            <a:r>
              <a:rPr lang="fr-FR" sz="2200" dirty="0"/>
              <a:t>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</a:p>
          <a:p>
            <a:r>
              <a:rPr lang="fr-FR" sz="2200" dirty="0">
                <a:latin typeface="+mj-lt"/>
              </a:rPr>
              <a:t>Fusion des différents CSS (Main.css : qui est le CSS général et des CSS spécifiques </a:t>
            </a:r>
            <a:r>
              <a:rPr lang="fr-FR" sz="2200" dirty="0"/>
              <a:t>– durée de la tâche : 4 heures</a:t>
            </a:r>
          </a:p>
          <a:p>
            <a:r>
              <a:rPr lang="fr-FR" sz="2200" u="sng" dirty="0"/>
              <a:t>Réalisée par Ken: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F8D160-18C4-4A47-87E1-D5FC46BB828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49607" y="2113815"/>
            <a:ext cx="10320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Mathias :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Page de connexion  : </a:t>
            </a:r>
          </a:p>
          <a:p>
            <a:r>
              <a:rPr lang="fr-FR" sz="2800" dirty="0">
                <a:latin typeface="+mj-lt"/>
              </a:rPr>
              <a:t>-   utilisateur dans la base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+mj-lt"/>
              </a:rPr>
              <a:t>créer une session </a:t>
            </a:r>
          </a:p>
          <a:p>
            <a:r>
              <a:rPr lang="fr-FR" sz="2800" dirty="0"/>
              <a:t>durée des tâches : 5 heures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u="sng" dirty="0"/>
              <a:t>Réalisée par Ken :</a:t>
            </a:r>
            <a:endParaRPr lang="fr-FR" sz="2800" dirty="0"/>
          </a:p>
          <a:p>
            <a:r>
              <a:rPr lang="fr-FR" sz="2800" dirty="0"/>
              <a:t>Page d'administrateur - à mettre en harmonisation </a:t>
            </a:r>
          </a:p>
          <a:p>
            <a:r>
              <a:rPr lang="fr-FR" sz="2800" dirty="0"/>
              <a:t>- durée de la tâche : 7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5BA3E8-ACE1-4F65-862D-97CC9FF5932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3881FF3-BFC6-42D1-9160-ACE824514B82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351961" y="2254745"/>
            <a:ext cx="109637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Récupération des données articles - durée de la tâche : 2 heures</a:t>
            </a:r>
          </a:p>
          <a:p>
            <a:endParaRPr lang="fr-FR" sz="2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:</a:t>
            </a:r>
          </a:p>
          <a:p>
            <a:r>
              <a:rPr lang="fr-FR" sz="2600" dirty="0">
                <a:latin typeface="+mj-lt"/>
              </a:rPr>
              <a:t>Requête SQL Jean-Christophe - durée de la tâche : 2 heures</a:t>
            </a:r>
          </a:p>
          <a:p>
            <a:r>
              <a:rPr lang="fr-FR" sz="2600" dirty="0">
                <a:latin typeface="+mj-lt"/>
              </a:rPr>
              <a:t>Base de données terminée  - durée de la tâche : 5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801D6C-FE05-48CE-8395-2C93A6AC1E4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A91D3B-E102-47BA-890A-F0E1E03DAC81}"/>
              </a:ext>
            </a:extLst>
          </p:cNvPr>
          <p:cNvSpPr/>
          <p:nvPr/>
        </p:nvSpPr>
        <p:spPr>
          <a:xfrm>
            <a:off x="127365" y="968773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40148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8673059" y="2922635"/>
            <a:ext cx="258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Diaporama : Camille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dirty="0"/>
              <a:t>durée de la tâche : 4 heures</a:t>
            </a:r>
            <a:endParaRPr lang="fr-FR" dirty="0">
              <a:latin typeface="+mj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0" y="1743075"/>
            <a:ext cx="99428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Bloque modèle page figurine - 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- Camille :</a:t>
            </a:r>
          </a:p>
          <a:p>
            <a:r>
              <a:rPr lang="fr-FR" sz="2200" dirty="0">
                <a:latin typeface="+mj-lt"/>
              </a:rPr>
              <a:t>Page de compte structure du site </a:t>
            </a:r>
          </a:p>
          <a:p>
            <a:r>
              <a:rPr lang="fr-FR" sz="2200" dirty="0">
                <a:latin typeface="+mj-lt"/>
              </a:rPr>
              <a:t>Camille durée de la tâche : 5 heure</a:t>
            </a:r>
          </a:p>
          <a:p>
            <a:r>
              <a:rPr lang="fr-FR" sz="2200" dirty="0">
                <a:latin typeface="+mj-lt"/>
              </a:rPr>
              <a:t>et Jean-Christophe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Créer page d'inscription - reste a faire communiqué </a:t>
            </a:r>
          </a:p>
          <a:p>
            <a:r>
              <a:rPr lang="fr-FR" sz="2200" dirty="0">
                <a:latin typeface="+mj-lt"/>
              </a:rPr>
              <a:t>harmonisation du site - durée de la tâche : 3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CSS main.css en place  et personnalisation des autres CSS - durée de la tâche : 3 heures</a:t>
            </a:r>
          </a:p>
          <a:p>
            <a:r>
              <a:rPr lang="fr-FR" sz="2200" dirty="0">
                <a:latin typeface="+mj-lt"/>
              </a:rPr>
              <a:t>Rectification de la page panier - a terminé - durée de la tâche : 4 heures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8273624" y="3055116"/>
            <a:ext cx="399435" cy="37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E8913-3231-45C2-9ECD-D4DC4D0D6DAC}"/>
              </a:ext>
            </a:extLst>
          </p:cNvPr>
          <p:cNvSpPr/>
          <p:nvPr/>
        </p:nvSpPr>
        <p:spPr>
          <a:xfrm>
            <a:off x="-133350" y="-60542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2540BA-3371-43D5-8A82-0C48AD5CB3AC}"/>
              </a:ext>
            </a:extLst>
          </p:cNvPr>
          <p:cNvSpPr/>
          <p:nvPr/>
        </p:nvSpPr>
        <p:spPr>
          <a:xfrm>
            <a:off x="798441" y="639343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41582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209642" y="1687354"/>
            <a:ext cx="107078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Gestion des erreurs à la connexion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compte - durée de la tâche : 4 heures</a:t>
            </a:r>
          </a:p>
          <a:p>
            <a:r>
              <a:rPr lang="fr-FR" sz="2600" dirty="0">
                <a:latin typeface="+mj-lt"/>
              </a:rPr>
              <a:t>Page Index 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Ken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r>
              <a:rPr lang="fr-FR" sz="2600" dirty="0">
                <a:latin typeface="+mj-lt"/>
              </a:rPr>
              <a:t>Page admin – -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Anis  :</a:t>
            </a:r>
          </a:p>
          <a:p>
            <a:r>
              <a:rPr lang="fr-FR" sz="2600" dirty="0">
                <a:latin typeface="+mj-lt"/>
              </a:rPr>
              <a:t>Connexion au page : </a:t>
            </a:r>
          </a:p>
          <a:p>
            <a:pPr marL="285750" indent="-285750">
              <a:buFontTx/>
              <a:buChar char="-"/>
            </a:pPr>
            <a:r>
              <a:rPr lang="fr-FR" sz="2600" dirty="0">
                <a:latin typeface="+mj-lt"/>
              </a:rPr>
              <a:t>Page contact - durée de la tâche : 7 heures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E29FCB-FF42-484E-AA47-E5E73AA82F0B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624F27D-69D5-4C57-8F32-87A591AA06D3}"/>
              </a:ext>
            </a:extLst>
          </p:cNvPr>
          <p:cNvSpPr/>
          <p:nvPr/>
        </p:nvSpPr>
        <p:spPr>
          <a:xfrm>
            <a:off x="2247178" y="946487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209642" y="1650729"/>
            <a:ext cx="116585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figurine : Modification du modèle de figurine et détourage des images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Modification de la </a:t>
            </a:r>
            <a:r>
              <a:rPr lang="fr-FR" sz="2200" dirty="0" err="1">
                <a:latin typeface="+mj-lt"/>
              </a:rPr>
              <a:t>Navbar</a:t>
            </a:r>
            <a:r>
              <a:rPr lang="fr-FR" sz="2200" dirty="0">
                <a:latin typeface="+mj-lt"/>
              </a:rPr>
              <a:t>  et ajout bouton déconnexion</a:t>
            </a:r>
          </a:p>
          <a:p>
            <a:r>
              <a:rPr lang="fr-FR" sz="2200" dirty="0">
                <a:latin typeface="+mj-lt"/>
              </a:rPr>
              <a:t>Page panier : Rectification a terminée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des tâches : 2 heures</a:t>
            </a:r>
          </a:p>
          <a:p>
            <a:pPr marL="342900" indent="-342900">
              <a:buFontTx/>
              <a:buChar char="-"/>
            </a:pPr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contact : optimiser à la forme du site et intégrer Adresse = panel panel-default</a:t>
            </a:r>
          </a:p>
          <a:p>
            <a:r>
              <a:rPr lang="fr-FR" sz="2200" dirty="0">
                <a:latin typeface="+mj-lt"/>
              </a:rPr>
              <a:t>Page accueil :suppression du carrousel  et Remplacé </a:t>
            </a:r>
            <a:r>
              <a:rPr lang="fr-FR" sz="2200" dirty="0" err="1">
                <a:latin typeface="+mj-lt"/>
              </a:rPr>
              <a:t>Deadpool</a:t>
            </a:r>
            <a:r>
              <a:rPr lang="fr-FR" sz="2200" dirty="0">
                <a:latin typeface="+mj-lt"/>
              </a:rPr>
              <a:t> par un carrousel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–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compte : Structure de page a réaliser concernant l'historique du panier</a:t>
            </a:r>
          </a:p>
          <a:p>
            <a:r>
              <a:rPr lang="fr-FR" sz="2200" dirty="0"/>
              <a:t>- durée de la tâche : 2 heures</a:t>
            </a:r>
            <a:endParaRPr lang="fr-FR" sz="2200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93253A-F66E-431D-865A-A65D5132CE94}"/>
              </a:ext>
            </a:extLst>
          </p:cNvPr>
          <p:cNvSpPr/>
          <p:nvPr/>
        </p:nvSpPr>
        <p:spPr>
          <a:xfrm>
            <a:off x="989120" y="546997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0D077-931F-455B-AA08-863764C05D7E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</p:spTree>
    <p:extLst>
      <p:ext uri="{BB962C8B-B14F-4D97-AF65-F5344CB8AC3E}">
        <p14:creationId xmlns:p14="http://schemas.microsoft.com/office/powerpoint/2010/main" val="126513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244060" y="1846530"/>
            <a:ext cx="11947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Ken et Jean-Christophe  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600" dirty="0"/>
          </a:p>
          <a:p>
            <a:r>
              <a:rPr lang="fr-FR" sz="2200" u="sng" dirty="0"/>
              <a:t>Réalisée par Mathias  :</a:t>
            </a:r>
          </a:p>
          <a:p>
            <a:r>
              <a:rPr lang="fr-FR" sz="2200" dirty="0"/>
              <a:t>Page Figurines : insertion des données, classification par catégories et Gestion du stock</a:t>
            </a:r>
          </a:p>
          <a:p>
            <a:r>
              <a:rPr lang="fr-FR" sz="2200" dirty="0"/>
              <a:t>- durée de la tâche : 3 heures</a:t>
            </a:r>
          </a:p>
          <a:p>
            <a:r>
              <a:rPr lang="fr-FR" sz="2200" dirty="0"/>
              <a:t>Mise en place de l’icone Admin(avec condition) - durée de la tâche : 1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  <a:endParaRPr lang="fr-FR" sz="2200" dirty="0"/>
          </a:p>
          <a:p>
            <a:r>
              <a:rPr lang="fr-FR" sz="2200" dirty="0"/>
              <a:t>Prépa du poste hôte pour la présentation. et débogage - durée de la tâche : 2 heures</a:t>
            </a:r>
          </a:p>
          <a:p>
            <a:r>
              <a:rPr lang="fr-FR" sz="2200" dirty="0"/>
              <a:t>Page Contact( configuration SMTP + intégration PHP) - durée de la tâche : 4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1959317" y="84171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202462" y="2032361"/>
            <a:ext cx="11113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Jean-Christophe :</a:t>
            </a:r>
            <a:endParaRPr lang="fr-FR" sz="2400" dirty="0"/>
          </a:p>
          <a:p>
            <a:r>
              <a:rPr lang="fr-FR" sz="2400" dirty="0"/>
              <a:t>Ajout du compteur Panier et Bouton Admin - durée de la tâche : 7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  <a:endParaRPr lang="fr-FR" sz="2400" dirty="0"/>
          </a:p>
          <a:p>
            <a:r>
              <a:rPr lang="fr-FR" sz="2400" dirty="0"/>
              <a:t>Page Index (finalisation, mise en page et remise au propre du code) - durée de la tâche : 1 heure</a:t>
            </a:r>
          </a:p>
          <a:p>
            <a:r>
              <a:rPr lang="fr-FR" sz="2400" dirty="0"/>
              <a:t>Amélioration du responsive - durée de la tâche : 1 heure </a:t>
            </a:r>
          </a:p>
          <a:p>
            <a:r>
              <a:rPr lang="fr-FR" sz="2400" dirty="0"/>
              <a:t>Coupure du son vidéo 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Camille et Anis:</a:t>
            </a:r>
            <a:endParaRPr lang="fr-FR" sz="2400" dirty="0"/>
          </a:p>
          <a:p>
            <a:r>
              <a:rPr lang="fr-FR" sz="2400" dirty="0"/>
              <a:t>Finalité du diaporama + Création du cahier des charges - durée de la tâche : 7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23588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B5C9A76-BDA7-43EB-B77A-D3D4F7CE3552}"/>
              </a:ext>
            </a:extLst>
          </p:cNvPr>
          <p:cNvSpPr txBox="1"/>
          <p:nvPr/>
        </p:nvSpPr>
        <p:spPr>
          <a:xfrm>
            <a:off x="2874608" y="107703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INDEX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743200" y="1794063"/>
            <a:ext cx="7581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sz="3200" dirty="0"/>
          </a:p>
          <a:p>
            <a:r>
              <a:rPr lang="fr-FR" sz="3200" u="sng" dirty="0"/>
              <a:t>Partie Inscription :</a:t>
            </a:r>
          </a:p>
          <a:p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23A2E3-4281-4733-88CA-72488064597A}"/>
              </a:ext>
            </a:extLst>
          </p:cNvPr>
          <p:cNvSpPr txBox="1"/>
          <p:nvPr/>
        </p:nvSpPr>
        <p:spPr>
          <a:xfrm>
            <a:off x="3240534" y="145041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CONTACT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240534" y="2493406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E56B4E-5EA6-46C0-8647-8F68411D503D}"/>
              </a:ext>
            </a:extLst>
          </p:cNvPr>
          <p:cNvSpPr txBox="1"/>
          <p:nvPr/>
        </p:nvSpPr>
        <p:spPr>
          <a:xfrm>
            <a:off x="3405187" y="148066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COMPTE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4086224" y="2782669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INFOS PERSO (JC)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DE56B4E-5EA6-46C0-8647-8F68411D503D}"/>
              </a:ext>
            </a:extLst>
          </p:cNvPr>
          <p:cNvSpPr txBox="1"/>
          <p:nvPr/>
        </p:nvSpPr>
        <p:spPr>
          <a:xfrm>
            <a:off x="3381375" y="180236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PAGE PANIER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381375" y="2628900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Si commande en cours :</a:t>
            </a:r>
          </a:p>
          <a:p>
            <a:r>
              <a:rPr lang="fr-FR" sz="24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329861" y="1057291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31593" y="2013541"/>
            <a:ext cx="11928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Il s’agit d’un site de vente à distance de figurines U’POP spécialisé dans plusieurs univers tels que : </a:t>
            </a:r>
          </a:p>
          <a:p>
            <a:endParaRPr lang="fr-FR" sz="3200" dirty="0"/>
          </a:p>
          <a:p>
            <a:r>
              <a:rPr lang="fr-FR" sz="3200" dirty="0">
                <a:latin typeface="+mj-lt"/>
              </a:rPr>
              <a:t>1 - Pop Série (GOT, Breaking Bad, </a:t>
            </a:r>
            <a:r>
              <a:rPr lang="fr-FR" sz="3200" dirty="0" err="1">
                <a:latin typeface="+mj-lt"/>
              </a:rPr>
              <a:t>Lost</a:t>
            </a:r>
            <a:r>
              <a:rPr lang="fr-FR" sz="3200" dirty="0">
                <a:latin typeface="+mj-lt"/>
              </a:rPr>
              <a:t> )</a:t>
            </a:r>
          </a:p>
          <a:p>
            <a:r>
              <a:rPr lang="fr-FR" sz="3200" dirty="0">
                <a:latin typeface="+mj-lt"/>
              </a:rPr>
              <a:t>2 - Pop Jeux vidéo (The </a:t>
            </a:r>
            <a:r>
              <a:rPr lang="fr-FR" sz="3200" dirty="0" err="1">
                <a:latin typeface="+mj-lt"/>
              </a:rPr>
              <a:t>witcher</a:t>
            </a:r>
            <a:r>
              <a:rPr lang="fr-FR" sz="3200" dirty="0">
                <a:latin typeface="+mj-lt"/>
              </a:rPr>
              <a:t>, Mario, Zelda)</a:t>
            </a:r>
          </a:p>
          <a:p>
            <a:r>
              <a:rPr lang="fr-FR" sz="3200" dirty="0">
                <a:latin typeface="+mj-lt"/>
              </a:rPr>
              <a:t>3 - Pop Animés (Pokémon, Dragon Ball, South Park)</a:t>
            </a:r>
          </a:p>
          <a:p>
            <a:r>
              <a:rPr lang="fr-FR" sz="3200" dirty="0">
                <a:latin typeface="+mj-lt"/>
              </a:rPr>
              <a:t>4 - Pop Film (Star Wars, Harry Potter, Seigneur des Anneaux)</a:t>
            </a:r>
          </a:p>
          <a:p>
            <a:endParaRPr lang="fr-FR" sz="3200" dirty="0">
              <a:latin typeface="Book Antiqua" panose="02040602050305030304" pitchFamily="18" charset="0"/>
            </a:endParaRPr>
          </a:p>
          <a:p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Nombres de journées travaillées : 7</a:t>
            </a:r>
          </a:p>
          <a:p>
            <a:r>
              <a:rPr lang="fr-FR" sz="2400" dirty="0"/>
              <a:t>Nombre de journées testes : 1</a:t>
            </a:r>
          </a:p>
          <a:p>
            <a:r>
              <a:rPr lang="fr-FR" sz="24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Utiliser les technologiques apprise pendant la formation POE :</a:t>
            </a:r>
          </a:p>
          <a:p>
            <a:endParaRPr lang="fr-FR" sz="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Responsive (</a:t>
            </a:r>
            <a:r>
              <a:rPr lang="fr-FR" sz="2400" b="1" dirty="0"/>
              <a:t>Bootstrap)</a:t>
            </a:r>
            <a:endParaRPr lang="fr-FR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JAVA SCRIPT (</a:t>
            </a:r>
            <a:r>
              <a:rPr lang="fr-FR" sz="2400" b="1" dirty="0"/>
              <a:t>JQUERY/AJAX</a:t>
            </a:r>
            <a:r>
              <a:rPr lang="fr-FR" sz="24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0" y="649885"/>
            <a:ext cx="1160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</a:t>
            </a: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15040" y="1603992"/>
            <a:ext cx="1207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Les éléments a développer :</a:t>
            </a:r>
          </a:p>
          <a:p>
            <a:r>
              <a:rPr lang="fr-FR" sz="2800" dirty="0"/>
              <a:t>.Visualisation des nouveautés en page d’accueil et des promotions</a:t>
            </a:r>
          </a:p>
          <a:p>
            <a:r>
              <a:rPr lang="fr-FR" sz="2800" dirty="0"/>
              <a:t>.Visualisations des différents univers et sous catégorie</a:t>
            </a:r>
          </a:p>
          <a:p>
            <a:r>
              <a:rPr lang="fr-FR" sz="2800" dirty="0"/>
              <a:t>.Paramétrage d’échanges avec l’admin en page contact</a:t>
            </a:r>
          </a:p>
          <a:p>
            <a:r>
              <a:rPr lang="fr-FR" sz="2800" dirty="0"/>
              <a:t>.Modifications des données personnels et mot de passe</a:t>
            </a:r>
          </a:p>
          <a:p>
            <a:r>
              <a:rPr lang="fr-FR" sz="2800" dirty="0"/>
              <a:t>.Prise de commande </a:t>
            </a:r>
          </a:p>
          <a:p>
            <a:r>
              <a:rPr lang="fr-FR" sz="2800" dirty="0"/>
              <a:t>.Visualisations de l’historiques des commandes</a:t>
            </a:r>
          </a:p>
          <a:p>
            <a:r>
              <a:rPr lang="fr-FR" sz="2800" dirty="0"/>
              <a:t>.Possibilité de déconnexion du site</a:t>
            </a:r>
          </a:p>
          <a:p>
            <a:endParaRPr lang="fr-FR" sz="1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Admin :</a:t>
            </a:r>
          </a:p>
          <a:p>
            <a:r>
              <a:rPr lang="fr-FR" sz="2800" dirty="0"/>
              <a:t>.Mise à jour du Stock</a:t>
            </a:r>
          </a:p>
          <a:p>
            <a:r>
              <a:rPr lang="fr-FR" sz="28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4455289" cy="2718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226415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3779053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621659" y="283777"/>
            <a:ext cx="9848073" cy="6290446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-768306" y="146204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2815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1" y="113104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571407" y="2682270"/>
            <a:ext cx="11410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Jean-Christophe, Mathias :</a:t>
            </a:r>
          </a:p>
          <a:p>
            <a:endParaRPr lang="fr-FR" sz="2800" u="sng" dirty="0">
              <a:latin typeface="+mj-lt"/>
            </a:endParaRPr>
          </a:p>
          <a:p>
            <a:r>
              <a:rPr lang="fr-FR" sz="2800" dirty="0" err="1">
                <a:latin typeface="+mj-lt"/>
              </a:rPr>
              <a:t>Database</a:t>
            </a:r>
            <a:r>
              <a:rPr lang="fr-FR" sz="2800" dirty="0">
                <a:latin typeface="+mj-lt"/>
              </a:rPr>
              <a:t> avec les tables réalisé - durée de la tâche : 4 heures</a:t>
            </a:r>
          </a:p>
          <a:p>
            <a:r>
              <a:rPr lang="fr-FR" sz="2800" dirty="0">
                <a:latin typeface="+mj-lt"/>
              </a:rPr>
              <a:t>MCD / Merise - durée de la tâche : 4 heures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912631" y="1109663"/>
            <a:ext cx="8802869" cy="1035457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A2002-21E2-4891-BF68-92440FBA1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1635</Words>
  <Application>Microsoft Office PowerPoint</Application>
  <PresentationFormat>Grand écran</PresentationFormat>
  <Paragraphs>334</Paragraphs>
  <Slides>28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AUBRY Camille</cp:lastModifiedBy>
  <cp:revision>71</cp:revision>
  <dcterms:created xsi:type="dcterms:W3CDTF">2017-11-16T13:13:07Z</dcterms:created>
  <dcterms:modified xsi:type="dcterms:W3CDTF">2017-11-23T14:13:44Z</dcterms:modified>
</cp:coreProperties>
</file>