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6" r:id="rId25"/>
    <p:sldId id="277" r:id="rId26"/>
    <p:sldId id="278" r:id="rId27"/>
    <p:sldId id="281" r:id="rId28"/>
    <p:sldId id="279" r:id="rId29"/>
    <p:sldId id="28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pop.champemedylan.fr/Index.ph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29267" y="2971800"/>
            <a:ext cx="3860800" cy="86360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2" y="2206382"/>
            <a:ext cx="4454167" cy="119721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407996" y="3843866"/>
            <a:ext cx="3860800" cy="762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1" y="3412067"/>
            <a:ext cx="4454167" cy="26805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4478866"/>
            <a:ext cx="3860800" cy="635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93232" y="2948030"/>
            <a:ext cx="4454167" cy="1530836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5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5113867"/>
            <a:ext cx="3860800" cy="9787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31026" y="4478865"/>
            <a:ext cx="4454167" cy="161371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88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6258019" y="2238375"/>
            <a:ext cx="4811619" cy="171608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pic>
        <p:nvPicPr>
          <p:cNvPr id="25" name="Image 25" descr="Capture6.PNG">
            <a:extLst>
              <a:ext uri="{FF2B5EF4-FFF2-40B4-BE49-F238E27FC236}">
                <a16:creationId xmlns:a16="http://schemas.microsoft.com/office/drawing/2014/main" id="{730F5989-1337-483B-8701-0B086B65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2200" y="2838450"/>
            <a:ext cx="4829115" cy="61753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CE89E9D3-E50B-4DA4-B54A-5785690F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8550" y="3429000"/>
            <a:ext cx="4821273" cy="5746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70625" y="3962400"/>
            <a:ext cx="4764270" cy="4984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61100" y="2505075"/>
            <a:ext cx="4781780" cy="21891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D92D3330-1409-4723-AECC-11F96BCF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0613" y="3990975"/>
            <a:ext cx="4879975" cy="13145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0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56338" y="4660900"/>
            <a:ext cx="4824412" cy="13493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25" descr="Capture6.PNG">
            <a:extLst>
              <a:ext uri="{FF2B5EF4-FFF2-40B4-BE49-F238E27FC236}">
                <a16:creationId xmlns:a16="http://schemas.microsoft.com/office/drawing/2014/main" id="{9B43A25D-202F-4B22-814F-B4FC4251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12838" y="5270500"/>
            <a:ext cx="4830762" cy="8031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2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553DA0E-F64C-474B-8038-ED359EF45061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EC03EED-884E-41AA-A7ED-2AE4526B008D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1ECA405-018C-46A8-9255-EE6A84637F0B}"/>
                </a:ext>
              </a:extLst>
            </p:cNvPr>
            <p:cNvGrpSpPr/>
            <p:nvPr/>
          </p:nvGrpSpPr>
          <p:grpSpPr>
            <a:xfrm>
              <a:off x="1090366" y="2173311"/>
              <a:ext cx="10011267" cy="4056039"/>
              <a:chOff x="1090366" y="2173311"/>
              <a:chExt cx="10011267" cy="4056039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0540EF68-F0F8-4E8B-AC71-CFC5D9976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67" y="2173311"/>
                <a:ext cx="10011266" cy="4056039"/>
              </a:xfrm>
              <a:prstGeom prst="rect">
                <a:avLst/>
              </a:prstGeom>
            </p:spPr>
          </p:pic>
          <p:sp>
            <p:nvSpPr>
              <p:cNvPr id="15" name="Rectangle à coins arrondis 12">
                <a:extLst>
                  <a:ext uri="{FF2B5EF4-FFF2-40B4-BE49-F238E27FC236}">
                    <a16:creationId xmlns:a16="http://schemas.microsoft.com/office/drawing/2014/main" id="{D112AC7B-5962-4C4D-83B3-9EF226839CAA}"/>
                  </a:ext>
                </a:extLst>
              </p:cNvPr>
              <p:cNvSpPr/>
              <p:nvPr/>
            </p:nvSpPr>
            <p:spPr>
              <a:xfrm>
                <a:off x="1090366" y="3672246"/>
                <a:ext cx="10011265" cy="523220"/>
              </a:xfrm>
              <a:prstGeom prst="roundRect">
                <a:avLst/>
              </a:prstGeom>
              <a:noFill/>
              <a:ln w="28575">
                <a:solidFill>
                  <a:srgbClr val="88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17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72C9BDD-E53C-4DD5-B85C-3ED6DD1B06F6}"/>
              </a:ext>
            </a:extLst>
          </p:cNvPr>
          <p:cNvGrpSpPr/>
          <p:nvPr/>
        </p:nvGrpSpPr>
        <p:grpSpPr>
          <a:xfrm>
            <a:off x="1090367" y="1674695"/>
            <a:ext cx="10011266" cy="4548790"/>
            <a:chOff x="1090367" y="1674695"/>
            <a:chExt cx="10011266" cy="4548790"/>
          </a:xfrm>
        </p:grpSpPr>
        <p:pic>
          <p:nvPicPr>
            <p:cNvPr id="12" name="Image 11" descr="Une image contenant capture d’écran&#10;&#10;Description générée avec un niveau de confiance très élevé">
              <a:extLst>
                <a:ext uri="{FF2B5EF4-FFF2-40B4-BE49-F238E27FC236}">
                  <a16:creationId xmlns:a16="http://schemas.microsoft.com/office/drawing/2014/main" id="{5996A2B6-B2AF-4F74-B61C-B1B698CD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42" y="2167446"/>
              <a:ext cx="9991390" cy="405603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0B57DA1-E119-4282-8534-EF0A6B40253C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A4FA69DF-4023-46F3-A7CE-06D85332AD04}"/>
                </a:ext>
              </a:extLst>
            </p:cNvPr>
            <p:cNvSpPr/>
            <p:nvPr/>
          </p:nvSpPr>
          <p:spPr>
            <a:xfrm>
              <a:off x="1268691" y="2263740"/>
              <a:ext cx="9339822" cy="1165259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5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2D9260-6B8B-404D-9F0E-ED3F5966B8B3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63FC806-1A2B-49D9-8722-C150CDA7BD8B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3C49DB2-9CE5-4075-8A84-4F9E705F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367" y="2173311"/>
              <a:ext cx="10011266" cy="4056039"/>
            </a:xfrm>
            <a:prstGeom prst="rect">
              <a:avLst/>
            </a:prstGeom>
          </p:spPr>
        </p:pic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2154A425-491B-4B27-BB9A-F760A06E77A0}"/>
                </a:ext>
              </a:extLst>
            </p:cNvPr>
            <p:cNvSpPr/>
            <p:nvPr/>
          </p:nvSpPr>
          <p:spPr>
            <a:xfrm>
              <a:off x="1090366" y="4064132"/>
              <a:ext cx="10011265" cy="728932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8266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D647D52-39F2-472B-8AAE-8F87A55B6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B5236D-E0D4-4B7D-8E1B-EC04E61D23BF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8190F3DA-0C00-472E-9290-2883B50DF727}"/>
              </a:ext>
            </a:extLst>
          </p:cNvPr>
          <p:cNvSpPr/>
          <p:nvPr/>
        </p:nvSpPr>
        <p:spPr>
          <a:xfrm>
            <a:off x="1268691" y="3399197"/>
            <a:ext cx="9339822" cy="110246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97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50D4A-03BC-4073-AC83-96E7232B65E1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BE1680-4894-485A-A399-1833EDF65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F909DEA3-17DD-4E16-B1F7-1A89D06B569F}"/>
              </a:ext>
            </a:extLst>
          </p:cNvPr>
          <p:cNvSpPr/>
          <p:nvPr/>
        </p:nvSpPr>
        <p:spPr>
          <a:xfrm>
            <a:off x="1090366" y="4727323"/>
            <a:ext cx="10011265" cy="108062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09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CF364-6E79-4D21-95CB-0A609DA17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3522CE2-7834-4683-964F-1D11752717A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E2D6AD9A-B9CC-4474-AB91-E34F445E9E18}"/>
              </a:ext>
            </a:extLst>
          </p:cNvPr>
          <p:cNvSpPr/>
          <p:nvPr/>
        </p:nvSpPr>
        <p:spPr>
          <a:xfrm>
            <a:off x="1268691" y="5004079"/>
            <a:ext cx="9339822" cy="120579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72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3630891" y="3648909"/>
            <a:ext cx="493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à Gilles (AGILE)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8D8E508-1701-4D25-A42E-83B1EF565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8" y="5003050"/>
            <a:ext cx="1312018" cy="1312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A9B725-ECD2-427A-BF73-DF73AA237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2" y="4669405"/>
            <a:ext cx="1721079" cy="17210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F2C80B-0AAA-48CF-B1E3-68325D486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90" y="4886318"/>
            <a:ext cx="1987485" cy="165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502178-AAD9-41EA-BABA-B1F22D07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86" y="5003050"/>
            <a:ext cx="231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Grand écran</PresentationFormat>
  <Paragraphs>258</Paragraphs>
  <Slides>29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LARABA Anis</cp:lastModifiedBy>
  <cp:revision>72</cp:revision>
  <dcterms:created xsi:type="dcterms:W3CDTF">2017-11-25T18:34:36Z</dcterms:created>
  <dcterms:modified xsi:type="dcterms:W3CDTF">2017-11-27T07:47:58Z</dcterms:modified>
</cp:coreProperties>
</file>