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04" y="91440"/>
            <a:ext cx="10232967" cy="2069869"/>
          </a:xfrm>
        </p:spPr>
        <p:txBody>
          <a:bodyPr/>
          <a:lstStyle/>
          <a:p>
            <a:r>
              <a:rPr lang="en-US" sz="6600" dirty="0" smtClean="0"/>
              <a:t>Java external course</a:t>
            </a:r>
            <a:br>
              <a:rPr lang="en-US" sz="6600" dirty="0" smtClean="0"/>
            </a:br>
            <a:r>
              <a:rPr lang="en-US" sz="6600" dirty="0" smtClean="0"/>
              <a:t>Car park service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78088" y="4638502"/>
            <a:ext cx="4887883" cy="131340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Student: </a:t>
            </a:r>
            <a:r>
              <a:rPr lang="en-US" sz="2400" noProof="1" smtClean="0"/>
              <a:t>Oleh Havrylchenko</a:t>
            </a:r>
          </a:p>
          <a:p>
            <a:pPr algn="just"/>
            <a:r>
              <a:rPr lang="en-US" sz="2400" dirty="0" smtClean="0"/>
              <a:t>Coach: max </a:t>
            </a:r>
            <a:r>
              <a:rPr lang="en-US" sz="2400" noProof="1" smtClean="0"/>
              <a:t>veres</a:t>
            </a:r>
          </a:p>
          <a:p>
            <a:pPr algn="just"/>
            <a:r>
              <a:rPr lang="en-US" sz="2400" dirty="0"/>
              <a:t>Variant: </a:t>
            </a:r>
            <a:r>
              <a:rPr lang="en-US" sz="2400" dirty="0" smtClean="0"/>
              <a:t>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23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18" y="311401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Car Park </a:t>
            </a:r>
            <a:r>
              <a:rPr lang="en-US" sz="4400" dirty="0" smtClean="0"/>
              <a:t>Service</a:t>
            </a:r>
            <a:br>
              <a:rPr lang="en-US" sz="4400" dirty="0" smtClean="0"/>
            </a:br>
            <a:r>
              <a:rPr lang="en-US" sz="4400" dirty="0" smtClean="0"/>
              <a:t>(Spring &amp; Hibernate/JPA)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08" y="1945180"/>
            <a:ext cx="8946541" cy="440574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dirty="0"/>
              <a:t>Description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The purpose of this service to store and control information about bus routes, assign buses to routes, assign users to buses.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Any bus can be assigned to one route only.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Any driver can be assigned to one bus only.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Any route can contain multiple buses assigned.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Drivers and Admins could login. There are buses and routes you can find in the service.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Admin can assign available drivers in the</a:t>
            </a:r>
            <a:r>
              <a:rPr lang="en-US" sz="2400" dirty="0" smtClean="0"/>
              <a:t> same </a:t>
            </a:r>
            <a:r>
              <a:rPr lang="en-US" sz="2400" dirty="0"/>
              <a:t>buses and available buses to the routes, also he can decline drivers and buses assignments, again making </a:t>
            </a:r>
            <a:r>
              <a:rPr lang="en-US" sz="2400" dirty="0" smtClean="0"/>
              <a:t>them </a:t>
            </a:r>
            <a:r>
              <a:rPr lang="en-US" sz="2400" dirty="0"/>
              <a:t>available for another assignment.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	Driver can look through his place of work, furthermore he must </a:t>
            </a:r>
            <a:r>
              <a:rPr lang="en-US" sz="2400" dirty="0" smtClean="0"/>
              <a:t>accept or decline </a:t>
            </a:r>
            <a:r>
              <a:rPr lang="en-US" sz="2400" dirty="0" smtClean="0"/>
              <a:t>his assignment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2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69838"/>
            <a:ext cx="9404723" cy="769253"/>
          </a:xfrm>
        </p:spPr>
        <p:txBody>
          <a:bodyPr/>
          <a:lstStyle/>
          <a:p>
            <a:pPr algn="ctr"/>
            <a:r>
              <a:rPr lang="en-US" sz="4000" dirty="0" smtClean="0"/>
              <a:t>Project requirements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0" y="1479665"/>
            <a:ext cx="8946541" cy="50541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entity based classes that describe entities of subject area</a:t>
            </a:r>
          </a:p>
          <a:p>
            <a:pPr>
              <a:lnSpc>
                <a:spcPct val="120000"/>
              </a:lnSpc>
            </a:pPr>
            <a:r>
              <a:rPr lang="en-US" dirty="0"/>
              <a:t>Classes and methods must</a:t>
            </a:r>
            <a:r>
              <a:rPr lang="en-US" dirty="0" smtClean="0"/>
              <a:t> </a:t>
            </a:r>
            <a:r>
              <a:rPr lang="en-US" dirty="0"/>
              <a:t>have names reflecting their functionality and must</a:t>
            </a:r>
            <a:r>
              <a:rPr lang="en-US" dirty="0" smtClean="0"/>
              <a:t> </a:t>
            </a:r>
            <a:r>
              <a:rPr lang="en-US" dirty="0"/>
              <a:t>be competently structured by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Store subject area information in the database (</a:t>
            </a:r>
            <a:r>
              <a:rPr lang="en-US" dirty="0" err="1" smtClean="0"/>
              <a:t>MySql</a:t>
            </a:r>
            <a:r>
              <a:rPr lang="en-US" dirty="0" smtClean="0"/>
              <a:t> is recommended)</a:t>
            </a:r>
          </a:p>
          <a:p>
            <a:r>
              <a:rPr lang="en-US" dirty="0" smtClean="0"/>
              <a:t>Application must support internationalization including data in the database</a:t>
            </a:r>
          </a:p>
          <a:p>
            <a:r>
              <a:rPr lang="en-US" dirty="0" smtClean="0"/>
              <a:t>The code must be documented //self documented I hope</a:t>
            </a:r>
          </a:p>
          <a:p>
            <a:r>
              <a:rPr lang="en-US" dirty="0" smtClean="0"/>
              <a:t>Application </a:t>
            </a:r>
            <a:r>
              <a:rPr lang="en-US" dirty="0"/>
              <a:t>must</a:t>
            </a:r>
            <a:r>
              <a:rPr lang="en-US" dirty="0" smtClean="0"/>
              <a:t> be covered by Unit-tests</a:t>
            </a:r>
          </a:p>
          <a:p>
            <a:r>
              <a:rPr lang="en-US" dirty="0" smtClean="0"/>
              <a:t>Process events in the system using Log4j</a:t>
            </a:r>
          </a:p>
          <a:p>
            <a:r>
              <a:rPr lang="en-US" dirty="0" smtClean="0"/>
              <a:t>According to the project must be implemented Transaction</a:t>
            </a:r>
          </a:p>
          <a:p>
            <a:r>
              <a:rPr lang="en-US" dirty="0" smtClean="0"/>
              <a:t>Application must correctly respond to various errors and exceptions</a:t>
            </a:r>
          </a:p>
          <a:p>
            <a:r>
              <a:rPr lang="en-US" dirty="0" smtClean="0"/>
              <a:t>Authorization and Authentication system must be </a:t>
            </a:r>
            <a:r>
              <a:rPr lang="en-US" dirty="0"/>
              <a:t>implemented</a:t>
            </a:r>
          </a:p>
          <a:p>
            <a:r>
              <a:rPr lang="en-US" dirty="0" smtClean="0"/>
              <a:t>Use hibernate to access the data</a:t>
            </a:r>
          </a:p>
          <a:p>
            <a:r>
              <a:rPr lang="en-US" dirty="0" smtClean="0"/>
              <a:t>Use HTML for the frontend part</a:t>
            </a:r>
          </a:p>
          <a:p>
            <a:r>
              <a:rPr lang="en-US" dirty="0" smtClean="0"/>
              <a:t>Implement the functionality proposed by specific task using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14451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6239" y="203336"/>
            <a:ext cx="8823068" cy="785878"/>
          </a:xfrm>
        </p:spPr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146159" y="1049224"/>
            <a:ext cx="3243224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Web Browser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4146159" y="1714155"/>
            <a:ext cx="3243224" cy="707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Spring Servlet Dispatcher</a:t>
            </a:r>
            <a:br>
              <a:rPr lang="en-US" sz="2000" dirty="0" smtClean="0"/>
            </a:br>
            <a:r>
              <a:rPr lang="en-US" sz="2000" dirty="0" smtClean="0"/>
              <a:t>Filters / Interceptors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146159" y="2686863"/>
            <a:ext cx="3243224" cy="4001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Controllers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4146159" y="3351795"/>
            <a:ext cx="3243224" cy="4001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Services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3288630" y="1862292"/>
            <a:ext cx="435472" cy="255454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</a:t>
            </a:r>
          </a:p>
          <a:p>
            <a:pPr algn="ctr"/>
            <a:r>
              <a:rPr lang="en-US" sz="2000" dirty="0" smtClean="0"/>
              <a:t>N</a:t>
            </a:r>
          </a:p>
          <a:p>
            <a:pPr algn="ctr"/>
            <a:r>
              <a:rPr lang="en-US" sz="2000" dirty="0" smtClean="0"/>
              <a:t>T</a:t>
            </a:r>
          </a:p>
          <a:p>
            <a:pPr algn="ctr"/>
            <a:r>
              <a:rPr lang="en-US" sz="2000" dirty="0" smtClean="0"/>
              <a:t>I</a:t>
            </a:r>
          </a:p>
          <a:p>
            <a:pPr algn="ctr"/>
            <a:r>
              <a:rPr lang="en-US" sz="2000" dirty="0" smtClean="0"/>
              <a:t>T</a:t>
            </a:r>
          </a:p>
          <a:p>
            <a:pPr algn="ctr"/>
            <a:r>
              <a:rPr lang="en-US" sz="2000" dirty="0" smtClean="0"/>
              <a:t>I</a:t>
            </a:r>
          </a:p>
          <a:p>
            <a:pPr algn="ctr"/>
            <a:r>
              <a:rPr lang="en-US" sz="2000" dirty="0" smtClean="0"/>
              <a:t>E</a:t>
            </a:r>
          </a:p>
          <a:p>
            <a:pPr algn="ctr"/>
            <a:r>
              <a:rPr lang="en-US" sz="2000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46159" y="4016726"/>
            <a:ext cx="3243224" cy="4001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Repository</a:t>
            </a:r>
            <a:endParaRPr lang="en-US" dirty="0"/>
          </a:p>
        </p:txBody>
      </p:sp>
      <p:cxnSp>
        <p:nvCxnSpPr>
          <p:cNvPr id="87" name="Прямая со стрелкой 86"/>
          <p:cNvCxnSpPr/>
          <p:nvPr/>
        </p:nvCxnSpPr>
        <p:spPr>
          <a:xfrm>
            <a:off x="4962698" y="1449334"/>
            <a:ext cx="0" cy="26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4962698" y="2422042"/>
            <a:ext cx="0" cy="26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4962698" y="3086974"/>
            <a:ext cx="0" cy="26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4962698" y="3751906"/>
            <a:ext cx="0" cy="264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4962698" y="4416837"/>
            <a:ext cx="0" cy="37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Цилиндр 91"/>
          <p:cNvSpPr/>
          <p:nvPr/>
        </p:nvSpPr>
        <p:spPr>
          <a:xfrm>
            <a:off x="4911560" y="4681658"/>
            <a:ext cx="1712422" cy="1654233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894934" y="5150669"/>
            <a:ext cx="174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MySql</a:t>
            </a:r>
            <a:endParaRPr lang="en-US" sz="2400" dirty="0" smtClean="0"/>
          </a:p>
          <a:p>
            <a:pPr algn="ctr"/>
            <a:r>
              <a:rPr lang="en-US" sz="2400" dirty="0" smtClean="0"/>
              <a:t>Database</a:t>
            </a:r>
          </a:p>
        </p:txBody>
      </p:sp>
      <p:cxnSp>
        <p:nvCxnSpPr>
          <p:cNvPr id="97" name="Прямая со стрелкой 96"/>
          <p:cNvCxnSpPr/>
          <p:nvPr/>
        </p:nvCxnSpPr>
        <p:spPr>
          <a:xfrm flipV="1">
            <a:off x="6550429" y="4416838"/>
            <a:ext cx="1" cy="37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V="1">
            <a:off x="6550429" y="3751907"/>
            <a:ext cx="1" cy="264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V="1">
            <a:off x="6550429" y="3072419"/>
            <a:ext cx="1" cy="27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855527" y="1714155"/>
            <a:ext cx="2323780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Resolver</a:t>
            </a:r>
          </a:p>
          <a:p>
            <a:pPr algn="ctr"/>
            <a:r>
              <a:rPr lang="en-US" dirty="0" err="1" smtClean="0"/>
              <a:t>jsp</a:t>
            </a:r>
            <a:endParaRPr lang="en-US" dirty="0"/>
          </a:p>
        </p:txBody>
      </p:sp>
      <p:cxnSp>
        <p:nvCxnSpPr>
          <p:cNvPr id="119" name="Соединительная линия уступом 118"/>
          <p:cNvCxnSpPr>
            <a:stCxn id="78" idx="3"/>
            <a:endCxn id="117" idx="2"/>
          </p:cNvCxnSpPr>
          <p:nvPr/>
        </p:nvCxnSpPr>
        <p:spPr>
          <a:xfrm flipV="1">
            <a:off x="7389383" y="2360486"/>
            <a:ext cx="1628034" cy="5264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7" idx="0"/>
            <a:endCxn id="76" idx="3"/>
          </p:cNvCxnSpPr>
          <p:nvPr/>
        </p:nvCxnSpPr>
        <p:spPr>
          <a:xfrm flipH="1" flipV="1">
            <a:off x="7389383" y="1249279"/>
            <a:ext cx="1628034" cy="46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879137" y="2886918"/>
            <a:ext cx="121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Page name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 rot="992805">
            <a:off x="7762827" y="1168720"/>
            <a:ext cx="88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html</a:t>
            </a:r>
            <a:endParaRPr lang="en-US" dirty="0"/>
          </a:p>
        </p:txBody>
      </p:sp>
      <p:cxnSp>
        <p:nvCxnSpPr>
          <p:cNvPr id="128" name="Прямая со стрелкой 127"/>
          <p:cNvCxnSpPr>
            <a:stCxn id="77" idx="1"/>
          </p:cNvCxnSpPr>
          <p:nvPr/>
        </p:nvCxnSpPr>
        <p:spPr>
          <a:xfrm flipH="1">
            <a:off x="3724102" y="2068098"/>
            <a:ext cx="422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 flipH="1">
            <a:off x="3724102" y="2886918"/>
            <a:ext cx="422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H="1">
            <a:off x="3724101" y="3561163"/>
            <a:ext cx="422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 flipH="1">
            <a:off x="3724101" y="4216781"/>
            <a:ext cx="422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93536" y="1861945"/>
            <a:ext cx="1795550" cy="4001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93536" y="2500106"/>
            <a:ext cx="1795550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93536" y="3134786"/>
            <a:ext cx="1795550" cy="4001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7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2823" y="228274"/>
            <a:ext cx="7027517" cy="769253"/>
          </a:xfrm>
        </p:spPr>
        <p:txBody>
          <a:bodyPr/>
          <a:lstStyle/>
          <a:p>
            <a:pPr algn="ctr"/>
            <a:r>
              <a:rPr lang="en-US" dirty="0" smtClean="0"/>
              <a:t>Data Base structure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6872" y="1455521"/>
            <a:ext cx="3245994" cy="4835236"/>
          </a:xfrm>
        </p:spPr>
        <p:txBody>
          <a:bodyPr/>
          <a:lstStyle/>
          <a:p>
            <a:r>
              <a:rPr lang="en-US" dirty="0" smtClean="0"/>
              <a:t>Tables :</a:t>
            </a:r>
            <a:br>
              <a:rPr lang="en-US" dirty="0" smtClean="0"/>
            </a:br>
            <a:r>
              <a:rPr lang="en-US" dirty="0" smtClean="0"/>
              <a:t>-users</a:t>
            </a:r>
            <a:br>
              <a:rPr lang="en-US" dirty="0" smtClean="0"/>
            </a:br>
            <a:r>
              <a:rPr lang="en-US" dirty="0" smtClean="0"/>
              <a:t>-assignments</a:t>
            </a:r>
            <a:br>
              <a:rPr lang="en-US" dirty="0" smtClean="0"/>
            </a:br>
            <a:r>
              <a:rPr lang="en-US" dirty="0" smtClean="0"/>
              <a:t>-buses</a:t>
            </a:r>
            <a:br>
              <a:rPr lang="en-US" dirty="0" smtClean="0"/>
            </a:br>
            <a:r>
              <a:rPr lang="en-US" dirty="0" smtClean="0"/>
              <a:t>-routes</a:t>
            </a:r>
          </a:p>
          <a:p>
            <a:r>
              <a:rPr lang="en-US" dirty="0" smtClean="0"/>
              <a:t>Relations</a:t>
            </a:r>
            <a:br>
              <a:rPr lang="en-US" dirty="0" smtClean="0"/>
            </a:br>
            <a:r>
              <a:rPr lang="en-US" dirty="0" smtClean="0"/>
              <a:t>user-assignment </a:t>
            </a:r>
            <a:r>
              <a:rPr lang="en-US" b="1" dirty="0"/>
              <a:t>1</a:t>
            </a:r>
            <a:r>
              <a:rPr lang="en-US" dirty="0" smtClean="0"/>
              <a:t>:</a:t>
            </a:r>
            <a:r>
              <a:rPr lang="en-US" b="1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bus-assignment </a:t>
            </a:r>
            <a:r>
              <a:rPr lang="en-US" b="1" dirty="0" smtClean="0"/>
              <a:t>1</a:t>
            </a:r>
            <a:r>
              <a:rPr lang="en-US" dirty="0" smtClean="0"/>
              <a:t>:</a:t>
            </a:r>
            <a:r>
              <a:rPr lang="en-US" b="1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route-assignment </a:t>
            </a:r>
            <a:r>
              <a:rPr lang="en-US" b="1" dirty="0"/>
              <a:t>1</a:t>
            </a:r>
            <a:r>
              <a:rPr lang="en-US" b="1" dirty="0" smtClean="0"/>
              <a:t>:</a:t>
            </a:r>
            <a:r>
              <a:rPr lang="my-MM" b="1" dirty="0" smtClean="0"/>
              <a:t>ထ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  <a:p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25" y="1455521"/>
            <a:ext cx="5551052" cy="4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61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452</TotalTime>
  <Words>171</Words>
  <Application>Microsoft Office PowerPoint</Application>
  <PresentationFormat>Широкоэкранный</PresentationFormat>
  <Paragraphs>53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Java external course Car park service</vt:lpstr>
      <vt:lpstr>Car Park Service (Spring &amp; Hibernate/JPA)</vt:lpstr>
      <vt:lpstr>Project requirements</vt:lpstr>
      <vt:lpstr>Project architecture</vt:lpstr>
      <vt:lpstr>Data Base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 service</dc:title>
  <dc:creator>champer</dc:creator>
  <cp:lastModifiedBy>champer</cp:lastModifiedBy>
  <cp:revision>46</cp:revision>
  <dcterms:created xsi:type="dcterms:W3CDTF">2020-05-13T17:02:40Z</dcterms:created>
  <dcterms:modified xsi:type="dcterms:W3CDTF">2020-06-14T00:49:09Z</dcterms:modified>
</cp:coreProperties>
</file>