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0F03E-19D8-4D3E-AD9A-B85FE2C5805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B2774FDD-3AD0-45FC-93E8-C07B101341FC}" type="pres">
      <dgm:prSet presAssocID="{38E0F03E-19D8-4D3E-AD9A-B85FE2C58050}" presName="diagram" presStyleCnt="0">
        <dgm:presLayoutVars>
          <dgm:dir/>
          <dgm:resizeHandles val="exact"/>
        </dgm:presLayoutVars>
      </dgm:prSet>
      <dgm:spPr/>
    </dgm:pt>
  </dgm:ptLst>
  <dgm:cxnLst>
    <dgm:cxn modelId="{0318873B-F52B-499E-A916-2DF12560A033}" type="presOf" srcId="{38E0F03E-19D8-4D3E-AD9A-B85FE2C58050}" destId="{B2774FDD-3AD0-45FC-93E8-C07B101341F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2946-2853-EDD7-22DA-92DB7536A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11933-2268-749E-685A-DBC0C6824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AA29-4D90-AE11-D556-E6A4EE4D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F092-6332-0153-7732-FD709B00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5A8AA-0F9E-5484-A007-05F51B20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3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576E-5268-EA1A-90C7-91FCB1E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BB061-02B3-5CDF-E3B5-2F91BD6A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0AC6-CACD-1FAA-6B8D-61D6AA1A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2603-8053-0970-DE0C-F273C31D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018A-021D-56AA-41F8-D713DE10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5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B355F-C18D-61E3-7760-89FE1494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DE5D3-498F-D29A-88FB-A6E01F07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6A7B-BCDF-D2F0-2EF4-5DC45C36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29F9-1DFA-9994-1D27-DDDE5298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3E1E-9E4F-A552-69D1-D987BE9E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31C5-85D0-C427-35C9-C161F7E2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BB8D-7552-601A-A38F-342990DA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0474-14F4-C422-C78B-5F385A9D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F2C0D-139A-E6EB-9DA6-05E0E82A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178C-587E-8392-0C96-44F798B8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82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10E9-EF3E-6808-9CC5-53C23199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58F0-F03D-4CDE-98F9-454DF97F1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B3AC-3266-AB63-3674-27F83171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76EA-A24B-82CF-1BC7-BF46CD88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4AD2-5D16-9795-4107-DB881995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4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9A5E-8A9F-E60D-5C59-637AE1BA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BD3F-FB77-8FE5-88CC-517D24AAB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DE55D-BC45-2C1B-654E-4C5F16F42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CF1FE-5C2E-3403-94D1-3F04F0FF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7B2BE-2473-97F3-ED5E-2F4C2ED7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AB90-13AB-D117-7084-87FB4639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96DA-4A69-5D63-EAFC-29DC6B32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5842-75C6-6072-97AF-10F983F8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07FA4-3441-AC4B-A785-A13DB3082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025E8-FD8D-7247-C3AB-CA1F337A9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06AEB-51FB-BC7B-DF85-5B6A134D9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4116F-059F-7126-FF8D-6C08B72A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EF9CA-65A1-9BB2-597E-E08FD9D4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F71CF-1639-DDE6-1D14-22561B0C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7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980D-E179-9BFD-F0A0-8432CD62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2C462-AE5E-613D-A174-7F2BF6BF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FF3D7-A289-6326-30E6-4DF64A16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7D9F1-6910-7858-8C7B-AC5B1B0C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7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8AFA8-C5A3-B486-06CE-40E7FD57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B84EE-C7F3-A8ED-C1B1-87DC3B2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B030-9E66-12CF-775B-174A4C0D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4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5FB5-3BDE-F240-8A92-FB750C58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27A1-AA4A-F316-10CD-DCAEDFA1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2EFA8-8E4C-519C-7461-B25113C48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68264-8FDF-35F1-7B7E-CFF873F8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B0829-8C81-168F-F0E6-8E012A79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FB569-7D6F-721C-ACCF-4149015D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7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EDE7-CAF2-12FB-FA86-0E9BC85D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0A110-15DF-F05B-2019-A6096AABD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0751C-B6F2-CC0C-BF8C-6F39070DB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E57B1-1E1D-A3C1-B6E2-81B899B8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6C3D4-CE38-3A19-F6B9-5541CEB6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1AD93-477F-22F1-71D1-A849AB23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8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3E187-8903-FDD5-8A97-6FB38E11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491B1-4369-620C-E4A9-70B8D9D2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D802-E702-1A72-E329-4C8BB354D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E439-59FB-4146-B7D8-A8DADE2BB27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E9EB-543C-2E04-7CC6-3E480AB7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1772-0B6A-BA22-3A38-38DC6C0AE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E0D2-0E6F-4907-9D25-4B6D70144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73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2DF0-682F-35A2-37F4-FDC89FBD1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I’mbesideyou</a:t>
            </a:r>
            <a:r>
              <a:rPr lang="en-IN" dirty="0"/>
              <a:t> Evaluation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6473B-AF26-4256-54DF-16D18D68C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Suraj Kumar</a:t>
            </a:r>
          </a:p>
          <a:p>
            <a:r>
              <a:rPr lang="en-IN" dirty="0"/>
              <a:t>Institute: IIT Dhanbad</a:t>
            </a:r>
          </a:p>
          <a:p>
            <a:r>
              <a:rPr lang="en-IN" dirty="0"/>
              <a:t>Department: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195813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9F3B-2EC0-36A1-2352-7254A284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4404"/>
          </a:xfrm>
        </p:spPr>
        <p:txBody>
          <a:bodyPr/>
          <a:lstStyle/>
          <a:p>
            <a:r>
              <a:rPr lang="en-IN" dirty="0"/>
              <a:t>Deployment: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136A-CBE0-913A-9B85-C2C1E36E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530"/>
            <a:ext cx="10515600" cy="4787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 Build on MERN(MongoDB, Express JS, React </a:t>
            </a:r>
            <a:r>
              <a:rPr lang="en-IN" dirty="0" err="1"/>
              <a:t>Js</a:t>
            </a:r>
            <a:r>
              <a:rPr lang="en-IN" dirty="0"/>
              <a:t>, Node </a:t>
            </a:r>
            <a:r>
              <a:rPr lang="en-IN" dirty="0" err="1"/>
              <a:t>Js</a:t>
            </a:r>
            <a:r>
              <a:rPr lang="en-IN" dirty="0"/>
              <a:t>) Stack </a:t>
            </a:r>
          </a:p>
          <a:p>
            <a:pPr marL="0" indent="0">
              <a:buNone/>
            </a:pPr>
            <a:r>
              <a:rPr lang="en-IN" dirty="0"/>
              <a:t> Step 1: install Node JS and </a:t>
            </a:r>
            <a:r>
              <a:rPr lang="en-IN" dirty="0" err="1"/>
              <a:t>npm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Step 2: using </a:t>
            </a:r>
            <a:r>
              <a:rPr lang="en-IN" dirty="0" err="1"/>
              <a:t>npm</a:t>
            </a:r>
            <a:r>
              <a:rPr lang="en-IN" dirty="0"/>
              <a:t> “ use code </a:t>
            </a:r>
            <a:r>
              <a:rPr lang="en-IN" dirty="0" err="1"/>
              <a:t>npm</a:t>
            </a:r>
            <a:r>
              <a:rPr lang="en-IN" dirty="0"/>
              <a:t> install –g yarn” to install the yarn file</a:t>
            </a:r>
          </a:p>
          <a:p>
            <a:pPr marL="0" indent="0">
              <a:buNone/>
            </a:pPr>
            <a:r>
              <a:rPr lang="en-IN" dirty="0"/>
              <a:t>  Step 3: using yarn add all the dependencies listed in </a:t>
            </a:r>
            <a:r>
              <a:rPr lang="en-IN" dirty="0" err="1"/>
              <a:t>Package.JSON</a:t>
            </a:r>
            <a:r>
              <a:rPr lang="en-IN" dirty="0"/>
              <a:t> in      dependencies folder</a:t>
            </a:r>
          </a:p>
          <a:p>
            <a:pPr marL="0" indent="0">
              <a:buNone/>
            </a:pPr>
            <a:r>
              <a:rPr lang="en-IN" dirty="0"/>
              <a:t> Step 4: type command ‘</a:t>
            </a:r>
            <a:r>
              <a:rPr lang="en-IN" dirty="0" err="1"/>
              <a:t>npm</a:t>
            </a:r>
            <a:r>
              <a:rPr lang="en-IN" dirty="0"/>
              <a:t> start’ or ‘yarn start’ in terminal to start the project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000" dirty="0"/>
              <a:t>Unfortunately, I have not been able to complete the Project till now. If you are reading this message You may not consider it for evaluation.</a:t>
            </a:r>
          </a:p>
          <a:p>
            <a:pPr marL="0" indent="0">
              <a:buNone/>
            </a:pPr>
            <a:r>
              <a:rPr lang="en-IN" sz="4000" dirty="0"/>
              <a:t>I am very sorry for the inconvenience caused.</a:t>
            </a:r>
          </a:p>
        </p:txBody>
      </p:sp>
    </p:spTree>
    <p:extLst>
      <p:ext uri="{BB962C8B-B14F-4D97-AF65-F5344CB8AC3E}">
        <p14:creationId xmlns:p14="http://schemas.microsoft.com/office/powerpoint/2010/main" val="199903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8EAC-934F-A0CD-2C22-F19D996A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associated pages: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B7D55D-5542-264B-2065-C084AD888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023304"/>
              </p:ext>
            </p:extLst>
          </p:nvPr>
        </p:nvGraphicFramePr>
        <p:xfrm>
          <a:off x="7745506" y="4365811"/>
          <a:ext cx="3608294" cy="181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A9BD0E2-495D-4916-F175-581E704DF1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3" y="1604670"/>
            <a:ext cx="4267200" cy="2653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D1DA8-8635-4AAF-064D-5CE41259F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06" y="1604670"/>
            <a:ext cx="4267200" cy="2653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8F3F2-7E3E-1DF4-0CC9-5814568846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20" y="4365811"/>
            <a:ext cx="4267200" cy="24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E769-EF1A-432C-905F-44660204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2BCA-A7AD-37C0-0F05-50D753194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Created By: </a:t>
            </a:r>
          </a:p>
          <a:p>
            <a:pPr marL="0" indent="0">
              <a:buNone/>
            </a:pPr>
            <a:r>
              <a:rPr lang="en-IN" dirty="0"/>
              <a:t>Name: Suraj Kumar</a:t>
            </a:r>
          </a:p>
          <a:p>
            <a:pPr marL="0" indent="0">
              <a:buNone/>
            </a:pPr>
            <a:r>
              <a:rPr lang="en-IN" dirty="0"/>
              <a:t>Institute: IIT Dhanbad</a:t>
            </a:r>
          </a:p>
          <a:p>
            <a:pPr marL="0" indent="0">
              <a:buNone/>
            </a:pPr>
            <a:r>
              <a:rPr lang="en-IN" dirty="0"/>
              <a:t>Department: Software Engineer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25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31B1-BC11-ECEE-CE81-75587210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4E29-1E1A-7AC5-674D-61CB7226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design of any application is based on the function it provides.</a:t>
            </a:r>
          </a:p>
          <a:p>
            <a:pPr marL="0" indent="0">
              <a:buNone/>
            </a:pPr>
            <a:r>
              <a:rPr lang="en-IN" dirty="0"/>
              <a:t>   Here I am designing a chat app with following functionality:	</a:t>
            </a:r>
          </a:p>
          <a:p>
            <a:pPr lvl="1"/>
            <a:r>
              <a:rPr lang="en-IN" dirty="0"/>
              <a:t>User Authentication’</a:t>
            </a:r>
          </a:p>
          <a:p>
            <a:pPr lvl="1"/>
            <a:r>
              <a:rPr lang="en-IN" dirty="0"/>
              <a:t>One to One Chat</a:t>
            </a:r>
          </a:p>
          <a:p>
            <a:pPr lvl="1"/>
            <a:r>
              <a:rPr lang="en-IN" dirty="0"/>
              <a:t>Group Chat</a:t>
            </a:r>
          </a:p>
          <a:p>
            <a:pPr lvl="1"/>
            <a:r>
              <a:rPr lang="en-IN" dirty="0"/>
              <a:t>Online Status</a:t>
            </a:r>
          </a:p>
          <a:p>
            <a:pPr lvl="1"/>
            <a:r>
              <a:rPr lang="en-IN" dirty="0"/>
              <a:t>Notification</a:t>
            </a:r>
          </a:p>
          <a:p>
            <a:pPr lvl="1"/>
            <a:r>
              <a:rPr lang="en-IN" dirty="0"/>
              <a:t>Sharing Multimedia</a:t>
            </a:r>
          </a:p>
          <a:p>
            <a:pPr marL="457200" lvl="1" indent="0">
              <a:buNone/>
            </a:pPr>
            <a:r>
              <a:rPr lang="en-IN" dirty="0"/>
              <a:t>So let’s start looking into these one by one…</a:t>
            </a:r>
          </a:p>
        </p:txBody>
      </p:sp>
    </p:spTree>
    <p:extLst>
      <p:ext uri="{BB962C8B-B14F-4D97-AF65-F5344CB8AC3E}">
        <p14:creationId xmlns:p14="http://schemas.microsoft.com/office/powerpoint/2010/main" val="30863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39DE-75FE-A857-E6E5-C14BE172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15152"/>
            <a:ext cx="10515600" cy="58027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BB36-6DD9-52D4-D8B4-45A6A9E0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081"/>
            <a:ext cx="10515600" cy="6481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Let’s create the API endpoints;</a:t>
            </a:r>
          </a:p>
          <a:p>
            <a:pPr marL="0" indent="0">
              <a:buNone/>
            </a:pPr>
            <a:r>
              <a:rPr lang="en-IN" dirty="0"/>
              <a:t>   1) </a:t>
            </a:r>
            <a:r>
              <a:rPr lang="en-IN" dirty="0" err="1"/>
              <a:t>Send_message</a:t>
            </a:r>
            <a:r>
              <a:rPr lang="en-IN" dirty="0"/>
              <a:t>(): (</a:t>
            </a:r>
            <a:r>
              <a:rPr lang="en-IN" dirty="0" err="1"/>
              <a:t>sender_userID</a:t>
            </a:r>
            <a:r>
              <a:rPr lang="en-IN" dirty="0"/>
              <a:t>, </a:t>
            </a:r>
            <a:r>
              <a:rPr lang="en-IN" dirty="0" err="1"/>
              <a:t>receiver_userID</a:t>
            </a:r>
            <a:r>
              <a:rPr lang="en-IN" dirty="0"/>
              <a:t>, text)</a:t>
            </a:r>
          </a:p>
          <a:p>
            <a:pPr marL="0" indent="0">
              <a:buNone/>
            </a:pPr>
            <a:r>
              <a:rPr lang="en-IN" dirty="0"/>
              <a:t>   2) </a:t>
            </a:r>
            <a:r>
              <a:rPr lang="en-IN" dirty="0" err="1"/>
              <a:t>Get_message</a:t>
            </a:r>
            <a:r>
              <a:rPr lang="en-IN" dirty="0"/>
              <a:t>(): (</a:t>
            </a:r>
            <a:r>
              <a:rPr lang="en-IN" dirty="0" err="1"/>
              <a:t>user_ID,screen_size,before_timestamp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The get and send messages are based on client’s perspective.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Services:</a:t>
            </a:r>
          </a:p>
          <a:p>
            <a:pPr marL="0" indent="0">
              <a:buNone/>
            </a:pPr>
            <a:r>
              <a:rPr lang="en-IN" dirty="0"/>
              <a:t>1)Messaging Service</a:t>
            </a:r>
          </a:p>
          <a:p>
            <a:pPr marL="0" indent="0">
              <a:buNone/>
            </a:pPr>
            <a:r>
              <a:rPr lang="en-IN" dirty="0"/>
              <a:t>2) Session Service</a:t>
            </a:r>
          </a:p>
          <a:p>
            <a:pPr marL="0" indent="0">
              <a:buNone/>
            </a:pPr>
            <a:r>
              <a:rPr lang="en-IN" dirty="0"/>
              <a:t>3) Relay Service</a:t>
            </a:r>
          </a:p>
          <a:p>
            <a:pPr marL="0" indent="0">
              <a:buNone/>
            </a:pPr>
            <a:r>
              <a:rPr lang="en-IN" dirty="0"/>
              <a:t>4)Last Seen Service</a:t>
            </a:r>
          </a:p>
          <a:p>
            <a:pPr marL="0" indent="0">
              <a:buNone/>
            </a:pPr>
            <a:r>
              <a:rPr lang="en-IN" dirty="0"/>
              <a:t>5) Asset Service</a:t>
            </a:r>
          </a:p>
          <a:p>
            <a:pPr marL="0" indent="0">
              <a:buNone/>
            </a:pPr>
            <a:r>
              <a:rPr lang="en-IN" dirty="0"/>
              <a:t>6) Group Chat Service</a:t>
            </a:r>
          </a:p>
        </p:txBody>
      </p:sp>
    </p:spTree>
    <p:extLst>
      <p:ext uri="{BB962C8B-B14F-4D97-AF65-F5344CB8AC3E}">
        <p14:creationId xmlns:p14="http://schemas.microsoft.com/office/powerpoint/2010/main" val="202679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CD5B-BAC9-857D-4269-227E54F1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FCB86-454D-CB5A-B5A3-4C42CC8A1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7838"/>
            <a:ext cx="10515600" cy="6307483"/>
          </a:xfrm>
        </p:spPr>
      </p:pic>
    </p:spTree>
    <p:extLst>
      <p:ext uri="{BB962C8B-B14F-4D97-AF65-F5344CB8AC3E}">
        <p14:creationId xmlns:p14="http://schemas.microsoft.com/office/powerpoint/2010/main" val="24725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79FC-54E3-0619-FCFB-850F0194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86872"/>
            <a:ext cx="10515600" cy="7825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0A4B-16E7-041C-F871-D22ACCB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47"/>
            <a:ext cx="10515600" cy="56301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Suppose User A sends some message to user B using user B id. It connects through </a:t>
            </a:r>
            <a:r>
              <a:rPr lang="en-IN" dirty="0" err="1"/>
              <a:t>webSocket</a:t>
            </a:r>
            <a:r>
              <a:rPr lang="en-IN" dirty="0"/>
              <a:t> handler to messaging service, which then looks for the Server to which User B is connected using Session service.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session service manages a database storing the mapping of user and the server to which they are connected.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the User is online the message is delivered to the User B. Else:</a:t>
            </a:r>
          </a:p>
          <a:p>
            <a:pPr marL="0" indent="0">
              <a:buNone/>
            </a:pPr>
            <a:r>
              <a:rPr lang="en-IN" dirty="0"/>
              <a:t>We use Relay Service, that stores the message in specified schema in a database. </a:t>
            </a:r>
          </a:p>
        </p:txBody>
      </p:sp>
    </p:spTree>
    <p:extLst>
      <p:ext uri="{BB962C8B-B14F-4D97-AF65-F5344CB8AC3E}">
        <p14:creationId xmlns:p14="http://schemas.microsoft.com/office/powerpoint/2010/main" val="360788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1870-F4DC-734E-A5CD-25466A92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txBody>
          <a:bodyPr/>
          <a:lstStyle/>
          <a:p>
            <a:r>
              <a:rPr lang="en-IN" dirty="0"/>
              <a:t>Group Chat Functionality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CD5A9-1729-F239-A2DD-E65BA7163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6448"/>
            <a:ext cx="10215282" cy="5020516"/>
          </a:xfrm>
        </p:spPr>
      </p:pic>
    </p:spTree>
    <p:extLst>
      <p:ext uri="{BB962C8B-B14F-4D97-AF65-F5344CB8AC3E}">
        <p14:creationId xmlns:p14="http://schemas.microsoft.com/office/powerpoint/2010/main" val="297509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98E-5E41-5115-E0DC-B184A0EC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AF4D-AEFA-5258-8E0B-B5DC2FD0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564"/>
            <a:ext cx="10515600" cy="64725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WebSocket handler doesn’t track groups it tracks users, therefore we need to maintain a database of </a:t>
            </a:r>
            <a:r>
              <a:rPr lang="en-IN" dirty="0" err="1"/>
              <a:t>GroupID</a:t>
            </a:r>
            <a:r>
              <a:rPr lang="en-IN" dirty="0"/>
              <a:t> and the Users present in the group.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Consider the following case:</a:t>
            </a:r>
          </a:p>
          <a:p>
            <a:pPr marL="0" indent="0">
              <a:buNone/>
            </a:pPr>
            <a:r>
              <a:rPr lang="en-IN" dirty="0"/>
              <a:t>	Group 1 :{User A, User E , User D}</a:t>
            </a:r>
          </a:p>
          <a:p>
            <a:pPr marL="0" indent="0">
              <a:buNone/>
            </a:pPr>
            <a:r>
              <a:rPr lang="en-IN" dirty="0"/>
              <a:t>	user A sends a message in the group1 ,the </a:t>
            </a:r>
            <a:r>
              <a:rPr lang="en-IN" dirty="0" err="1"/>
              <a:t>webSocket</a:t>
            </a:r>
            <a:r>
              <a:rPr lang="en-IN" dirty="0"/>
              <a:t> handler   	connects to message Service, which in this case stores the 	message in a queue. Message service here acts as a Kafka 	producer. </a:t>
            </a:r>
          </a:p>
          <a:p>
            <a:pPr marL="0" indent="0">
              <a:buNone/>
            </a:pPr>
            <a:r>
              <a:rPr lang="en-IN" dirty="0"/>
              <a:t>	It then connects to Group Message Handler, which connects to 	Group service. The Group service maintains a database with list 	of </a:t>
            </a:r>
            <a:r>
              <a:rPr lang="en-IN" dirty="0" err="1"/>
              <a:t>GroupID</a:t>
            </a:r>
            <a:r>
              <a:rPr lang="en-IN" dirty="0"/>
              <a:t> and users in the group. It provides list of users the 	message has to be sent. It then goes to </a:t>
            </a:r>
            <a:r>
              <a:rPr lang="en-IN" dirty="0" err="1"/>
              <a:t>webSocket</a:t>
            </a:r>
            <a:r>
              <a:rPr lang="en-IN" dirty="0"/>
              <a:t> manager. The	</a:t>
            </a:r>
            <a:r>
              <a:rPr lang="en-IN" dirty="0" err="1"/>
              <a:t>webSocket</a:t>
            </a:r>
            <a:r>
              <a:rPr lang="en-IN" dirty="0"/>
              <a:t> manager then carries out the task to send message to 	each user just in normal way.</a:t>
            </a:r>
          </a:p>
        </p:txBody>
      </p:sp>
    </p:spTree>
    <p:extLst>
      <p:ext uri="{BB962C8B-B14F-4D97-AF65-F5344CB8AC3E}">
        <p14:creationId xmlns:p14="http://schemas.microsoft.com/office/powerpoint/2010/main" val="5781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EB6A-0DDA-F78D-12DA-F5016775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Asset Service(For managing media files)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C1138-C0DC-464E-5209-92228C414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14" y="1825625"/>
            <a:ext cx="7176971" cy="4351338"/>
          </a:xfrm>
        </p:spPr>
      </p:pic>
    </p:spTree>
    <p:extLst>
      <p:ext uri="{BB962C8B-B14F-4D97-AF65-F5344CB8AC3E}">
        <p14:creationId xmlns:p14="http://schemas.microsoft.com/office/powerpoint/2010/main" val="394480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F119-4873-BA12-0395-98D57704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E520-4B24-1308-AF78-9823FE6E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141"/>
            <a:ext cx="10515600" cy="54508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Suppose User A sends some media message to User B.</a:t>
            </a:r>
          </a:p>
          <a:p>
            <a:pPr marL="0" indent="0">
              <a:buNone/>
            </a:pPr>
            <a:r>
              <a:rPr lang="en-IN" dirty="0"/>
              <a:t>The media is compressed and stored in Object database. An blob </a:t>
            </a:r>
            <a:r>
              <a:rPr lang="en-IN" dirty="0" err="1"/>
              <a:t>url</a:t>
            </a:r>
            <a:r>
              <a:rPr lang="en-IN" dirty="0"/>
              <a:t> is generated and sent to user B. Upon receiving the </a:t>
            </a:r>
            <a:r>
              <a:rPr lang="en-IN" dirty="0" err="1"/>
              <a:t>Url</a:t>
            </a:r>
            <a:r>
              <a:rPr lang="en-IN" dirty="0"/>
              <a:t> user B can access the data in the server.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Databases: </a:t>
            </a:r>
          </a:p>
          <a:p>
            <a:pPr marL="0" indent="0">
              <a:buNone/>
            </a:pPr>
            <a:r>
              <a:rPr lang="en-IN" dirty="0"/>
              <a:t>Except from chat databases, all other databases are relational, So an </a:t>
            </a:r>
            <a:r>
              <a:rPr lang="en-IN" dirty="0" err="1"/>
              <a:t>Sql</a:t>
            </a:r>
            <a:r>
              <a:rPr lang="en-IN" dirty="0"/>
              <a:t> database is used. Owing to large scalability we use MongoDB to store the data for Chat Services.</a:t>
            </a:r>
          </a:p>
        </p:txBody>
      </p:sp>
    </p:spTree>
    <p:extLst>
      <p:ext uri="{BB962C8B-B14F-4D97-AF65-F5344CB8AC3E}">
        <p14:creationId xmlns:p14="http://schemas.microsoft.com/office/powerpoint/2010/main" val="238479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I’mbesideyou Evaluation Task</vt:lpstr>
      <vt:lpstr>System Design</vt:lpstr>
      <vt:lpstr>PowerPoint Presentation</vt:lpstr>
      <vt:lpstr>PowerPoint Presentation</vt:lpstr>
      <vt:lpstr>PowerPoint Presentation</vt:lpstr>
      <vt:lpstr>Group Chat Functionality</vt:lpstr>
      <vt:lpstr>PowerPoint Presentation</vt:lpstr>
      <vt:lpstr>Asset Service(For managing media files)</vt:lpstr>
      <vt:lpstr>PowerPoint Presentation</vt:lpstr>
      <vt:lpstr>Deployment:</vt:lpstr>
      <vt:lpstr>Some associated pages: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I’mbesideyou Evaluation Task</dc:title>
  <dc:creator>Suraj Kumar</dc:creator>
  <cp:lastModifiedBy>Suraj Kumar</cp:lastModifiedBy>
  <cp:revision>1</cp:revision>
  <dcterms:created xsi:type="dcterms:W3CDTF">2023-09-28T17:41:20Z</dcterms:created>
  <dcterms:modified xsi:type="dcterms:W3CDTF">2023-09-28T17:41:20Z</dcterms:modified>
</cp:coreProperties>
</file>