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6be5f65b79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6be5f65b79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6be5f65b79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6be5f65b79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be5f65b79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be5f65b79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6be5f65b79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6be5f65b79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6be5f65b79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6be5f65b79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6be5f65b79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6be5f65b79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6be5f65b79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6be5f65b79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6be5f65b79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6be5f65b79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e5f65b79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e5f65b79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6be5f65b79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6be5f65b79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54699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</a:t>
            </a:r>
            <a:r>
              <a:rPr lang="en"/>
              <a:t> and a little more js</a:t>
            </a:r>
            <a:r>
              <a:rPr lang="en"/>
              <a:t>….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Tasks…..</a:t>
            </a:r>
            <a:endParaRPr/>
          </a:p>
        </p:txBody>
      </p:sp>
      <p:sp>
        <p:nvSpPr>
          <p:cNvPr id="345" name="Google Shape;345;p22"/>
          <p:cNvSpPr txBox="1"/>
          <p:nvPr/>
        </p:nvSpPr>
        <p:spPr>
          <a:xfrm>
            <a:off x="1307825" y="1747650"/>
            <a:ext cx="7030500" cy="28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Написати функцію, яка поверне об’єкт з унікальними словами та тим, скільки разів вони зустрічаються в вхідних даних.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function wordsCount(data){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//code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}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wordsCount(“My name is Name”) //{my:1,name:2,is:1}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Написати функцію, яка приймає два значення: масив(arr) та цифру(num). Повертає новий масив, елементами якого є квадрати цифр з arr, які є меншими за num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	function powArray(arr, num){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		//code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}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powArray([1,3,-5,3,4], 10) //[1, 9, 9]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Tasks…..</a:t>
            </a:r>
            <a:endParaRPr/>
          </a:p>
        </p:txBody>
      </p:sp>
      <p:sp>
        <p:nvSpPr>
          <p:cNvPr id="351" name="Google Shape;351;p23"/>
          <p:cNvSpPr txBox="1"/>
          <p:nvPr/>
        </p:nvSpPr>
        <p:spPr>
          <a:xfrm>
            <a:off x="1307825" y="1747650"/>
            <a:ext cx="7030500" cy="28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  3.  Написати функцію, яка приймає першим параметром стрінгу(str) і необмежену кількість параметрів, кожен з яких є масивом. Повертає true, якщо в кожному вхідному масиву є хоча б один елемент str, інакше - false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  function checkData(str, arr, arr1, arr2...){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	//code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  }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  checkData(“bla”, [1,2,”Yura”, “bla”], [“bla”]) //true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 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checkData(“bla”, [1,2,”Yura”], [“aaaa”, “bla”], [1,2,3,4], [“bla”, ”test”]) //false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750975"/>
            <a:ext cx="75828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Something...</a:t>
            </a:r>
            <a:endParaRPr sz="2300"/>
          </a:p>
        </p:txBody>
      </p:sp>
      <p:sp>
        <p:nvSpPr>
          <p:cNvPr id="284" name="Google Shape;284;p14"/>
          <p:cNvSpPr txBox="1"/>
          <p:nvPr/>
        </p:nvSpPr>
        <p:spPr>
          <a:xfrm>
            <a:off x="1182325" y="1550800"/>
            <a:ext cx="7336800" cy="15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Стрілочні функції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lphaLcPeriod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Оголошення функції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lphaLcPeriod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Передача параметрів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lphaLcPeriod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Return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lphaLcPeriod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Нема: this, arguments, super, new.target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Template strings(Шаблонні рядки)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750975"/>
            <a:ext cx="75828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array.forEach(</a:t>
            </a:r>
            <a:r>
              <a:rPr lang="en" sz="2300"/>
              <a:t>function(elem,index,array){ //code }</a:t>
            </a:r>
            <a:r>
              <a:rPr lang="en" sz="2300"/>
              <a:t>)</a:t>
            </a:r>
            <a:endParaRPr sz="2300"/>
          </a:p>
        </p:txBody>
      </p:sp>
      <p:sp>
        <p:nvSpPr>
          <p:cNvPr id="290" name="Google Shape;290;p15"/>
          <p:cNvSpPr txBox="1"/>
          <p:nvPr/>
        </p:nvSpPr>
        <p:spPr>
          <a:xfrm>
            <a:off x="1196550" y="1938550"/>
            <a:ext cx="73974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for (let i = 0; i &lt; arr.length; i++) {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    console.log("Elem is " + arr[i]);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}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1" name="Google Shape;291;p15"/>
          <p:cNvSpPr txBox="1"/>
          <p:nvPr/>
        </p:nvSpPr>
        <p:spPr>
          <a:xfrm>
            <a:off x="1145575" y="3051025"/>
            <a:ext cx="7372200" cy="13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arr.forEach(e =&gt; {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    console.log("Elem is " + e);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});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2" name="Google Shape;292;p15"/>
          <p:cNvSpPr txBox="1"/>
          <p:nvPr/>
        </p:nvSpPr>
        <p:spPr>
          <a:xfrm>
            <a:off x="1221775" y="1328000"/>
            <a:ext cx="72732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let arr = [1, 4, 3, 2, 22]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750975"/>
            <a:ext cx="71244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array.map(function(elem,index,array){ //code })</a:t>
            </a:r>
            <a:endParaRPr sz="2300"/>
          </a:p>
        </p:txBody>
      </p:sp>
      <p:sp>
        <p:nvSpPr>
          <p:cNvPr id="298" name="Google Shape;298;p16"/>
          <p:cNvSpPr txBox="1"/>
          <p:nvPr/>
        </p:nvSpPr>
        <p:spPr>
          <a:xfrm>
            <a:off x="1221775" y="1328000"/>
            <a:ext cx="72732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let arr = [1, 4, 3, 2, 22]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9" name="Google Shape;299;p16"/>
          <p:cNvSpPr txBox="1"/>
          <p:nvPr/>
        </p:nvSpPr>
        <p:spPr>
          <a:xfrm>
            <a:off x="1196550" y="1938550"/>
            <a:ext cx="73974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let result = []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for (let i = 0; i &lt; arr.length; i++) {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    result[i] = arr[i] ** 2;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}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0" name="Google Shape;300;p16"/>
          <p:cNvSpPr txBox="1"/>
          <p:nvPr/>
        </p:nvSpPr>
        <p:spPr>
          <a:xfrm>
            <a:off x="1145575" y="3355825"/>
            <a:ext cx="73722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let result = arr.map(e =&gt; e ** 2);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title"/>
          </p:nvPr>
        </p:nvSpPr>
        <p:spPr>
          <a:xfrm>
            <a:off x="1303800" y="750975"/>
            <a:ext cx="71244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array.</a:t>
            </a:r>
            <a:r>
              <a:rPr lang="en" sz="2300"/>
              <a:t>filter</a:t>
            </a:r>
            <a:r>
              <a:rPr lang="en" sz="2300"/>
              <a:t>(function(elem,index,array){ //code })</a:t>
            </a:r>
            <a:endParaRPr sz="2300"/>
          </a:p>
        </p:txBody>
      </p:sp>
      <p:sp>
        <p:nvSpPr>
          <p:cNvPr id="306" name="Google Shape;306;p17"/>
          <p:cNvSpPr txBox="1"/>
          <p:nvPr/>
        </p:nvSpPr>
        <p:spPr>
          <a:xfrm>
            <a:off x="1221775" y="1328000"/>
            <a:ext cx="72732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let arr = [1, 4, 3, 2, 22]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1196550" y="1938550"/>
            <a:ext cx="73974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let result = []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for (let i = 0; i &lt; arr.length; i++) {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    if (arr[i] &gt; 2) {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        result.push(arr[i])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    }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}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1145575" y="4041625"/>
            <a:ext cx="73722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let </a:t>
            </a:r>
            <a:r>
              <a:rPr lang="en" sz="2000">
                <a:latin typeface="Nunito"/>
                <a:ea typeface="Nunito"/>
                <a:cs typeface="Nunito"/>
                <a:sym typeface="Nunito"/>
              </a:rPr>
              <a:t>result = arr.filter(e =&gt; e &gt; 2)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"/>
          <p:cNvSpPr txBox="1"/>
          <p:nvPr>
            <p:ph type="title"/>
          </p:nvPr>
        </p:nvSpPr>
        <p:spPr>
          <a:xfrm>
            <a:off x="1303800" y="750975"/>
            <a:ext cx="71244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array.sort(function(a,b){ //code })</a:t>
            </a:r>
            <a:endParaRPr sz="2300"/>
          </a:p>
        </p:txBody>
      </p:sp>
      <p:sp>
        <p:nvSpPr>
          <p:cNvPr id="314" name="Google Shape;314;p18"/>
          <p:cNvSpPr txBox="1"/>
          <p:nvPr/>
        </p:nvSpPr>
        <p:spPr>
          <a:xfrm>
            <a:off x="1221775" y="1328000"/>
            <a:ext cx="72732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let arr = [1, 4, 3, 2, 22]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5" name="Google Shape;315;p18"/>
          <p:cNvSpPr txBox="1"/>
          <p:nvPr/>
        </p:nvSpPr>
        <p:spPr>
          <a:xfrm>
            <a:off x="1196550" y="1938550"/>
            <a:ext cx="73974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let result = arr.sort((a, b) =&gt; a - b) 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let result = arr.sort()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/>
          <p:nvPr>
            <p:ph type="title"/>
          </p:nvPr>
        </p:nvSpPr>
        <p:spPr>
          <a:xfrm>
            <a:off x="1303800" y="750975"/>
            <a:ext cx="71244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array.reduce(function(acc,elem,index,array){ //code }, acc)</a:t>
            </a:r>
            <a:endParaRPr sz="2300"/>
          </a:p>
        </p:txBody>
      </p:sp>
      <p:sp>
        <p:nvSpPr>
          <p:cNvPr id="321" name="Google Shape;321;p19"/>
          <p:cNvSpPr txBox="1"/>
          <p:nvPr/>
        </p:nvSpPr>
        <p:spPr>
          <a:xfrm>
            <a:off x="1303800" y="1585225"/>
            <a:ext cx="33957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let arr = [1, 4, 3, 2, 22]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2" name="Google Shape;322;p19"/>
          <p:cNvSpPr txBox="1"/>
          <p:nvPr/>
        </p:nvSpPr>
        <p:spPr>
          <a:xfrm>
            <a:off x="1303800" y="2071900"/>
            <a:ext cx="7372200" cy="27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var result = 0;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for (let i = 0; i &lt; arr.length; i++) {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    result += arr[i]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    if (result &gt; 5) {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        console.log("Sum is bigger than 5")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    } else {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        console.log("Sum is less than 5")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    }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}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3" name="Google Shape;323;p19"/>
          <p:cNvSpPr txBox="1"/>
          <p:nvPr/>
        </p:nvSpPr>
        <p:spPr>
          <a:xfrm>
            <a:off x="1303800" y="2110450"/>
            <a:ext cx="7372200" cy="28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var result = arr.reduce((acc, e) =&gt; {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    acc += e;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    if (acc &gt; 5) {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        console.log("Sum is bigger than 5")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    } else {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        console.log("Sum is less than 5")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    }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    return acc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}, 0)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"/>
          <p:cNvSpPr txBox="1"/>
          <p:nvPr>
            <p:ph type="title"/>
          </p:nvPr>
        </p:nvSpPr>
        <p:spPr>
          <a:xfrm>
            <a:off x="1303800" y="750975"/>
            <a:ext cx="71244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array.every(function(elem){ //code })</a:t>
            </a:r>
            <a:endParaRPr sz="2300"/>
          </a:p>
        </p:txBody>
      </p:sp>
      <p:sp>
        <p:nvSpPr>
          <p:cNvPr id="329" name="Google Shape;329;p20"/>
          <p:cNvSpPr txBox="1"/>
          <p:nvPr/>
        </p:nvSpPr>
        <p:spPr>
          <a:xfrm>
            <a:off x="1221775" y="1328000"/>
            <a:ext cx="72732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let arr = [1, 4, 3, 2, 22]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0" name="Google Shape;330;p20"/>
          <p:cNvSpPr txBox="1"/>
          <p:nvPr/>
        </p:nvSpPr>
        <p:spPr>
          <a:xfrm>
            <a:off x="1196550" y="1938550"/>
            <a:ext cx="73974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let result = true;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for (let i = 0; i &lt; arr.length; i++) {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    if (arr[i] &lt; 4) {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        result = false;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        break;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    }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}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1" name="Google Shape;331;p20"/>
          <p:cNvSpPr txBox="1"/>
          <p:nvPr/>
        </p:nvSpPr>
        <p:spPr>
          <a:xfrm>
            <a:off x="1145575" y="4270225"/>
            <a:ext cx="73722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result = arr.every(e =&gt; e &lt; 4)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1"/>
          <p:cNvSpPr txBox="1"/>
          <p:nvPr>
            <p:ph type="title"/>
          </p:nvPr>
        </p:nvSpPr>
        <p:spPr>
          <a:xfrm>
            <a:off x="1303800" y="750975"/>
            <a:ext cx="71244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array.some(function(elem){ //code })</a:t>
            </a:r>
            <a:endParaRPr sz="2300"/>
          </a:p>
        </p:txBody>
      </p:sp>
      <p:sp>
        <p:nvSpPr>
          <p:cNvPr id="337" name="Google Shape;337;p21"/>
          <p:cNvSpPr txBox="1"/>
          <p:nvPr/>
        </p:nvSpPr>
        <p:spPr>
          <a:xfrm>
            <a:off x="1221775" y="1328000"/>
            <a:ext cx="72732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let arr = [1, 4, 3, 2, 22]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8" name="Google Shape;338;p21"/>
          <p:cNvSpPr txBox="1"/>
          <p:nvPr/>
        </p:nvSpPr>
        <p:spPr>
          <a:xfrm>
            <a:off x="1196550" y="1938550"/>
            <a:ext cx="73974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var result = false;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for (let i = 0; i &lt; arr.length; i++) {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    if (arr[i] === 3) {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        result = true;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        break;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    }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}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9" name="Google Shape;339;p21"/>
          <p:cNvSpPr txBox="1"/>
          <p:nvPr/>
        </p:nvSpPr>
        <p:spPr>
          <a:xfrm>
            <a:off x="1145575" y="4270225"/>
            <a:ext cx="73722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result = arr.some(e =&gt; e === 3)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