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8"/>
  </p:notesMasterIdLst>
  <p:sldIdLst>
    <p:sldId id="256" r:id="rId5"/>
    <p:sldId id="257" r:id="rId6"/>
    <p:sldId id="259" r:id="rId7"/>
  </p:sldIdLst>
  <p:sldSz cx="9144000" cy="5143500" type="screen16x9"/>
  <p:notesSz cx="6858000" cy="9144000"/>
  <p:embeddedFontLst>
    <p:embeddedFont>
      <p:font typeface="Constantia" pitchFamily="18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TgDtdK7J6GfGA72ooCGiXHoY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-75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31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 rot="-10380000" flipH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" name="Google Shape;77;p15"/>
          <p:cNvSpPr/>
          <p:nvPr/>
        </p:nvSpPr>
        <p:spPr>
          <a:xfrm rot="-10380000" flipH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09600" y="2121589"/>
            <a:ext cx="2209800" cy="163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077200" y="4767263"/>
            <a:ext cx="609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2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5"/>
          <p:cNvSpPr/>
          <p:nvPr/>
        </p:nvSpPr>
        <p:spPr>
          <a:xfrm rot="10800000" flipH="1">
            <a:off x="-9525" y="4362450"/>
            <a:ext cx="9163050" cy="78105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F3100">
                  <a:alpha val="44313"/>
                </a:srgbClr>
              </a:gs>
              <a:gs pos="100000">
                <a:srgbClr val="FF6100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5"/>
          <p:cNvSpPr/>
          <p:nvPr/>
        </p:nvSpPr>
        <p:spPr>
          <a:xfrm rot="10800000" flipH="1">
            <a:off x="4381500" y="4664869"/>
            <a:ext cx="4762500" cy="47863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55100">
                  <a:alpha val="29411"/>
                </a:srgbClr>
              </a:gs>
              <a:gs pos="80000">
                <a:srgbClr val="B93700">
                  <a:alpha val="44313"/>
                </a:srgbClr>
              </a:gs>
              <a:gs pos="100000">
                <a:srgbClr val="B93700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 rot="5400000">
            <a:off x="2926080" y="-1017270"/>
            <a:ext cx="329184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rot="5400000">
            <a:off x="5703689" y="1611512"/>
            <a:ext cx="39088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 rot="5400000">
            <a:off x="1512689" y="-369688"/>
            <a:ext cx="39088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">
  <p:cSld name="new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49"/>
              </a:buClr>
              <a:buSzPts val="5600"/>
              <a:buFont typeface="Constantia"/>
              <a:buNone/>
              <a:defRPr sz="5600" b="1">
                <a:solidFill>
                  <a:srgbClr val="FF834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6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0" name="Google Shape;280;p4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7EE4"/>
              </a:buClr>
              <a:buSzPts val="5600"/>
              <a:buFont typeface="Constantia"/>
              <a:buNone/>
              <a:defRPr sz="5600" b="1" cap="none">
                <a:solidFill>
                  <a:srgbClr val="B77EE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A38CBD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A38CBD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A38CBD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A38CBD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8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7" name="Google Shape;287;p48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9" name="Google Shape;289;p48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90" name="Google Shape;29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5" name="Google Shape;305;p5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57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648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4645026" y="1394818"/>
            <a:ext cx="4041775" cy="49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3"/>
          </p:nvPr>
        </p:nvSpPr>
        <p:spPr>
          <a:xfrm>
            <a:off x="457200" y="1885950"/>
            <a:ext cx="4040188" cy="288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4"/>
          </p:nvPr>
        </p:nvSpPr>
        <p:spPr>
          <a:xfrm>
            <a:off x="4645026" y="1885950"/>
            <a:ext cx="4041775" cy="288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  <a:defRPr sz="5000" b="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onstantia"/>
              <a:buNone/>
              <a:defRPr sz="2600" b="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3575050" y="1257300"/>
            <a:ext cx="51117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-9525" y="-5358"/>
            <a:ext cx="9163050" cy="78105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4381500" y="-5357"/>
            <a:ext cx="4762500" cy="47863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  <a:defRPr sz="5000" b="0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A2D9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7" name="Google Shape;17;p5"/>
          <p:cNvGrpSpPr/>
          <p:nvPr/>
        </p:nvGrpSpPr>
        <p:grpSpPr>
          <a:xfrm>
            <a:off x="-29294" y="-12085"/>
            <a:ext cx="9198255" cy="814700"/>
            <a:chOff x="-29322" y="-1971"/>
            <a:chExt cx="9198255" cy="1086266"/>
          </a:xfrm>
        </p:grpSpPr>
        <p:sp>
          <p:nvSpPr>
            <p:cNvPr id="18" name="Google Shape;18;p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DF6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0" name="Google Shape;20;p5"/>
          <p:cNvSpPr/>
          <p:nvPr/>
        </p:nvSpPr>
        <p:spPr>
          <a:xfrm>
            <a:off x="0" y="4497169"/>
            <a:ext cx="9144000" cy="646331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E1A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-US"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Excelssior Education Society’s </a:t>
            </a:r>
            <a:endParaRPr sz="11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1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K.C.  COLLEGE  OF  ENGINEERING  &amp;  MANAGEMENT STUDIES &amp;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(Affiliated to the University of Mumbai)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6096000" y="4476750"/>
            <a:ext cx="3048000" cy="685800"/>
          </a:xfrm>
          <a:prstGeom prst="triangle">
            <a:avLst>
              <a:gd name="adj" fmla="val 10000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2" name="Google Shape;22;p5" descr="college_logo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6630" y="4400550"/>
            <a:ext cx="927370" cy="838200"/>
          </a:xfrm>
          <a:prstGeom prst="ellipse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>
            <a:spLocks noGrp="1"/>
          </p:cNvSpPr>
          <p:nvPr>
            <p:ph type="title"/>
          </p:nvPr>
        </p:nvSpPr>
        <p:spPr>
          <a:xfrm>
            <a:off x="428596" y="428610"/>
            <a:ext cx="8229600" cy="19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EXCELSSIOR EDUCATION SOCIETY’S </a:t>
            </a:r>
            <a:r>
              <a:rPr lang="en-US" sz="4400"/>
              <a:t/>
            </a:r>
            <a:br>
              <a:rPr lang="en-US" sz="4400"/>
            </a:br>
            <a:r>
              <a:rPr lang="en-US" sz="2800"/>
              <a:t>K. C. COLLEGE OF ENGINEERING AND MANAGEMENT STUDIES AND RESEARCH</a:t>
            </a:r>
            <a:r>
              <a:rPr lang="en-US" sz="4400"/>
              <a:t/>
            </a:r>
            <a:br>
              <a:rPr lang="en-US" sz="4400"/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(Affiliated to the University of Mumbai)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Mith Bunder Road, Near Hume Pipe, Kopari, Thane(E)-400603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1" descr="https://encrypted-tbn0.gstatic.com/images?q=tbn:ANd9GcTcpmXAV9L1EGCOPw5DbK86H0UXEjvRhomPS4wEb3LzgpCrME8sSQ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2976" y="3677094"/>
            <a:ext cx="1500198" cy="79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" descr="http://www.dreamadmission.in/data/colleges/k.c.-college-of-engineering-and-management-studies-and-research-kopri-thane/logo/1439876107K.C.%20College%20of%20Engineering%20and%20Management%20Studie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1933" y="3643320"/>
            <a:ext cx="1192647" cy="84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" descr="http://mu.ac.in/portal/wp-content/uploads/2014/03/unilogo1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891" y="3643320"/>
            <a:ext cx="1143007" cy="8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844" y="928676"/>
            <a:ext cx="952493" cy="122910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"/>
          <p:cNvSpPr txBox="1"/>
          <p:nvPr/>
        </p:nvSpPr>
        <p:spPr>
          <a:xfrm>
            <a:off x="1428728" y="2714626"/>
            <a:ext cx="6643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23-24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(Even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>
            <a:spLocks noGrp="1"/>
          </p:cNvSpPr>
          <p:nvPr>
            <p:ph type="title"/>
          </p:nvPr>
        </p:nvSpPr>
        <p:spPr>
          <a:xfrm>
            <a:off x="428596" y="500048"/>
            <a:ext cx="8229600" cy="5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4000"/>
          </a:p>
        </p:txBody>
      </p:sp>
      <p:sp>
        <p:nvSpPr>
          <p:cNvPr id="343" name="Google Shape;343;p2"/>
          <p:cNvSpPr txBox="1">
            <a:spLocks noGrp="1"/>
          </p:cNvSpPr>
          <p:nvPr>
            <p:ph type="body" idx="1"/>
          </p:nvPr>
        </p:nvSpPr>
        <p:spPr>
          <a:xfrm>
            <a:off x="428596" y="1071552"/>
            <a:ext cx="8229600" cy="33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Introduction to Topic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Need of Project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Literature survey In Tabular Format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Algorithm for Project Development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Block Diagram/ Architecture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Flow-chart 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Requirement Hardware and Software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Detail Design DFD Diagram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Use case Diagarm/ Activity Diagram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Implementation Details/ Screenshots of GUI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Data base Identified if any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⚫"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References(Books, Websites, Databases Etc.)</a:t>
            </a:r>
            <a:endParaRPr/>
          </a:p>
          <a:p>
            <a:pPr marL="274320" lvl="0" indent="-20193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0193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Font typeface="Arial"/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"/>
          <p:cNvSpPr txBox="1">
            <a:spLocks noGrp="1"/>
          </p:cNvSpPr>
          <p:nvPr>
            <p:ph type="title"/>
          </p:nvPr>
        </p:nvSpPr>
        <p:spPr>
          <a:xfrm>
            <a:off x="500034" y="207168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</a:pPr>
            <a:r>
              <a:rPr lang="en-US"/>
              <a:t>Thank You!!!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snt1">
  <a:themeElements>
    <a:clrScheme name="Custom 3">
      <a:dk1>
        <a:srgbClr val="7030A0"/>
      </a:dk1>
      <a:lt1>
        <a:srgbClr val="FFFFFF"/>
      </a:lt1>
      <a:dk2>
        <a:srgbClr val="7030A0"/>
      </a:dk2>
      <a:lt2>
        <a:srgbClr val="DEF5FA"/>
      </a:lt2>
      <a:accent1>
        <a:srgbClr val="542378"/>
      </a:accent1>
      <a:accent2>
        <a:srgbClr val="B4490F"/>
      </a:accent2>
      <a:accent3>
        <a:srgbClr val="FF7401"/>
      </a:accent3>
      <a:accent4>
        <a:srgbClr val="AB73D5"/>
      </a:accent4>
      <a:accent5>
        <a:srgbClr val="8438BD"/>
      </a:accent5>
      <a:accent6>
        <a:srgbClr val="8F41C8"/>
      </a:accent6>
      <a:hlink>
        <a:srgbClr val="B4490F"/>
      </a:hlink>
      <a:folHlink>
        <a:srgbClr val="EB7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Times New Roman</vt:lpstr>
      <vt:lpstr>Constantia</vt:lpstr>
      <vt:lpstr>Noto Sans Symbols</vt:lpstr>
      <vt:lpstr>Calibri</vt:lpstr>
      <vt:lpstr>Prsnt1</vt:lpstr>
      <vt:lpstr>2_Custom Design</vt:lpstr>
      <vt:lpstr>Custom Design</vt:lpstr>
      <vt:lpstr>1_Custom Design</vt:lpstr>
      <vt:lpstr>EXCELSSIOR EDUCATION SOCIETY’S  K. C. COLLEGE OF ENGINEERING AND MANAGEMENT STUDIES AND RESEARCH (Affiliated to the University of Mumbai) Mith Bunder Road, Near Hume Pipe, Kopari, Thane(E)-400603</vt:lpstr>
      <vt:lpstr>Index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EXCELSSIOR EDUCATION SOCIETY’S  K. C. COLLEGE OF ENGINEERING AND MANAGEMENT STUDIES AND RESEARCH (Affiliated to the University of Mumbai) Mith Bunder Road, Near Hume Pipe, Kopari, Thane(E)-400603</dc:title>
  <dc:creator>KDK</dc:creator>
  <cp:lastModifiedBy>admin</cp:lastModifiedBy>
  <cp:revision>2</cp:revision>
  <dcterms:modified xsi:type="dcterms:W3CDTF">2024-03-19T05:48:20Z</dcterms:modified>
</cp:coreProperties>
</file>