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1" d="100"/>
          <a:sy n="71" d="100"/>
        </p:scale>
        <p:origin x="54" y="1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7/3/2024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7/3/2024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7/3/2024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7/3/2024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Song Analysis</a:t>
            </a:r>
            <a:endParaRPr lang="en-US" dirty="0"/>
          </a:p>
        </p:txBody>
      </p:sp>
      <p:sp>
        <p:nvSpPr>
          <p:cNvPr id="3" name="Subtitle 2"/>
          <p:cNvSpPr>
            <a:spLocks noGrp="1"/>
          </p:cNvSpPr>
          <p:nvPr>
            <p:ph type="subTitle" idx="1"/>
          </p:nvPr>
        </p:nvSpPr>
        <p:spPr/>
        <p:txBody>
          <a:bodyPr>
            <a:normAutofit/>
          </a:bodyPr>
          <a:lstStyle/>
          <a:p>
            <a:r>
              <a:rPr lang="en-US" dirty="0" smtClean="0"/>
              <a:t>With Power Bi</a:t>
            </a:r>
          </a:p>
          <a:p>
            <a:r>
              <a:rPr lang="en-US" dirty="0" smtClean="0"/>
              <a:t>A presentation by Emmanuel Oladele Adetunji</a:t>
            </a:r>
            <a:endParaRPr lang="en-US" dirty="0"/>
          </a:p>
        </p:txBody>
      </p:sp>
    </p:spTree>
    <p:extLst>
      <p:ext uri="{BB962C8B-B14F-4D97-AF65-F5344CB8AC3E}">
        <p14:creationId xmlns:p14="http://schemas.microsoft.com/office/powerpoint/2010/main" val="4232593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normAutofit lnSpcReduction="10000"/>
          </a:bodyPr>
          <a:lstStyle/>
          <a:p>
            <a:r>
              <a:rPr lang="en-US" dirty="0" smtClean="0"/>
              <a:t>This project aims to conduct a comprehensive analysis of YouTube songs data using Power BI. The dataset contains key attributes such as video ID, channel title, title, description, tags, published date, view count, like, favorite count, comment count, video duration, video definition, and caption details. The goal is to utilize Power Bi to create insightful visualization and reports that provide a deeper understanding of YouTube songs performance, popularity and user engagement. The analysis aims to uncover trends, preference and patterns in the data to aid content creator and stakeholders in optimizing their YouTube song content.</a:t>
            </a:r>
            <a:endParaRPr lang="en-US" dirty="0"/>
          </a:p>
        </p:txBody>
      </p:sp>
    </p:spTree>
    <p:extLst>
      <p:ext uri="{BB962C8B-B14F-4D97-AF65-F5344CB8AC3E}">
        <p14:creationId xmlns:p14="http://schemas.microsoft.com/office/powerpoint/2010/main" val="1367561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Description</a:t>
            </a:r>
            <a:endParaRPr lang="en-US" dirty="0"/>
          </a:p>
        </p:txBody>
      </p:sp>
      <p:sp>
        <p:nvSpPr>
          <p:cNvPr id="3" name="Content Placeholder 2"/>
          <p:cNvSpPr>
            <a:spLocks noGrp="1"/>
          </p:cNvSpPr>
          <p:nvPr>
            <p:ph idx="1"/>
          </p:nvPr>
        </p:nvSpPr>
        <p:spPr>
          <a:xfrm>
            <a:off x="1295402" y="2481776"/>
            <a:ext cx="9601196" cy="3881446"/>
          </a:xfrm>
        </p:spPr>
        <p:txBody>
          <a:bodyPr>
            <a:normAutofit fontScale="25000" lnSpcReduction="20000"/>
          </a:bodyPr>
          <a:lstStyle/>
          <a:p>
            <a:pPr marL="0" indent="0">
              <a:buNone/>
            </a:pPr>
            <a:r>
              <a:rPr lang="en-US" dirty="0" smtClean="0"/>
              <a:t>1</a:t>
            </a:r>
            <a:r>
              <a:rPr lang="en-US" sz="5600" dirty="0" smtClean="0"/>
              <a:t>. </a:t>
            </a:r>
            <a:r>
              <a:rPr lang="en-US" sz="5600" dirty="0" err="1" smtClean="0"/>
              <a:t>video_id</a:t>
            </a:r>
            <a:r>
              <a:rPr lang="en-US" sz="5600" dirty="0"/>
              <a:t>: Unique identifier for each YouTube video</a:t>
            </a:r>
            <a:r>
              <a:rPr lang="en-US" sz="5600" dirty="0" smtClean="0"/>
              <a:t>.</a:t>
            </a:r>
          </a:p>
          <a:p>
            <a:pPr marL="0" indent="0">
              <a:buNone/>
            </a:pPr>
            <a:r>
              <a:rPr lang="en-US" sz="5600" dirty="0" smtClean="0"/>
              <a:t> </a:t>
            </a:r>
            <a:r>
              <a:rPr lang="en-US" sz="5600" dirty="0"/>
              <a:t>2. </a:t>
            </a:r>
            <a:r>
              <a:rPr lang="en-US" sz="5600" dirty="0" err="1"/>
              <a:t>channelTitle</a:t>
            </a:r>
            <a:r>
              <a:rPr lang="en-US" sz="5600" dirty="0"/>
              <a:t>: Title of the YouTube channel publishing the song</a:t>
            </a:r>
            <a:r>
              <a:rPr lang="en-US" sz="5600" dirty="0" smtClean="0"/>
              <a:t>.</a:t>
            </a:r>
          </a:p>
          <a:p>
            <a:pPr marL="0" indent="0">
              <a:buNone/>
            </a:pPr>
            <a:r>
              <a:rPr lang="en-US" sz="5600" dirty="0" smtClean="0"/>
              <a:t> </a:t>
            </a:r>
            <a:r>
              <a:rPr lang="en-US" sz="5600" dirty="0"/>
              <a:t>3. title: Title of the YouTube song video</a:t>
            </a:r>
            <a:r>
              <a:rPr lang="en-US" sz="5600" dirty="0" smtClean="0"/>
              <a:t>.</a:t>
            </a:r>
          </a:p>
          <a:p>
            <a:pPr marL="0" indent="0">
              <a:buNone/>
            </a:pPr>
            <a:r>
              <a:rPr lang="en-US" sz="5600" dirty="0" smtClean="0"/>
              <a:t> </a:t>
            </a:r>
            <a:r>
              <a:rPr lang="en-US" sz="5600" dirty="0"/>
              <a:t>4. description: Description provided for the YouTube song video. </a:t>
            </a:r>
            <a:endParaRPr lang="en-US" sz="5600" dirty="0" smtClean="0"/>
          </a:p>
          <a:p>
            <a:pPr marL="0" indent="0">
              <a:buNone/>
            </a:pPr>
            <a:r>
              <a:rPr lang="en-US" sz="5600" dirty="0" smtClean="0"/>
              <a:t>5</a:t>
            </a:r>
            <a:r>
              <a:rPr lang="en-US" sz="5600" dirty="0"/>
              <a:t>. tags: Tags associated with the YouTube song video</a:t>
            </a:r>
            <a:r>
              <a:rPr lang="en-US" sz="5600" dirty="0" smtClean="0"/>
              <a:t>.</a:t>
            </a:r>
          </a:p>
          <a:p>
            <a:pPr marL="0" indent="0">
              <a:buNone/>
            </a:pPr>
            <a:r>
              <a:rPr lang="en-US" sz="5600" dirty="0" smtClean="0"/>
              <a:t> </a:t>
            </a:r>
            <a:r>
              <a:rPr lang="en-US" sz="5600" dirty="0"/>
              <a:t>6. </a:t>
            </a:r>
            <a:r>
              <a:rPr lang="en-US" sz="5600" dirty="0" err="1"/>
              <a:t>publishedAt</a:t>
            </a:r>
            <a:r>
              <a:rPr lang="en-US" sz="5600" dirty="0"/>
              <a:t>: Date and time when the YouTube song video was published. </a:t>
            </a:r>
            <a:endParaRPr lang="en-US" sz="5600" dirty="0" smtClean="0"/>
          </a:p>
          <a:p>
            <a:pPr marL="0" indent="0">
              <a:buNone/>
            </a:pPr>
            <a:r>
              <a:rPr lang="en-US" sz="5600" dirty="0" smtClean="0"/>
              <a:t>7</a:t>
            </a:r>
            <a:r>
              <a:rPr lang="en-US" sz="5600" dirty="0"/>
              <a:t>. </a:t>
            </a:r>
            <a:r>
              <a:rPr lang="en-US" sz="5600" dirty="0" err="1"/>
              <a:t>viewCount</a:t>
            </a:r>
            <a:r>
              <a:rPr lang="en-US" sz="5600" dirty="0"/>
              <a:t>: Number of views received by the YouTube song video</a:t>
            </a:r>
            <a:r>
              <a:rPr lang="en-US" sz="5600" dirty="0" smtClean="0"/>
              <a:t>.</a:t>
            </a:r>
          </a:p>
          <a:p>
            <a:pPr marL="0" indent="0">
              <a:buNone/>
            </a:pPr>
            <a:r>
              <a:rPr lang="en-US" sz="5600" dirty="0" smtClean="0"/>
              <a:t> </a:t>
            </a:r>
            <a:r>
              <a:rPr lang="en-US" sz="5600" dirty="0"/>
              <a:t>8. </a:t>
            </a:r>
            <a:r>
              <a:rPr lang="en-US" sz="5600" dirty="0" err="1"/>
              <a:t>likeCount</a:t>
            </a:r>
            <a:r>
              <a:rPr lang="en-US" sz="5600" dirty="0"/>
              <a:t>: Number of likes received by the YouTube song video</a:t>
            </a:r>
            <a:r>
              <a:rPr lang="en-US" sz="5600" dirty="0" smtClean="0"/>
              <a:t>.</a:t>
            </a:r>
          </a:p>
          <a:p>
            <a:pPr marL="0" indent="0">
              <a:buNone/>
            </a:pPr>
            <a:r>
              <a:rPr lang="en-US" sz="5600" dirty="0" smtClean="0"/>
              <a:t> </a:t>
            </a:r>
            <a:r>
              <a:rPr lang="en-US" sz="5600" dirty="0"/>
              <a:t>9. </a:t>
            </a:r>
            <a:r>
              <a:rPr lang="en-US" sz="5600" dirty="0" err="1"/>
              <a:t>favoriteCount</a:t>
            </a:r>
            <a:r>
              <a:rPr lang="en-US" sz="5600" dirty="0"/>
              <a:t>: Number of times the YouTube song video has been marked as a favorite. </a:t>
            </a:r>
            <a:endParaRPr lang="en-US" sz="5600" dirty="0" smtClean="0"/>
          </a:p>
          <a:p>
            <a:pPr marL="0" indent="0">
              <a:buNone/>
            </a:pPr>
            <a:r>
              <a:rPr lang="en-US" sz="5600" dirty="0" smtClean="0"/>
              <a:t>10</a:t>
            </a:r>
            <a:r>
              <a:rPr lang="en-US" sz="5600" dirty="0"/>
              <a:t>. </a:t>
            </a:r>
            <a:r>
              <a:rPr lang="en-US" sz="5600" dirty="0" err="1"/>
              <a:t>commentCount</a:t>
            </a:r>
            <a:r>
              <a:rPr lang="en-US" sz="5600" dirty="0"/>
              <a:t>: Number of comments posted on the YouTube song video. </a:t>
            </a:r>
            <a:endParaRPr lang="en-US" sz="5600" dirty="0" smtClean="0"/>
          </a:p>
          <a:p>
            <a:pPr marL="0" indent="0">
              <a:buNone/>
            </a:pPr>
            <a:r>
              <a:rPr lang="en-US" sz="5600" dirty="0" smtClean="0"/>
              <a:t>11</a:t>
            </a:r>
            <a:r>
              <a:rPr lang="en-US" sz="5600" dirty="0"/>
              <a:t>. duration: Duration of the YouTube song video. </a:t>
            </a:r>
            <a:endParaRPr lang="en-US" sz="5600" dirty="0" smtClean="0"/>
          </a:p>
          <a:p>
            <a:pPr marL="0" indent="0">
              <a:buNone/>
            </a:pPr>
            <a:r>
              <a:rPr lang="en-US" sz="5600" dirty="0" smtClean="0"/>
              <a:t>12</a:t>
            </a:r>
            <a:r>
              <a:rPr lang="en-US" sz="5600" dirty="0"/>
              <a:t>. definition: Video definition or quality (e.g., HD, SD). </a:t>
            </a:r>
            <a:endParaRPr lang="en-US" sz="5600" dirty="0" smtClean="0"/>
          </a:p>
          <a:p>
            <a:pPr marL="0" indent="0">
              <a:buNone/>
            </a:pPr>
            <a:r>
              <a:rPr lang="en-US" sz="5600" dirty="0" smtClean="0"/>
              <a:t>13</a:t>
            </a:r>
            <a:r>
              <a:rPr lang="en-US" sz="5600" dirty="0"/>
              <a:t>. caption: Availability of captions for the YouTube song vide</a:t>
            </a:r>
          </a:p>
        </p:txBody>
      </p:sp>
    </p:spTree>
    <p:extLst>
      <p:ext uri="{BB962C8B-B14F-4D97-AF65-F5344CB8AC3E}">
        <p14:creationId xmlns:p14="http://schemas.microsoft.com/office/powerpoint/2010/main" val="349597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Objectives</a:t>
            </a:r>
            <a:endParaRPr lang="en-US" dirty="0"/>
          </a:p>
        </p:txBody>
      </p:sp>
      <p:sp>
        <p:nvSpPr>
          <p:cNvPr id="3" name="Content Placeholder 2"/>
          <p:cNvSpPr>
            <a:spLocks noGrp="1"/>
          </p:cNvSpPr>
          <p:nvPr>
            <p:ph idx="1"/>
          </p:nvPr>
        </p:nvSpPr>
        <p:spPr/>
        <p:txBody>
          <a:bodyPr>
            <a:normAutofit lnSpcReduction="10000"/>
          </a:bodyPr>
          <a:lstStyle/>
          <a:p>
            <a:r>
              <a:rPr lang="en-US" dirty="0"/>
              <a:t>Data Cleaning and Preparation: - Clean and preprocess the dataset, handling missing values or outliers. - Convert relevant columns to appropriate data types</a:t>
            </a:r>
            <a:r>
              <a:rPr lang="en-US" dirty="0" smtClean="0"/>
              <a:t>.</a:t>
            </a:r>
          </a:p>
          <a:p>
            <a:r>
              <a:rPr lang="en-US" dirty="0" smtClean="0"/>
              <a:t>. </a:t>
            </a:r>
            <a:r>
              <a:rPr lang="en-US" dirty="0"/>
              <a:t>Exploratory Data Analysis (EDA): - Explore patterns and distributions in view counts, like counts, and comments. - Identify trends in the popularity and engagement of YouTube song </a:t>
            </a:r>
            <a:r>
              <a:rPr lang="en-US" dirty="0" smtClean="0"/>
              <a:t>videos.</a:t>
            </a:r>
          </a:p>
          <a:p>
            <a:r>
              <a:rPr lang="en-US" dirty="0"/>
              <a:t>Content and Channel Analysis: - Analyze the distribution of videos across different channels</a:t>
            </a:r>
            <a:endParaRPr lang="en-US" dirty="0" smtClean="0"/>
          </a:p>
          <a:p>
            <a:endParaRPr lang="en-US" dirty="0"/>
          </a:p>
        </p:txBody>
      </p:sp>
    </p:spTree>
    <p:extLst>
      <p:ext uri="{BB962C8B-B14F-4D97-AF65-F5344CB8AC3E}">
        <p14:creationId xmlns:p14="http://schemas.microsoft.com/office/powerpoint/2010/main" val="47044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Objectives Continuation</a:t>
            </a:r>
            <a:endParaRPr lang="en-US" dirty="0"/>
          </a:p>
        </p:txBody>
      </p:sp>
      <p:sp>
        <p:nvSpPr>
          <p:cNvPr id="3" name="Content Placeholder 2"/>
          <p:cNvSpPr>
            <a:spLocks noGrp="1"/>
          </p:cNvSpPr>
          <p:nvPr>
            <p:ph idx="1"/>
          </p:nvPr>
        </p:nvSpPr>
        <p:spPr/>
        <p:txBody>
          <a:bodyPr/>
          <a:lstStyle/>
          <a:p>
            <a:r>
              <a:rPr lang="en-US" dirty="0" smtClean="0"/>
              <a:t>Temporal </a:t>
            </a:r>
            <a:r>
              <a:rPr lang="en-US" dirty="0"/>
              <a:t>Trends: - Explore how YouTube song video metrics vary over time. - Identify peak publishing times and their impact on engagement</a:t>
            </a:r>
            <a:r>
              <a:rPr lang="en-US" dirty="0" smtClean="0"/>
              <a:t>.</a:t>
            </a:r>
          </a:p>
          <a:p>
            <a:r>
              <a:rPr lang="en-US" dirty="0" smtClean="0"/>
              <a:t>  </a:t>
            </a:r>
            <a:r>
              <a:rPr lang="en-US" dirty="0"/>
              <a:t>User Engagement Insights: - Investigate relationships between likes, comments, and views. - Identify factors influencing user engagement with YouTube song videos.</a:t>
            </a:r>
          </a:p>
        </p:txBody>
      </p:sp>
    </p:spTree>
    <p:extLst>
      <p:ext uri="{BB962C8B-B14F-4D97-AF65-F5344CB8AC3E}">
        <p14:creationId xmlns:p14="http://schemas.microsoft.com/office/powerpoint/2010/main" val="1192654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656455"/>
            <a:ext cx="9601196" cy="420783"/>
          </a:xfrm>
        </p:spPr>
        <p:txBody>
          <a:bodyPr>
            <a:normAutofit fontScale="90000"/>
          </a:bodyPr>
          <a:lstStyle/>
          <a:p>
            <a:r>
              <a:rPr lang="en-US" dirty="0" smtClean="0"/>
              <a:t>Exploratory data analysis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9140" y="1077238"/>
            <a:ext cx="4659682" cy="512314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0647" y="1077238"/>
            <a:ext cx="3858016" cy="541715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48822" y="1077238"/>
            <a:ext cx="6225436" cy="5123148"/>
          </a:xfrm>
          <a:prstGeom prst="rect">
            <a:avLst/>
          </a:prstGeom>
        </p:spPr>
      </p:pic>
    </p:spTree>
    <p:extLst>
      <p:ext uri="{BB962C8B-B14F-4D97-AF65-F5344CB8AC3E}">
        <p14:creationId xmlns:p14="http://schemas.microsoft.com/office/powerpoint/2010/main" val="3271111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694033"/>
            <a:ext cx="9601196" cy="245419"/>
          </a:xfrm>
        </p:spPr>
        <p:txBody>
          <a:bodyPr>
            <a:normAutofit fontScale="90000"/>
          </a:bodyPr>
          <a:lstStyle/>
          <a:p>
            <a:r>
              <a:rPr lang="en-US" dirty="0" smtClean="0"/>
              <a:t>Published year </a:t>
            </a:r>
            <a:r>
              <a:rPr lang="en-US" dirty="0" smtClean="0"/>
              <a:t>, tags</a:t>
            </a:r>
            <a:r>
              <a:rPr lang="en-US" dirty="0" smtClean="0"/>
              <a:t> and Content Analysis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2012" y="1089213"/>
            <a:ext cx="5220429" cy="3361763"/>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0018" y="1309119"/>
            <a:ext cx="5204010" cy="279698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012" y="4446584"/>
            <a:ext cx="10999694" cy="1743363"/>
          </a:xfrm>
          <a:prstGeom prst="rect">
            <a:avLst/>
          </a:prstGeom>
        </p:spPr>
      </p:pic>
    </p:spTree>
    <p:extLst>
      <p:ext uri="{BB962C8B-B14F-4D97-AF65-F5344CB8AC3E}">
        <p14:creationId xmlns:p14="http://schemas.microsoft.com/office/powerpoint/2010/main" val="2007956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807320"/>
            <a:ext cx="9601196" cy="1492127"/>
          </a:xfrm>
        </p:spPr>
        <p:txBody>
          <a:bodyPr>
            <a:normAutofit fontScale="90000"/>
          </a:bodyPr>
          <a:lstStyle/>
          <a:p>
            <a:r>
              <a:rPr lang="en-US" dirty="0" smtClean="0"/>
              <a:t>Recommendation for content creator and stakeholders to enhance YouTube song video performance</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US" dirty="0" smtClean="0"/>
              <a:t> Optimize titles &amp; description with keywords</a:t>
            </a:r>
          </a:p>
          <a:p>
            <a:pPr>
              <a:buFont typeface="Wingdings" panose="05000000000000000000" pitchFamily="2" charset="2"/>
              <a:buChar char="v"/>
            </a:pPr>
            <a:r>
              <a:rPr lang="en-US" dirty="0"/>
              <a:t> </a:t>
            </a:r>
            <a:r>
              <a:rPr lang="en-US" dirty="0" smtClean="0"/>
              <a:t>Engage viewers through comment and discussion</a:t>
            </a:r>
          </a:p>
          <a:p>
            <a:pPr>
              <a:buFont typeface="Wingdings" panose="05000000000000000000" pitchFamily="2" charset="2"/>
              <a:buChar char="v"/>
            </a:pPr>
            <a:r>
              <a:rPr lang="en-US" dirty="0"/>
              <a:t> </a:t>
            </a:r>
            <a:r>
              <a:rPr lang="en-US" dirty="0" smtClean="0"/>
              <a:t>Use relevant tags for search visibility</a:t>
            </a:r>
          </a:p>
          <a:p>
            <a:pPr>
              <a:buFont typeface="Wingdings" panose="05000000000000000000" pitchFamily="2" charset="2"/>
              <a:buChar char="v"/>
            </a:pPr>
            <a:r>
              <a:rPr lang="en-US" dirty="0"/>
              <a:t> </a:t>
            </a:r>
            <a:r>
              <a:rPr lang="en-US" dirty="0" smtClean="0"/>
              <a:t> Promote videos on social media</a:t>
            </a:r>
          </a:p>
          <a:p>
            <a:pPr>
              <a:buFont typeface="Wingdings" panose="05000000000000000000" pitchFamily="2" charset="2"/>
              <a:buChar char="v"/>
            </a:pPr>
            <a:r>
              <a:rPr lang="en-US" dirty="0"/>
              <a:t> </a:t>
            </a:r>
            <a:r>
              <a:rPr lang="en-US" dirty="0" smtClean="0"/>
              <a:t>  Utilize playlists to increase watch time</a:t>
            </a:r>
            <a:endParaRPr lang="en-US" dirty="0"/>
          </a:p>
        </p:txBody>
      </p:sp>
    </p:spTree>
    <p:extLst>
      <p:ext uri="{BB962C8B-B14F-4D97-AF65-F5344CB8AC3E}">
        <p14:creationId xmlns:p14="http://schemas.microsoft.com/office/powerpoint/2010/main" val="3331657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1329" y="605118"/>
            <a:ext cx="10945906" cy="5674658"/>
          </a:xfrm>
        </p:spPr>
      </p:pic>
      <p:sp>
        <p:nvSpPr>
          <p:cNvPr id="2" name="Title 1"/>
          <p:cNvSpPr>
            <a:spLocks noGrp="1"/>
          </p:cNvSpPr>
          <p:nvPr>
            <p:ph type="title"/>
          </p:nvPr>
        </p:nvSpPr>
        <p:spPr>
          <a:ln/>
        </p:spPr>
        <p:style>
          <a:lnRef idx="2">
            <a:schemeClr val="dk1"/>
          </a:lnRef>
          <a:fillRef idx="1">
            <a:schemeClr val="lt1"/>
          </a:fillRef>
          <a:effectRef idx="0">
            <a:schemeClr val="dk1"/>
          </a:effectRef>
          <a:fontRef idx="minor">
            <a:schemeClr val="dk1"/>
          </a:fontRef>
        </p:style>
        <p:txBody>
          <a:bodyPr/>
          <a:lstStyle/>
          <a:p>
            <a:r>
              <a:rPr lang="en-US" dirty="0" smtClean="0"/>
              <a:t>Thanks</a:t>
            </a:r>
            <a:endParaRPr lang="en-US" dirty="0"/>
          </a:p>
        </p:txBody>
      </p:sp>
    </p:spTree>
    <p:extLst>
      <p:ext uri="{BB962C8B-B14F-4D97-AF65-F5344CB8AC3E}">
        <p14:creationId xmlns:p14="http://schemas.microsoft.com/office/powerpoint/2010/main" val="309430470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183</TotalTime>
  <Words>496</Words>
  <Application>Microsoft Office PowerPoint</Application>
  <PresentationFormat>Widescreen</PresentationFormat>
  <Paragraphs>35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Garamond</vt:lpstr>
      <vt:lpstr>Wingdings</vt:lpstr>
      <vt:lpstr>Organic</vt:lpstr>
      <vt:lpstr>Song Analysis</vt:lpstr>
      <vt:lpstr>Problem Statement</vt:lpstr>
      <vt:lpstr>Data Description</vt:lpstr>
      <vt:lpstr>Project Objectives</vt:lpstr>
      <vt:lpstr>Project Objectives Continuation</vt:lpstr>
      <vt:lpstr>Exploratory data analysis</vt:lpstr>
      <vt:lpstr>Published year , tags and Content Analysis </vt:lpstr>
      <vt:lpstr>Recommendation for content creator and stakeholders to enhance YouTube song video performance</vt:lpstr>
      <vt:lpstr>Thanks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Song Analysis</dc:title>
  <dc:creator>Emmanuel</dc:creator>
  <cp:lastModifiedBy>Emmanuel</cp:lastModifiedBy>
  <cp:revision>15</cp:revision>
  <dcterms:created xsi:type="dcterms:W3CDTF">2024-07-01T12:14:41Z</dcterms:created>
  <dcterms:modified xsi:type="dcterms:W3CDTF">2024-07-03T12:14:28Z</dcterms:modified>
</cp:coreProperties>
</file>