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9"/>
  </p:notesMasterIdLst>
  <p:sldIdLst>
    <p:sldId id="26099" r:id="rId7"/>
    <p:sldId id="2611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704"/>
  </p:normalViewPr>
  <p:slideViewPr>
    <p:cSldViewPr snapToGrid="0">
      <p:cViewPr varScale="1">
        <p:scale>
          <a:sx n="130" d="100"/>
          <a:sy n="130" d="100"/>
        </p:scale>
        <p:origin x="156" y="20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12/05/2025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hyperlink" Target="https://github.com/Champions-Infonuagique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L'hébergement de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/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5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1595</TotalTime>
  <Words>15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Wingdings</vt:lpstr>
      <vt:lpstr>Pages de texte</vt:lpstr>
      <vt:lpstr>ThèmeFede2024</vt:lpstr>
      <vt:lpstr>1_ThèmeFede2024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7</cp:revision>
  <dcterms:created xsi:type="dcterms:W3CDTF">2025-05-06T12:55:35Z</dcterms:created>
  <dcterms:modified xsi:type="dcterms:W3CDTF">2025-05-12T14:25:40Z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