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760" r:id="rId5"/>
    <p:sldMasterId id="2147483790" r:id="rId6"/>
  </p:sldMasterIdLst>
  <p:notesMasterIdLst>
    <p:notesMasterId r:id="rId23"/>
  </p:notesMasterIdLst>
  <p:sldIdLst>
    <p:sldId id="26099" r:id="rId7"/>
    <p:sldId id="26101" r:id="rId8"/>
    <p:sldId id="26102" r:id="rId9"/>
    <p:sldId id="26100" r:id="rId10"/>
    <p:sldId id="26103" r:id="rId11"/>
    <p:sldId id="26104" r:id="rId12"/>
    <p:sldId id="26106" r:id="rId13"/>
    <p:sldId id="26107" r:id="rId14"/>
    <p:sldId id="26105" r:id="rId15"/>
    <p:sldId id="26108" r:id="rId16"/>
    <p:sldId id="26109" r:id="rId17"/>
    <p:sldId id="26110" r:id="rId18"/>
    <p:sldId id="26111" r:id="rId19"/>
    <p:sldId id="26112" r:id="rId20"/>
    <p:sldId id="26113" r:id="rId21"/>
    <p:sldId id="34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9C51"/>
    <a:srgbClr val="F2F1EC"/>
    <a:srgbClr val="B75E35"/>
    <a:srgbClr val="E6EEEE"/>
    <a:srgbClr val="252E33"/>
    <a:srgbClr val="E7E9E9"/>
    <a:srgbClr val="CBD1D1"/>
    <a:srgbClr val="3D4D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4704"/>
  </p:normalViewPr>
  <p:slideViewPr>
    <p:cSldViewPr snapToGrid="0">
      <p:cViewPr>
        <p:scale>
          <a:sx n="200" d="100"/>
          <a:sy n="200" d="100"/>
        </p:scale>
        <p:origin x="1062" y="122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984633F-CC4D-49B3-9854-6C700AC08855}" type="datetimeFigureOut">
              <a:rPr lang="fr-FR" smtClean="0"/>
              <a:pPr/>
              <a:t>06/05/2025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B4239437-88C3-4541-944C-3AAF9DB6B4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9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4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1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02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643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8979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448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3912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981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82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6435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0574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8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590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0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269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9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241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5535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2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72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3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5F346B9-58C9-DFF2-3279-A93ECBA3460F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84727DF5-9C16-1A30-5B30-B3A3F675AD7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AF9AC3C3-1139-F901-31C7-E6ED5745920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153E3F14-CCCA-5E51-BFE1-0385EA5A02E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8C80EFF8-BC0C-A1E2-1914-1FA71766D4B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34E6E17-8E0A-0FED-E1B0-F5C3310719C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E7AC7C07-FD16-6A95-F38D-3BC038A332AD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BF941923-1106-747A-8A0A-3E50CC54B9F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4BBC2FD1-AA4B-069D-4A3D-2E6F9CCED48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C00D9539-7FF7-DA91-6B76-59E1E1DF28D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33B0C8DF-B109-21F3-D3DA-0551E1D20BA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30A67196-2A36-99FD-C5AC-173BD45108F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57E06504-2BF4-D330-131E-9C9F99EBAD8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AF4300EE-C3DB-32FD-A2AB-C450B361DE0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B573591F-2709-198A-5E86-E94EDD7AAB7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27DFAA97-5162-4798-2AA7-4EBBA5FBDBC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38F182C4-1833-AA6A-9AAF-55C874357541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11F7B5FC-D212-7807-BC87-8DBF8993C02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2FB934B5-230A-E684-6910-4935687748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A60752EB-15B5-5265-23C4-06A8BA92DB7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3439A2B-E5A1-0794-37D6-393DA4420DB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27DAE9BE-BF66-6161-99FD-627299F13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6190DDD1-3D35-3544-5117-3D172A7DBF3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18C2421F-7272-08CF-29C1-8D01FD70B1F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2E946660-5DD9-3617-D007-7F067C62AF0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EE41C10A-EC6D-D7F2-86C5-315BDA1C177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96DD726D-83C3-55A7-7439-E8F3F6E644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6ECF4C9F-4C6C-3EB7-92CB-9A8237295DA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4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E9025E5-42FA-08B8-5237-B0140CA4E773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CEB68BD0-2408-146C-A550-A1C992F0D9AD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51482F4-7CA7-F653-9E4A-D808359C97C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DCCEB51B-2A96-4A06-2AF5-EE9F65467D5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36CDB2C-A772-F7C2-C75D-03FA8660605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00407AF-C4B8-782E-131C-A6EB1327189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105D2971-BCB8-8ACA-AFF2-78A2CCA0E86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09FA6950-3FB3-DE67-36FC-87686C61F3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634643D-CC74-3294-CA94-0BAF5865A81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6C59962-C02D-CAE8-13F7-777DAAB8CBE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566839CB-979B-98EB-6C1A-1629098991C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CA2DE42-17AC-8998-491C-7BCD8DA21F6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C0CC1194-EA5A-517F-317B-B775A3B68270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70744428-F033-447B-DF84-DF75D694F429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CF096E57-0D1B-918E-FFB8-537CA4716C3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F9614366-5E1E-07E8-D052-AC980608A45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D5722D0E-ED98-F196-E6EA-E437283E74F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EB3805D1-84CB-C7EE-F56D-B2FD7873E72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CA35884D-A2B0-3831-20E7-438354085DD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0DFACEF0-6655-E910-E401-4E22C2EA81E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025B95C7-0ED0-AA0A-22C2-EA0F523796B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045926A-D924-D4FC-5B63-722987622E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B0351B76-6F22-E9FD-11FF-520D146228D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3BA1A42-3F4C-538E-0FFF-57BD207D68A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5D50BB0-BFA6-0743-17A4-1898DF607C7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B7CC8530-0362-DA86-31B4-A03211C724D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CA0F7C98-5E1A-C1EA-2379-E7933642ED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C26F9B2E-206B-B08F-4DC9-0101F6B7B405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21E7458-9671-3080-0C38-83474BF7950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8FAC2678-8F78-C9A7-3266-44FC2C02634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6A848D55-3664-9FB2-EBB0-8A2E343FE39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E49212D-9792-6E5B-9A44-E7E9677221D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8B1A43F1-E5AA-1EEF-C98D-33682D7802B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543EAE57-FB70-E31D-4C93-0105160F3D3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B34DAC04-6781-5F3B-BB2F-2241FE7C964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D25C08F9-F26B-4AD7-CA07-B8218807FC29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5ABD1C4-A7AB-B8BD-D853-98AFC3DEDBC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72E816BF-3286-7585-9E4F-B46FCEAD3CF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33679D02-F35A-F9C4-4A7F-61C43C7A292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14091D-7422-7DC8-894F-BD6EF59F6E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A0D27184-E663-FC2A-B643-E3FDF7A7818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04C9D3F3-0AFF-FA6B-6424-80AEFB446DB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FC799CC-C4D0-C295-938D-879823C1697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3049A980-F11F-CCDE-A79B-D1912DD911E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FFBBEA0C-FDEA-BBE4-E542-28180BA146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B485E0AA-C47A-BCED-074C-31958BA6633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B167153C-0871-834C-2150-65F8A4FF433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9AB039E8-B917-FAA7-74A4-060EF34A270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F2578FC9-0820-59E5-0E8C-1E0D6FED0BF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FC202ED1-C80E-0DA0-076B-A5E8C56ABBA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C0A5B28D-5BBD-C2E2-BBAD-449257336BF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8E346803-C881-A102-5981-3598B40B40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B259E3DB-618C-1469-3118-4BD88C31551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77E1919A-305B-A539-02FC-8323564BF7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24E10EF1-C421-A4F1-1DF8-1E4443E960E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DB5CD579-89E6-290D-6056-97EF46721F4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0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DD61034-3D85-0941-45BF-9D41135E5608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C2575BE-8409-2C99-72F2-95821EFAC36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30E3BF0-3260-C3FD-1CB2-BD59B55B071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A70269B0-6B7F-D2EF-4FA2-B8C24DF8F11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606EBAB-9058-FC2A-C6B4-FE716DA4F8E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3FCA0139-AE8B-A30C-CC1C-EA3DC5031B3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109862F-758F-0F40-FC5E-52E5262C15E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7499734A-F63D-C4CC-80FA-C52DB7337AF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0F0D685-F257-0478-16ED-07EE6C266DD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0BD146F4-1590-8FB8-D6D0-DFF027C06247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CE9EAAA-2E3D-9FD3-FA73-A8933C1DECB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8C4067E5-B6F4-1471-3C2C-1FA1BB55CC3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32F5B971-BB71-4AF1-D3B8-F3B9DF10CBB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D122369E-DE9D-CC88-C0C0-6D7A592F879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62B051C7-A33F-0890-D12F-98033F50DC5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E5698E1A-C976-94EC-F962-EC2015A14BC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1BDB7066-D6AF-977A-689F-4A307EAC20E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F20BAF5A-BFB5-7D48-A67E-DBA15382EB3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DD82EF8-C041-DD8E-6AA1-3A26EE73614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3EB2F657-8592-E43D-4833-BB0AB381C07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6726F13-F062-4BD4-F96D-EE94B199A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0A5AB264-CFFF-2182-E4C4-908F1E998B1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4357ED1-5C0E-034D-2403-C9E73356CC2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0E4DB7A8-0D22-3A10-C16C-2E51A1AC54E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F65AA83-5605-78E9-D4A8-C92908A997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B22A3144-A3E6-0391-8BC8-3AB2F762CE7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DA11ABF-F3E1-E8F0-21C6-EE284F2166D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CE191F7D-B52F-FDBA-B57E-F3F48770504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007ADCA-9BCA-1582-D10E-2F9A4E54157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E1C2BF4A-F5A0-8F61-1BCA-5C3546F884D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1EBB53D-D5DF-FC36-913E-F9309601A143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11525E0-53E4-DD62-BA2C-C9AC1DF8F90F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3710EA5-E02B-DDAC-4F0A-3AD75887516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F5C5BBEF-2D01-3D68-E42A-0D199105F1A4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D44A0D4E-A4C9-A39F-ACCE-A98CEC5B786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5F31AF23-9ADD-9C00-CDDE-447FBBA64D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46792C0D-D8AE-6DA7-12FF-BC7A5DD521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4E405B9-A6CA-D54D-CCFE-B71856C1747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3C78730F-8E2D-B663-93A2-D0FB6C7D9AD7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4056BD1-BF1A-2F3D-D0D3-2AFAFA23AA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00F22D0-42E1-9CB5-E32F-41E5A020EDE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61043F35-994C-F6B3-BE1E-A1D00F9CB80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B778E58E-DB96-7FBE-87CF-DF6F1F556C9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69DE9392-35C8-47FD-5A01-F7E7FE9A3D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A3C4665F-18C9-3EB8-7310-EEDFBA05737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8D1A940D-E3E8-7278-140F-81C4BF1F5FB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6FBCB260-F78E-3B4B-45C9-AA76C202B89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AD9CF3B4-C945-47E3-CA71-C11D91AE671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2624D70D-5554-2B28-1038-AA932B3EEFE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47044FB1-BA2B-49EC-22EB-96C6595EF6C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FC56E273-D3F2-355C-4B6D-F27FC4B643D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2FFE308-BB3A-849A-8D21-0538011CD36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6456A190-4638-2567-3AFA-AE6DC8DD036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0AABC65-7B0D-1C75-C047-7AA969CE044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86211FB3-0CC1-BA7B-3C5D-3E109A9A406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7130A528-A1CB-5748-C23D-AEF879F8067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7BE98AF1-C67F-0B8A-1D22-7CE19744FBD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74CFFCE0-7BF3-D836-257D-B180B3017C9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B232752D-DF93-4675-7960-27C0ADEAFEB1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08022E3B-DDB0-0965-5C95-0CA1A3CD112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C4A85ABF-8408-818C-91D8-20DFCBAAFEF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3D4C9FB-00FA-1968-88DF-93FE4C43EE78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E7E96261-BF4C-A770-68D6-B83573AAF1F2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1B4D9B65-A101-2F9A-AAF3-17207F78A95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0EB50199-17E4-345F-B34C-8FE54E322C4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B2CC3CD0-7CB4-E0FD-F6F9-F799BEE6AC9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1BC56B0C-BBE6-88E8-9249-05C2ABD3A71C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2D05454B-D8A9-55AB-E130-593F344C6DB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C394B25-C09A-A8D9-F287-BA174808D28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C20B9B67-F853-6A5F-288B-A952CCCB757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15E834A4-E0C4-9DD8-9974-9FFD2A30D18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19F4141-F402-BAC3-AB29-86F976168A4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F42E6BF-59A7-C26F-EB20-98F29E1CD28C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3903D43-C2E2-40F3-4FE5-9A0B98F62C3E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B937-33D1-0A88-1C92-1A0FD53D4502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F1FF97DA-1331-4EB0-A326-EAF149C4CAD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05D1A1F5-7AC7-153A-3CD8-B04A6348149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14B229E8-DA71-A14C-B23B-D1A382AC250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DAF7211E-9F7C-816B-F9F9-883757BAD4C3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3E10D11B-78E0-BE34-FBE5-C7E57E41A3D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655A8A7A-0937-BB7A-AC87-0974B8F52DC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31DE7681-AAA1-4AF8-8CD5-9367C190C70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482A1F8D-BCB5-67B4-516A-AECB7B698A43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7396719-3E48-4A29-C28D-FBE1B074CBDA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20B5833-F22C-F881-8CCD-45B96EA7B33D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A696FF7-8A3F-68E9-B8B6-4478556FD0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B8299526-C999-836D-8CDF-40E5B9656A2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79F171-43E1-7FA3-D2CA-01DC60924C6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B98AB6F5-27C2-392E-05D3-94EB1554E82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ADC745F-C3BE-BF50-0AE1-3C00127DA0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5F0076BB-39EA-9412-1A06-B89F8C3BC2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2F4C760E-BE51-E54B-DB01-463001F01CC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7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6F97CA7-F2E4-4281-470A-ED7EBC2D8E9D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9A177C8-D68C-65B8-2767-9D2E54F7ADBB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8BC80315-2A38-EA6E-4251-4D4AB6CCD2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A20F0547-75FA-C7C2-090B-9D6629DE2E32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FBB0E8D8-A232-2F18-9D8A-F8008DEA199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F6C2F03C-9478-6538-DF1E-A9CFBE79C63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5877F15E-373D-1780-F1B6-FD7130487487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8F96FE88-B1E5-94CF-7453-5C7AF67EBB50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4D75B230-9458-59CB-E34D-90DF8DE1CF1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2732A2F-8F37-0C27-7D3A-FCDFDD04F87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1E26594-24EF-65A4-F615-264645A7EF3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E69DD9-6CEB-1451-8817-56E934C9658F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41F6F66-578E-0E4F-B474-D0357F80A87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1117D38-3C96-0D05-F671-F5072EE8F2A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5ED5315F-04E5-26E3-1977-59E8F81A1AE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5B62BD49-7825-6D88-8938-87608DA3716C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D66456E-DAF5-B98E-203C-5A9CEFCDF94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80260E0-15E2-7164-2C8C-06B2BC86F43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8E8333A0-5BEF-BD68-A751-57AFB4EABF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CC0B4BE1-1B7A-4F41-D6C1-6ADDB9B3EF5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DE569CD-ADCC-C27E-5D6F-D9BC3F7F9B6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0115740-875C-0F32-7AF6-57A97C109A4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26BC940D-4A88-1BEB-87A8-D97EAC32C81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22E66E1F-43CB-3577-E1C8-0B126B9A866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F761AF37-10BD-1DC1-B494-3D0D160B01F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07E9B26-B881-0CB3-EACC-4D87E165A78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BC1F213-9FF1-FD4A-3443-F0F8B5FAD92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627177FD-935E-864C-D995-C4A20CE50EB3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9D59E39B-ECEF-DE48-CE62-DC8098099FA6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F456581-F81F-FAB5-386D-AD9A297DBB38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5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1BA0A56-E4F1-6FF6-BEA6-8AE8A07B22D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B009EEE-26BD-EBE9-5799-63B1B2573B9E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456C2BC-0A85-93CA-1F61-E7F22ED5EAE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6C12B329-648B-3348-DAD4-BF0CC1E96B6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169316B1-B76C-FD3C-A621-96B66DCE2F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76EC87A-877C-D515-1C55-EE0435EF4B05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07D5C447-64FB-2340-133D-3F44AAE0FB7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2D9B5F72-355C-664A-7767-D35B589D2A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F1E19F8A-37EC-EBDE-C0C3-7157892022C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3438D0E9-7827-B042-5B87-BE53197A4A6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A1E6DE6-9E61-305A-449E-0D7C86D7E01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B3C02341-0F49-1A4D-BA89-0F24815564D8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1672AC0D-405C-3315-3DED-38367EFA7EF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5C095605-65AD-20EA-1A29-219E87D9C8A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B550FB00-F55D-2F9E-8A6B-9338A16C25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8AEA3A70-7E64-B3FC-3D0F-897E40753BA2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10944C5-8A01-0084-BE73-3F675134B6C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6915ADE5-8CAD-96A9-2F91-1D18D10DD0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9EED4FB9-65EE-BBD9-3CF9-4551CF7BB31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6BF3F17-D55F-3A4B-69CF-1873E8FF6F54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98F540E-42D9-B444-7CE3-18B20B4FF76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EAB6E65-7296-2D8F-4114-63A351CF1367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9ED85667-E093-EFF1-58EF-67541D95F9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D635B978-C4C0-2BDE-5DA5-08AF9C84E2F7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E5E42CB0-53C4-5CD2-8FB6-94731F87860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CBCFA6B-2F7C-B3EE-D9A8-77B227D4D43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9B2AC194-DF8B-AD7D-AD52-BF4F8584E5D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3CC855F0-7A1D-B199-7E71-CDFF76DC64C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B678A136-C35C-1848-848F-4FC87C84BE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C83633D-C97D-A1A0-4F0B-C1105D6080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7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6EB57443-1C79-2F11-416C-AAF0BC9C899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583E441E-66B5-6718-42C8-B0220BAF53B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0E836458-F389-DF28-E63F-9190882286C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27FF04AC-AD5F-A85E-0EFD-70265E36F28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25E99826-2F11-260D-7D53-F465A3C4A06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388E10D8-0F1D-39EA-128E-2099CE04765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95B54E9-817B-902D-9A9C-61BC7821086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EB67C103-604D-167D-AE32-91A2B07CA1B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601D223-BBD5-19A8-F59B-26E4F24D5CC4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E42B140F-4D29-89E9-E203-57ACB51A324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CBFD3C1-DF67-822A-0270-4CB8D1DD904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DE70910A-67E0-2809-0BEE-FC656EE1454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339734C-8DFB-E8F4-C153-23BB915EE54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D635B5ED-8503-4BEF-778F-F76E2C038E7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3A3F1C5-7ED5-B226-E419-FABDDDB73EE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DD91E992-60C1-263D-AC9A-66C5C1B52C21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88147D90-7620-DF81-8BD5-129346D6F18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40ADD388-3913-2A45-CE03-5EC119667AB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19BB4E9-0882-0CB1-43BA-4D973D33359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EEAC45A-A2E2-1460-399A-84E3EC94FD5F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B4F3A0B2-713F-CCAF-1178-65A9CCEFD74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A288175-04E4-69EA-710F-6F477E09DA3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332B853D-373A-174B-06C7-E80E6534C95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465F3135-C003-013F-A603-E2613E7181B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6888B10-1AF6-0218-9375-AE35B31DD1B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52B7FA80-B4CD-53AE-01D8-590A307541B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C3D50FA5-F171-0A36-3D7E-4B0B214A2D4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1906243-3EA2-8BE4-3A13-C464A556A76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A6FE7845-226D-1D4B-9109-02E1A62D308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05912442-D23F-76FB-81E4-DE8E8528972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57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A09EF3C4-E9EF-5BAD-0CFC-40F800226417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B3211432-02AC-A733-16BE-1FE229260C7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36A7AC64-22D7-879B-B92A-2596CC71FB2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F7F4838-44AC-50EE-BF14-3AC956175B5F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8DBD82A2-2F66-3BCD-56F8-30E5236CA370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5E096727-0107-CFB1-DF6C-69E71368A6C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8B2CB02B-28E5-8465-D296-56B5ADE8AF1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96DDB6CD-FCAB-264A-BA5F-3F760D91084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6A822573-5154-6100-2921-ACB05354D36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F53863E-42CA-7686-C614-7EC9F7DE654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AA2747E2-A9EB-7946-A8C8-4AA5ACC9F5F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AE7F0F7-5DE9-11CF-2214-DDFFA9441E6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2B0E51F4-F65A-62CE-D53F-B80EA8B9E19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C0A6CFC6-69DB-F144-E4F3-AD59703B2F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E084D32A-ACD4-AE07-E5FB-EB0C4EA7D05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FA8458E-9BA6-1EB8-D9C7-BBBED49EA4A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5F864C3-4302-29C5-0341-34AC7A11867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5A024078-791A-40A9-407D-01E0F1FEC8B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23D29490-7542-CCA6-12C3-2879228148C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B79AB627-48CB-5F38-B6FE-C93B8B41CF6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16149CAA-10AA-9036-6DC0-95AC8C3E0168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05252224-6D85-8B1D-1C31-F5C330147A9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A32E02F0-1B26-09B3-D77A-518BFF06CDA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507263C8-625A-0C86-DB0C-F8470F42308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BD226B57-92F5-53D0-1542-0B6B59B954F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A38A249-F9F4-7CB6-C3D3-3CD97D97C698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0593FCCF-29D9-D934-2C9E-20145B171944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FD36FAFB-87EA-50A2-35BC-78448DACCDA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E3C563FE-5633-7161-AC4C-26C58367179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493B0971-42DA-8DEA-F945-FED3BACFAED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2CA3FB9C-C839-826B-5BF6-58F998E77F7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00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85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0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933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535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78258C-A5B1-7AC7-4A20-69CBA6A312AE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7991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5678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7935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859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656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563DAE9-4E17-8C85-6FCF-92BBD763384A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6D000EF-D6A9-3707-3282-B771968F87C2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FA47E9D1-564A-FD5B-1176-275CDCB87C93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DB925C2-0FBC-AD90-A3AD-ABF68BF7D437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2A724B64-4B8E-517C-0E9D-911A9B28CD0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0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2BDBC-2071-9493-90F6-20C2AF824F54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2956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6DE8E03-1B98-D5AE-B5F8-8EE2FC671E54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6B6EB0D-2B99-F3A3-331D-4E5013CD4155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CA1FC2EB-B6FA-9975-1F92-44CFBDD43E7F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88696E0-0CCC-3A01-E8E1-3EFDA96903ED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01D1B02-A859-664E-C7DC-75B6DA725E4D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9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204E5-6849-D983-6D60-F0096AF463D1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570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6372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1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02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8FB0D-02C6-12CE-0B6E-83C613AAB2A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FC20E-5721-73A3-9158-598425BFC7FE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3171700-CB3B-88B5-FED4-4EB19328503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24A3C62A-E46C-E684-24A6-62C0C60899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42371A4-C43F-3B34-6BA8-0A771248514D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ABB768F7-09B7-2414-4012-4C15305BDAFD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C5AD09C9-23FE-75C2-07C1-973EA878C55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443035B-CA9F-BA56-5F14-9D28863C866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5A43955A-C5EA-2029-99B5-04EAE3229B6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D84A092C-615F-A4AD-5671-81AED401A03D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E68A558-A503-B285-3780-5A785F154AE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616C8181-8F2A-3D86-EF66-9F1F3844F57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C36042E1-A302-F67D-EC87-2AD1A0DC43E1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443C8DA-35B5-730F-E379-BAAECA3DD55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D32638BA-8ECE-5792-6F08-7AC2C14773D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977C57F8-7C16-E71E-1E21-9C15CCD7270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1C2131D5-4C0A-78AD-44D3-385F84D598C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ACAB8F66-3181-DE83-F59F-02E0E42E6FB4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ED22AA90-6D7C-965B-DCDE-41145D619E46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C487978D-3D6E-CA18-5EDD-95DE2078FA9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9F0E7311-5E01-8B89-B57F-548FCC151F1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83A4191A-C16C-F477-2074-D4BE3484FB9E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FDCDDDB-EAB2-1D8A-F870-74FDA72CFF6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0EDAF0F0-F84D-3FDD-942F-95F89941B69B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907B2CBE-E798-0C76-40A7-882EB27CE89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3E617A48-DC58-B09E-359A-D08910346BA9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D15BA7FB-9AF4-94ED-55A0-AC06CA4463A1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9EE6B0B8-86A2-B2B1-416D-0363CABB8C6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656C5001-AC83-4962-A5EE-0378D82EDB1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021E8F8-C0B8-FC96-EC1C-B2BEA24B374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96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16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D540D5A-A5A8-3EB8-11A8-805845EBA7AC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047697CA-4E02-9533-11D0-9FF81E96773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88C58A9E-AB20-6688-5F18-0CF5160AAD2F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F8DD3050-ED0B-312A-6BDF-0F6732D398CF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6DAF369D-CD70-E5D6-EC3A-DA27B559850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655E69BB-F04D-A7E0-B257-1370CC6292E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B0DCBB27-3AC0-FCC5-B3FD-FF9F4CE0769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6AC1317D-1A8C-FF6D-CE56-3AAFC070F2C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0AD6AED2-F93A-99F5-0887-EE6840720EB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F3BF499-790C-116A-7971-9D844BF7E3F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1081D82D-CF6A-A380-67BF-EB50153397B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F7EA1213-2BAA-09AA-93D4-4C37A47214D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20CA8F97-566F-31D7-B233-DB021E1143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E3E71AD9-72D1-1003-8F27-EC8C6B7C43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05507F63-328F-3AD1-8D7E-E0AAB26CE66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C0C15DFA-3F5D-DE8E-A065-A57861FFA3AD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2F4EA1A8-B841-84E7-1D56-C981892A824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0C290599-F7F5-078D-8950-FD00C1CC8DB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86C3C40C-71CD-E000-C3BA-EDFDC07561B7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518E789C-7C5A-3B69-A2B1-9D2C10C9A32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39AA08D6-287D-E72F-FF66-4D92DE7B314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DF37393-8946-2259-6036-F5694EB7B45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7D2C5AD6-6847-28A5-6A18-A2163CE78E5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F59CBE0-6165-11A9-6B8B-E7E2022E47F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D374708-AAFE-584E-0172-BD0A6196D65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8D73C5E0-F7FE-7804-BA93-D6E20FAE8D9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AF44EF56-817E-B751-CD0C-3FA36291E39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DF14933-CE31-D239-122C-E10FC9B22AA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6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96199-B644-AD36-2FC7-F6612CD2CC5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D41B7370-49E3-1034-054F-1159CE818A95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A3618C66-0E52-3F9C-0323-0DC1ACCD22B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56A0FC9-EADB-9BAD-8FAF-93B6111BF86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EBB46EE6-668D-A81A-6AF0-3A11E5E5EBEA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3341459E-D090-FF13-4280-8370C865DA9E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CF6CBFCF-C025-C279-87DC-E006BDDA28F1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9E2D545F-079E-1E24-7EE5-6DB104DC5F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DE90262-E090-B2B7-3279-08A30F4F69F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9A04503B-50BC-F24A-097F-A9F23625FA1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260C5A64-8493-CF8E-C1EA-8B1B2FF64BA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953DDB-5327-D4AE-DFDA-E7C936551CE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0431CE00-FBAD-09B9-229D-D7E1DC9DF8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40AFA391-5AE7-D8C3-6DFB-9377C9C7F36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B3C5E9C5-C039-27AD-ED47-718B5AA533E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63669436-0C04-2B89-6455-7CE6A20FD8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46C46802-9431-DEE1-F563-89F09A18762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299E5F7A-9903-8D71-B159-F4246779E83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9B79FD26-88D3-BFC4-DEE0-4F3BEC2AD67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CC2133AA-C55A-9B68-5EF6-08430093040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878A08A7-B6D9-E0D0-0669-52764764D58A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B68248E2-4642-C241-531A-F01B3FA7FE9F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E5356861-8447-700E-B966-79287E82B6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64A003AC-51FC-12FE-9A3D-99995047608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CAB4F3EF-7D28-EE44-1260-80A3D3B0ED6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C063D8A1-DCF5-618B-4BE3-134BE6566F3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762E7AAF-9EA9-79B2-7695-40DC80CC09AA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A48F22C5-2C75-CC83-204E-6EDD9AFBD83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32E956E-C1A1-312D-A5AB-978AB1DEA53A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8321BD1-E412-314F-E50B-213CA47D163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42C2040-8D9D-5A01-8E56-A907B75639A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B410458D-FE6E-E4E0-4F7A-96D529BB8A8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6E8452C0-626F-A0CF-DAD3-8CC61D1141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83D11EE7-E682-998F-C495-A9E419DB52F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6A51DD45-D125-28A5-252B-9F5D0CD041C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DFD3DC5-4688-D4C0-B638-0F73DE0F4E8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6302450C-01BC-CCFE-E69B-FEC61A7B21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D41B769-BED8-63E6-5F09-803E7435588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4903E7D3-4E65-E0D7-A8E1-9BE1003B7D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7178C183-A5AC-CAD2-1FAE-965DF5CFC31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14AA6C6B-FBA1-54A7-17E1-08307B6C827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3EA416EA-75B6-7D83-0A2A-868A59678C5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7AB187A3-BC70-51FF-E5DE-1E9D373A6FA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81D5B82-7467-3FCD-B98D-0CBAAC87040D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8ED2F22D-7278-B289-44F4-8924AA7ED44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A9490219-663F-FF90-824D-D542ABBD2D94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55A8248-ACA2-8EAB-07A6-A2D72397DE1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DEB48B19-F94F-CB1D-3023-214F0D0757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C44B2179-F3AC-F49B-B427-6D2AFF12AA0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1F8D6194-DEE1-67B1-63F9-16E68DCE87A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B853B961-9C3C-DF58-1E31-5B33C4FD8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6CA9923D-2324-FD90-E963-6A958F88FC1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A2399C8-34D3-9577-3790-BA2ADDFB442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93E3E20A-C5EF-1BA4-7EBD-A4E845EAA3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D0EFA586-03B2-F992-0F4E-F6FBA3A086B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57CA457E-0D85-1B28-355E-B6CBB5A62CBF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E226B05-ED6C-1AF5-1989-67DB8EF5239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5031963-2B88-311E-B7D6-35C874F02939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FC5EAFE-171D-98D0-86C1-F8F55CF09770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456B043-9909-1634-EC15-3ADA2BF84882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0E29485-8867-7C9E-73AF-0017DBE84CD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A10B3391-DC1A-4044-097D-28765FCD2BF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1D2FDDFA-6CA6-A43E-E5F4-05661BAF63A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1DE0651-705F-52F5-EAFF-0EE458476A7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1511CC13-14A9-D0AE-B0F2-C3C9B43E3C0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02010E34-5B83-4127-8062-35465F4A2DF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6CE33AA-3366-411A-4090-A45ABCD8C68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CCED3AB-5630-8969-A1E4-FD8E4D1893B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65D290D8-DF4F-2F67-2741-55C5952922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34B642F2-DB36-C50C-4847-694BF147C67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67273F01-93E3-F12A-3438-C936DF83BD6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913406A2-2E31-A8CE-4D58-EFD96A74C28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0ECB2D7-07E3-B4A1-DE86-9AD19367CB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7BA43B0-EBA7-DE97-4994-F0C1C1C70DD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CC78C01-8D91-5545-8A08-A0BD6C09709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C100AB29-9417-0A21-37D4-E1CF97C2FF0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B3B78592-DFF2-3AC3-E936-C060E4B20A2C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9825657A-AF95-131D-7919-190318B1992F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AB8E8D99-E94A-ADD5-7BCE-D7396FEAB0B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377E988E-E84B-B98D-9C45-06DC836BB3C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8F3BCA6-7C70-1C18-0807-EAA07B58A2B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73CC77D8-925B-387B-C683-A5ABDFE24ECF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765663DB-5705-AF72-EBFE-A8CD5C24D0D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3453EE1F-D96A-58AD-39FC-3160DEA9F4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82807388-1842-425B-FDB8-98C3547686F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7BE4258-D942-33E6-D202-F78924B3630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E384B893-8643-BC8A-52C4-92E78242583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5C278E94-202E-A46E-0C84-50CDFC2729C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4F649D1B-84C1-9E16-69FD-8589258047A1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1B8FD24-4D82-6102-5BE4-2D46845C557A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199A4B52-0D9D-6E3F-A778-23DB665F06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81A79EDC-F3C3-C603-C5C6-C9197BE5281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AF893BE4-DD92-FCAF-D288-94638D5E490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09C4D335-027E-A687-A35E-ADC90948CBFF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677917FA-00BE-B04D-AB74-C4B8B0CAFE8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956872A-EEE1-5E57-2666-07F54AEEAE2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75CB223-9C70-1A0A-4724-496B2FE7A0C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EEB2F550-7A3E-B738-AB13-1D28C268FCE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8D4A75AF-12D1-EA89-1560-4B6A78BFA5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EB9A5B39-9414-2BD3-AEF1-CCD528E870F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4460DD5-DDA4-8541-595F-7B8C4259268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92190C-F981-3743-0E85-225144D2E09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3497-859D-9BF7-C06B-F054DC40774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3B0955C7-EAAE-BA22-BB89-9665FDB8A4B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A5FF4725-7A07-49D8-0FA8-FE1CBAA7640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F2084626-052C-9974-DAD6-95919141C6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1285AEF-E548-4F2F-85C1-4A9E2B07DCD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643E8D37-1508-96B7-B8B8-57852F56E03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CEB11729-5315-B1EB-6584-F0DEF79CD8A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16FE48C4-EF50-DFEC-7855-B8CF96D9FB6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88A41D1E-31EA-01FE-6386-4E413A2BAD5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7C6DA6FA-AED6-E763-E1B7-A86F4FB03B2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08D39C3A-62CB-DFBE-7B3D-33F6374A51F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FF2AC54-DEBE-1F0B-2BCC-25E9DCB90615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DA33CA04-FFF6-E713-8373-2DE7EEDC5A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7A874F81-6674-B1AA-2E2D-A3774F8FCAF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34CC8D8-2AD6-AEB5-2F48-06E5454AF6C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0DB6365-A49B-0675-F541-CAB152049216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FD45A660-96A0-B931-2631-21FB31681F9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DE291E3-AEB7-55AC-30DE-AE2BA690121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9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47877172-AAD8-1096-2F73-D329021821C6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A7E6634-BFBB-F3F4-481F-86034A3BA95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18EA2B7-5C90-5EDC-47E5-576A21EFA1A7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C3D35668-7695-184F-21B2-720DE2B22F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93C9A751-7EC1-3FDE-3E00-A7FCEB409CA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25D4010-C7C7-91D4-D74A-BA27828070F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C17F1A7-59CB-870C-F3A1-AF1FC7A4D06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023FA952-8705-F39C-86D3-46C391ED2795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B534DAC9-E549-9319-0B40-2FE9FF3A62E8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4D3139CF-4DD4-5649-B959-4F2D68DF653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6C00591-2B9E-AFEA-2CAD-1C82C17C114E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8691A993-BCBC-81AA-29F3-FE119D746FB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3BCA418C-8219-9ABE-4946-916B9687E10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C7BDACC-18D6-4637-293F-68E59AFC4A30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7A9C78A4-7153-2CD1-8F20-6B40916E85E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D1E7D952-CE97-2936-2842-CEAFB35704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369D9843-7860-13DA-ECC2-5D1C48D3446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96FCEF45-07B9-1A83-8672-D66C800E1E65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4F55A8D6-49E9-7FD8-B8E7-A1FB4C4AE20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4EAA69A5-2ACE-3972-A6EC-379CA23E5505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F5945F28-5A00-1B17-F76F-06DD6BCF1196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05BAC6BC-5E0C-106B-4CA1-B610866978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B939742A-1FCA-78FC-4348-2DFAE10C4DF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07511C5F-181A-A258-40A7-93E309FCF45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562CDD1A-4B13-88D9-26B4-75E8B99B34B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1678046F-F97A-C599-260B-E3F78B6C8AF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F959331F-F3DA-42A4-5025-EB1E3C01E04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F44470D-8128-D6AB-429B-4864DDAF298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7BEA22A6-7F10-1848-9F7D-09B1457C3C9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D46C03DE-AA42-9ED7-DDEB-8484E6D4EC5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BD6B5CA1-B400-1343-198E-808D64CB2535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08B8D6F1-3451-82DE-2729-A2DCACE4F810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DDD184CB-8F3C-C436-2756-3EEBA230D91C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79476201-8E31-05A9-DDA6-0D1BE9979E5A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B78C4DD6-32FE-70EC-F84B-EFCE6B289E9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FA6156F-9D49-BC14-C147-E0D937EE13D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EC7A27AC-AF88-4849-ABEA-79CF254091C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61CA3970-2DEB-AB87-685D-0CD313EE2E0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9E62221B-B52C-A04A-4824-EC81D665ADA6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078DD9F2-AB0A-91C4-8380-118882E21F7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285FA63F-CE77-4E74-606D-49338F092B3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0873AB0-49D0-74E0-C5DE-7A0F7F0BFAA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6E1CB56-629C-E9B8-2E64-688C0DD0A54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0D2E0DE3-C0A0-EA45-B605-33809E0BF46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A2926294-9DB9-A3EE-59E5-26685AABCAA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BD59BA70-CEE0-A639-A550-B0950951659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52E73EC5-53ED-8AC3-58A8-1B8AEE26075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0398F940-0564-4881-3C3F-7D8D304787B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FFD48949-64F3-5904-9B16-4B34C0CC5B7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90EDAD94-C31C-2C91-056A-1FED50D5FDF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7DD54142-51FA-6BB5-EE8B-EADFD8A9690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90271A9-70B7-F7DE-4D19-924AD97931A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DC50922-2345-E8DA-27A8-DD8AC8EB91C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1B323F65-3F32-F2EA-A428-589D653419AE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C1772509-0507-7658-4B98-C67CD7F8F43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2C1E16A0-F492-5E2A-F589-68C7F8482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8D6AD464-1DB4-6928-05EB-3CC40C21629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2F5D6C28-FA41-0B9F-0782-A9C5B043429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02469401-F3B3-29E5-EA80-354454526244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C9CC371D-EB0D-F706-2C86-89968FE5E78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1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38F65113-F40B-0E13-31E1-4D0C51E7FC49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891750E4-F772-3B67-2DFC-261B5289183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1176E874-7AED-2D65-84A8-D1E18787312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C442FCB3-F9F8-EE33-815A-0FEDB1C026D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F4BAD31E-9E4B-CCEB-C4CC-3C6F168F2FC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70492B0F-2075-5621-2BCA-A9A239A86688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1FDFF1B8-8B6C-D4B2-9283-54539D686B5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BF5E7E2C-A9CD-0B9B-1969-50202B0A1AE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0EE6179-8B00-2669-F860-D6BF483564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B2A48714-FCA0-31ED-9E07-B631BB96C83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F82CC675-6828-6F56-687F-8E86A1441AB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95BDFFCE-35EE-340B-94D3-EA87C864A90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CEC2A2E-B0C4-CDD9-F612-4035A13826D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C82C721C-8DEF-B4F6-E673-C9BE4313FEB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F1562E16-F2B7-25A0-CB9E-2C3E35C437D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46D2352A-AD3F-7FDE-B893-D7FA5DABB1E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62AB9A13-AD9A-C6C5-35A4-C8C9E0FA3C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5F2B66F2-346A-ACBC-B090-1ABBCC36E92F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5004D66-9865-864B-0EF7-99938D45C9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4554F9A-B9EA-87D6-6F16-1A878284244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2358BC27-46C4-2595-5BFF-5B03D74360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F497D58-CA7D-3DD7-8ED1-A8EE4F34BBD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CB000C8B-6CDE-168C-2EEB-DD9F08C36F09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FD6F81A6-4D67-EBCE-600D-8E0A672DEBA0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16A68EF-27F6-A468-4D91-49506D49152C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A55130-DACC-475E-6A2F-33B26368050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07ED3B4-54FB-35FC-CA83-FC80603D926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A1C749F9-4197-501F-4B8A-C73D4AF9C66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E4B508D2-C998-94B8-C93D-C62F5403793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F52C2AC-C5A8-AC96-F341-267E7AA713A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64AD9A9C-5435-3C41-F5B2-9316495BFEC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40DF421A-181D-5282-75EF-D25B4A7B694A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F105E566-6B20-78FA-5127-7D27F8EA7C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09430-4426-AAD9-3382-AF29F4DB70B2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102C827E-CD4F-39DC-269A-2ABB419603D6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6703EDB2-0104-AE15-44B9-7EF19A7A887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9981537C-605B-0356-459C-3A267B94A831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4B279D08-6E4F-6C6C-D3AF-E4FC685AD8D5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2B5B7EA5-022E-DBE9-F59A-C4F535942C4B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5E675D05-78F9-4DAE-62BF-EEE2106EDB0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B8498FE1-4745-5F7D-FCF1-F16AE28142D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6BEF56C-E2DF-F1DD-CDF4-EE1D189D662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AAC0DC91-02EC-41D6-1859-8CF7F7B6262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FB5D625B-1E42-5521-5652-63D4313B5E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6FEED43-FDFB-DC25-3F79-AD1B9F5F17E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8BEE553-6CBB-79E9-C087-06F690FEAA13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C2467905-8756-EA1D-8427-2CE2BA710F5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CA71B4A-7858-AB66-A456-0E1DB4ADDDE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D60B38C1-6AA1-FC95-08C9-611EDC99175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6483F52C-1E03-EB99-36F9-03B0949F601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B463466F-52CA-C727-0D1B-4EC5210EE6BA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DF3E2595-3902-D248-3A7F-22B0B2F24BA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D654C1FA-EE7C-58FA-56F9-A1F8901B867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42F67E6C-D25D-5AC3-B813-5B11AF8DE12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192DF4FA-ED1D-6636-FFF9-DA0E10748B2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CD1D7A0-A904-73BD-7894-2394F872FC0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161064D4-2CDB-4A5B-AA9E-F16E042FC8D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5A86A0B6-50DD-B837-0F5E-0D7B65D9874B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2B295487-77F6-4305-5B3B-5889EA4903E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F48433FC-C2E4-87E8-52F4-4469A25A82C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D2941C2E-8632-4A23-C557-EB7013F6A693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4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55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8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04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837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544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67D253-BA9A-9C6F-4EC5-2DE3D22E9EF3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0851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8668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2185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505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254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116CCB7-5032-7842-D089-EB787F30271C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165F459-E1C9-BE40-A983-0FC0ADB50AA4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9E6B6C5F-D054-C7A8-040F-06388E19EFA6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9353E9CF-10BD-239D-6C33-9B973A069C90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A4404E86-47B3-71CE-0103-403F85B89F4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1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0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03C5A-73C1-976F-D24F-799EB5AFE83B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672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32296B-4C49-4473-BFAF-92CFFE2D9CB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2685E2D-F0C0-5938-4623-BBDB401B6938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DEB06873-5BE9-DD85-B581-C5DB7FCC7DC4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94ACE01-80E1-DC5E-66BC-526B5978A58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E93B06E-ED14-5239-E87E-32E8FFB4039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0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98C4-6096-8B39-D5D1-5FC0D93CACC8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335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91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52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69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7FB54-2E84-5877-2B34-2E8BD00F711C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C5B31-27EB-4C47-92A5-CE6DF6B539B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29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5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5" r:id="rId2"/>
    <p:sldLayoutId id="2147483756" r:id="rId3"/>
    <p:sldLayoutId id="2147483757" r:id="rId4"/>
    <p:sldLayoutId id="2147483758" r:id="rId5"/>
    <p:sldLayoutId id="2147483677" r:id="rId6"/>
    <p:sldLayoutId id="2147483737" r:id="rId7"/>
    <p:sldLayoutId id="2147483759" r:id="rId8"/>
    <p:sldLayoutId id="2147483738" r:id="rId9"/>
    <p:sldLayoutId id="2147483746" r:id="rId10"/>
    <p:sldLayoutId id="2147483693" r:id="rId11"/>
    <p:sldLayoutId id="2147483747" r:id="rId12"/>
    <p:sldLayoutId id="2147483729" r:id="rId13"/>
    <p:sldLayoutId id="2147483733" r:id="rId14"/>
    <p:sldLayoutId id="2147483689" r:id="rId15"/>
    <p:sldLayoutId id="2147483731" r:id="rId16"/>
    <p:sldLayoutId id="2147483691" r:id="rId17"/>
    <p:sldLayoutId id="2147483692" r:id="rId18"/>
    <p:sldLayoutId id="2147483694" r:id="rId19"/>
    <p:sldLayoutId id="2147483743" r:id="rId20"/>
    <p:sldLayoutId id="2147483695" r:id="rId21"/>
    <p:sldLayoutId id="2147483727" r:id="rId22"/>
    <p:sldLayoutId id="2147483740" r:id="rId23"/>
    <p:sldLayoutId id="2147483742" r:id="rId24"/>
    <p:sldLayoutId id="2147483753" r:id="rId25"/>
    <p:sldLayoutId id="2147483752" r:id="rId26"/>
    <p:sldLayoutId id="2147483734" r:id="rId27"/>
    <p:sldLayoutId id="2147483744" r:id="rId28"/>
    <p:sldLayoutId id="2147483745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8" userDrawn="1">
          <p15:clr>
            <a:srgbClr val="F26B43"/>
          </p15:clr>
        </p15:guide>
        <p15:guide id="4" pos="71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46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Freeform 19">
            <a:extLst>
              <a:ext uri="{FF2B5EF4-FFF2-40B4-BE49-F238E27FC236}">
                <a16:creationId xmlns:a16="http://schemas.microsoft.com/office/drawing/2014/main" id="{807BFDE8-F22B-40E6-EB16-DDF6C6520542}"/>
              </a:ext>
            </a:extLst>
          </p:cNvPr>
          <p:cNvSpPr/>
          <p:nvPr/>
        </p:nvSpPr>
        <p:spPr>
          <a:xfrm>
            <a:off x="250825" y="6189808"/>
            <a:ext cx="253999" cy="318207"/>
          </a:xfrm>
          <a:custGeom>
            <a:avLst/>
            <a:gdLst>
              <a:gd name="connsiteX0" fmla="*/ 961319 w 3552700"/>
              <a:gd name="connsiteY0" fmla="*/ 1682008 h 4450782"/>
              <a:gd name="connsiteX1" fmla="*/ 0 w 3552700"/>
              <a:gd name="connsiteY1" fmla="*/ 4450782 h 4450782"/>
              <a:gd name="connsiteX2" fmla="*/ 947396 w 3552700"/>
              <a:gd name="connsiteY2" fmla="*/ 4450537 h 4450782"/>
              <a:gd name="connsiteX3" fmla="*/ 3552701 w 3552700"/>
              <a:gd name="connsiteY3" fmla="*/ 899520 h 4450782"/>
              <a:gd name="connsiteX4" fmla="*/ 3267291 w 3552700"/>
              <a:gd name="connsiteY4" fmla="*/ 0 h 4450782"/>
              <a:gd name="connsiteX5" fmla="*/ 961319 w 3552700"/>
              <a:gd name="connsiteY5" fmla="*/ 1682008 h 445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2700" h="4450782">
                <a:moveTo>
                  <a:pt x="961319" y="1682008"/>
                </a:moveTo>
                <a:cubicBezTo>
                  <a:pt x="366795" y="2479638"/>
                  <a:pt x="34794" y="3436299"/>
                  <a:pt x="0" y="4450782"/>
                </a:cubicBezTo>
                <a:lnTo>
                  <a:pt x="947396" y="4450537"/>
                </a:lnTo>
                <a:cubicBezTo>
                  <a:pt x="1017638" y="2821367"/>
                  <a:pt x="2035603" y="1433916"/>
                  <a:pt x="3552701" y="899520"/>
                </a:cubicBezTo>
                <a:lnTo>
                  <a:pt x="3267291" y="0"/>
                </a:lnTo>
                <a:cubicBezTo>
                  <a:pt x="2341230" y="318660"/>
                  <a:pt x="1544481" y="899656"/>
                  <a:pt x="961319" y="1682008"/>
                </a:cubicBezTo>
                <a:close/>
              </a:path>
            </a:pathLst>
          </a:custGeom>
          <a:solidFill>
            <a:schemeClr val="accent1"/>
          </a:solidFill>
          <a:ln w="2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8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3.png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22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21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20.png"/><Relationship Id="rId5" Type="http://schemas.openxmlformats.org/officeDocument/2006/relationships/tags" Target="../tags/tag92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slideLayout" Target="../slideLayouts/slideLayout45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image" Target="../media/image27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image" Target="../media/image26.png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26" Type="http://schemas.openxmlformats.org/officeDocument/2006/relationships/tags" Target="../tags/tag146.xml"/><Relationship Id="rId39" Type="http://schemas.openxmlformats.org/officeDocument/2006/relationships/tags" Target="../tags/tag159.xml"/><Relationship Id="rId21" Type="http://schemas.openxmlformats.org/officeDocument/2006/relationships/tags" Target="../tags/tag141.xml"/><Relationship Id="rId34" Type="http://schemas.openxmlformats.org/officeDocument/2006/relationships/tags" Target="../tags/tag154.xml"/><Relationship Id="rId42" Type="http://schemas.openxmlformats.org/officeDocument/2006/relationships/tags" Target="../tags/tag162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9" Type="http://schemas.openxmlformats.org/officeDocument/2006/relationships/tags" Target="../tags/tag149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tags" Target="../tags/tag144.xml"/><Relationship Id="rId32" Type="http://schemas.openxmlformats.org/officeDocument/2006/relationships/tags" Target="../tags/tag152.xml"/><Relationship Id="rId37" Type="http://schemas.openxmlformats.org/officeDocument/2006/relationships/tags" Target="../tags/tag157.xml"/><Relationship Id="rId40" Type="http://schemas.openxmlformats.org/officeDocument/2006/relationships/tags" Target="../tags/tag160.xml"/><Relationship Id="rId45" Type="http://schemas.openxmlformats.org/officeDocument/2006/relationships/image" Target="../media/image25.png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23" Type="http://schemas.openxmlformats.org/officeDocument/2006/relationships/tags" Target="../tags/tag143.xml"/><Relationship Id="rId28" Type="http://schemas.openxmlformats.org/officeDocument/2006/relationships/tags" Target="../tags/tag148.xml"/><Relationship Id="rId36" Type="http://schemas.openxmlformats.org/officeDocument/2006/relationships/tags" Target="../tags/tag156.xml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31" Type="http://schemas.openxmlformats.org/officeDocument/2006/relationships/tags" Target="../tags/tag151.xml"/><Relationship Id="rId44" Type="http://schemas.openxmlformats.org/officeDocument/2006/relationships/slideLayout" Target="../slideLayouts/slideLayout45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tags" Target="../tags/tag142.xml"/><Relationship Id="rId27" Type="http://schemas.openxmlformats.org/officeDocument/2006/relationships/tags" Target="../tags/tag147.xml"/><Relationship Id="rId30" Type="http://schemas.openxmlformats.org/officeDocument/2006/relationships/tags" Target="../tags/tag150.xml"/><Relationship Id="rId35" Type="http://schemas.openxmlformats.org/officeDocument/2006/relationships/tags" Target="../tags/tag155.xml"/><Relationship Id="rId43" Type="http://schemas.openxmlformats.org/officeDocument/2006/relationships/tags" Target="../tags/tag163.xml"/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5" Type="http://schemas.openxmlformats.org/officeDocument/2006/relationships/tags" Target="../tags/tag145.xml"/><Relationship Id="rId33" Type="http://schemas.openxmlformats.org/officeDocument/2006/relationships/tags" Target="../tags/tag153.xml"/><Relationship Id="rId38" Type="http://schemas.openxmlformats.org/officeDocument/2006/relationships/tags" Target="../tags/tag158.xml"/><Relationship Id="rId46" Type="http://schemas.openxmlformats.org/officeDocument/2006/relationships/image" Target="../media/image28.png"/><Relationship Id="rId20" Type="http://schemas.openxmlformats.org/officeDocument/2006/relationships/tags" Target="../tags/tag140.xml"/><Relationship Id="rId41" Type="http://schemas.openxmlformats.org/officeDocument/2006/relationships/tags" Target="../tags/tag16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5.png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slideLayout" Target="../slideLayouts/slideLayout45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18" Type="http://schemas.openxmlformats.org/officeDocument/2006/relationships/tags" Target="../tags/tag193.xml"/><Relationship Id="rId3" Type="http://schemas.openxmlformats.org/officeDocument/2006/relationships/tags" Target="../tags/tag178.xml"/><Relationship Id="rId21" Type="http://schemas.openxmlformats.org/officeDocument/2006/relationships/image" Target="../media/image31.png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tags" Target="../tags/tag192.xml"/><Relationship Id="rId2" Type="http://schemas.openxmlformats.org/officeDocument/2006/relationships/tags" Target="../tags/tag177.xml"/><Relationship Id="rId16" Type="http://schemas.openxmlformats.org/officeDocument/2006/relationships/tags" Target="../tags/tag191.xml"/><Relationship Id="rId20" Type="http://schemas.openxmlformats.org/officeDocument/2006/relationships/image" Target="../media/image25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10" Type="http://schemas.openxmlformats.org/officeDocument/2006/relationships/tags" Target="../tags/tag185.xml"/><Relationship Id="rId19" Type="http://schemas.openxmlformats.org/officeDocument/2006/relationships/slideLayout" Target="../slideLayouts/slideLayout4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image" Target="../media/image6.png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34" Type="http://schemas.openxmlformats.org/officeDocument/2006/relationships/image" Target="../media/image12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image" Target="../media/image5.png"/><Relationship Id="rId33" Type="http://schemas.openxmlformats.org/officeDocument/2006/relationships/image" Target="../media/image11.png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image" Target="../media/image8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4.png"/><Relationship Id="rId32" Type="http://schemas.openxmlformats.org/officeDocument/2006/relationships/image" Target="../media/image10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slideLayout" Target="../slideLayouts/slideLayout11.xml"/><Relationship Id="rId28" Type="http://schemas.openxmlformats.org/officeDocument/2006/relationships/image" Target="../media/image7.png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image" Target="../media/image9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hyperlink" Target="https://www.zdnet.com/article/microsoft-developer-reveals-linux-is-now-more-used-on-azure-than-windows-server/" TargetMode="External"/><Relationship Id="rId30" Type="http://schemas.openxmlformats.org/officeDocument/2006/relationships/hyperlink" Target="https://www.section.io/engineering-education/why-is-docker-so-popular/" TargetMode="External"/><Relationship Id="rId35" Type="http://schemas.openxmlformats.org/officeDocument/2006/relationships/hyperlink" Target="https://survey.stackoverflow.co/2024/" TargetMode="External"/><Relationship Id="rId8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image" Target="../media/image13.png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B5667-8066-2069-7077-3CED5FDC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5581EF-9774-B5A5-FCCD-D31A38E9209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7569" y="6124608"/>
            <a:ext cx="531446" cy="58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E27AA50-3475-1387-487E-5DE91D809D33}"/>
              </a:ext>
            </a:extLst>
          </p:cNvPr>
          <p:cNvPicPr>
            <a:picLocks noGrp="1" noChangeAspect="1"/>
          </p:cNvPicPr>
          <p:nvPr>
            <p:ph type="pic" sz="quarter" idx="12"/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 flipH="1">
            <a:off x="0" y="0"/>
            <a:ext cx="12192000" cy="6858000"/>
          </a:xfrm>
        </p:spPr>
      </p:pic>
      <p:pic>
        <p:nvPicPr>
          <p:cNvPr id="50" name="Picture 49" descr="A white curved arrow on a black background&#10;&#10;Description automatically generated">
            <a:extLst>
              <a:ext uri="{FF2B5EF4-FFF2-40B4-BE49-F238E27FC236}">
                <a16:creationId xmlns:a16="http://schemas.microsoft.com/office/drawing/2014/main" id="{0850D8BB-A0B2-1FC4-B556-3876376610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1585"/>
          <a:stretch/>
        </p:blipFill>
        <p:spPr>
          <a:xfrm>
            <a:off x="8509826" y="40201"/>
            <a:ext cx="3834574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7D0433-EF30-DAA8-3F7A-6B06332CA8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4927600"/>
            <a:ext cx="3275214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764E4-D23B-E5DA-261F-6C98502441C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87507" y="4927600"/>
            <a:ext cx="8454349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A5857CF-C05F-EE65-64D8-277A60B555DA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698060" y="5039360"/>
            <a:ext cx="8039512" cy="7972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r" defTabSz="914400" rtl="0" eaLnBrk="1" latinLnBrk="0" hangingPunct="1">
              <a:buNone/>
              <a:defRPr sz="24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dirty="0"/>
              <a:t>Les conteneurs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C9E6FF27-D835-4C2B-CD7B-DB5D57BEF26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698060" y="5987717"/>
            <a:ext cx="8039512" cy="3903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l" defTabSz="914400" rtl="0" eaLnBrk="1" latinLnBrk="0" hangingPunct="1">
              <a:buNone/>
              <a:defRPr sz="20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Présenté par : Steeve Gaudreault-Lambert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3044333C-D14C-A6AA-6ABE-AE0E5E6B4C8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854952" y="6435183"/>
            <a:ext cx="6882620" cy="277113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2025-05-21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256F67-C14D-2B1A-E730-D63EB2E09C4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41288" y="5330825"/>
            <a:ext cx="2590194" cy="112552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08DA47-B0E1-A18E-8607-A984D86B28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386549F-EE8C-5CCC-2C9A-2A97317202E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0E0FBFE2-6D4A-A212-CFDB-98328A07BC1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26945A-F497-EE6B-805F-9946E8BA7D7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EEC0529-FD4B-B1C0-385A-1EEA78397BA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2B1B2FC-0401-575C-4842-CE5E2A0BEAB0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5E4CFF5-57B1-2AF5-B57F-BAED4363D7D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A8C4F4-5EC0-27A9-95EB-17B3E12123AC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D06DAFEC-C4C1-20D0-5B0C-6B07EA787A8C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FD543E6-C1D8-C944-6B42-DCCE67F0750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E28E42-599D-394C-3186-72EE0ACF48D2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0B1E1FC-FA0C-CFD8-5528-D2E0A3C3C69E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8366D52-5D6C-993B-EA28-7985EC76676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0983B24-A99E-3653-FBCE-94DF6A19A5F0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87BC1BE-E86C-911F-D6B5-9424C0FE5E2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B3D3920-3F08-24F1-AFEA-C67ED8F000E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AD3B900-4990-0307-C39D-B77E605335D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C7508B1-2652-D375-55AF-696810C54C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98E6028-D0EC-A058-C938-0730DEC2E57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65ABDC9-8AD5-0DFE-BBFB-7BAE966132E3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6A4FA42-4030-1F79-435A-0C1FB9F107D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ADDC729-54A9-2406-6DDE-18A4D8021056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EFC3FE15-F2E2-80A1-FF29-5BCA3B5A381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FC135701-83E2-46D8-A0D5-773D408ACAE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07CB6153-E191-95C5-3B74-9CDEA8E5802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918F0F2-378A-6E1B-79F7-CEBF505B18A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Image 2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9F895EA4-4170-008E-3736-335AB2C2BF5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13236" y="-72698"/>
            <a:ext cx="3723804" cy="3723804"/>
          </a:xfrm>
          <a:prstGeom prst="rect">
            <a:avLst/>
          </a:prstGeom>
        </p:spPr>
      </p:pic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A5D25D0F-61A7-C5F1-0468-CB2BBFB7245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06995" y="-82603"/>
            <a:ext cx="3723804" cy="37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92BB7-C01B-B96E-5C5C-582856A8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261DE-B133-820E-2DA3-A3FE7F4DC109}"/>
              </a:ext>
            </a:extLst>
          </p:cNvPr>
          <p:cNvSpPr/>
          <p:nvPr/>
        </p:nvSpPr>
        <p:spPr>
          <a:xfrm>
            <a:off x="6283770" y="2556063"/>
            <a:ext cx="4951412" cy="292795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EA304-F64D-2707-4D8E-60501239B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« Bibliothèque » d'images...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124E7F-5258-B5A9-3F50-9C2F35FB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10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6C77902-2574-6E5A-C2CD-FCA1947E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Registre d'images</a:t>
            </a:r>
          </a:p>
        </p:txBody>
      </p:sp>
      <p:pic>
        <p:nvPicPr>
          <p:cNvPr id="2" name="Image 8">
            <a:extLst>
              <a:ext uri="{FF2B5EF4-FFF2-40B4-BE49-F238E27FC236}">
                <a16:creationId xmlns:a16="http://schemas.microsoft.com/office/drawing/2014/main" id="{CCD7E72F-0B3D-13CC-A63D-2DF7CA1AED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0"/>
          <a:srcRect l="434" t="9792" r="2063" b="2226"/>
          <a:stretch/>
        </p:blipFill>
        <p:spPr>
          <a:xfrm>
            <a:off x="906706" y="2556064"/>
            <a:ext cx="4434025" cy="292795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62383D-2874-CCA1-B7F0-8D0192ADB4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0487" y="2144983"/>
            <a:ext cx="3586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Registre publique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31C7E0-5870-8FF5-771B-ECCD08BB08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966245" y="2144982"/>
            <a:ext cx="3586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Registre privé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1" name="Image 15">
            <a:extLst>
              <a:ext uri="{FF2B5EF4-FFF2-40B4-BE49-F238E27FC236}">
                <a16:creationId xmlns:a16="http://schemas.microsoft.com/office/drawing/2014/main" id="{234A84BC-0959-5FEF-058E-90D2D55946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23746" y="2758524"/>
            <a:ext cx="1293214" cy="1040477"/>
          </a:xfrm>
          <a:prstGeom prst="rect">
            <a:avLst/>
          </a:prstGeom>
        </p:spPr>
      </p:pic>
      <p:pic>
        <p:nvPicPr>
          <p:cNvPr id="12" name="Image 16">
            <a:extLst>
              <a:ext uri="{FF2B5EF4-FFF2-40B4-BE49-F238E27FC236}">
                <a16:creationId xmlns:a16="http://schemas.microsoft.com/office/drawing/2014/main" id="{9DDCB44D-DB4B-1216-B342-CEC1038005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717151" y="2868641"/>
            <a:ext cx="1038559" cy="1038559"/>
          </a:xfrm>
          <a:prstGeom prst="rect">
            <a:avLst/>
          </a:prstGeom>
        </p:spPr>
      </p:pic>
      <p:pic>
        <p:nvPicPr>
          <p:cNvPr id="13" name="Image 17">
            <a:extLst>
              <a:ext uri="{FF2B5EF4-FFF2-40B4-BE49-F238E27FC236}">
                <a16:creationId xmlns:a16="http://schemas.microsoft.com/office/drawing/2014/main" id="{23A9D411-7FC7-3D8C-5C60-0E335BE0F1B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134396" y="4393359"/>
            <a:ext cx="1287248" cy="770060"/>
          </a:xfrm>
          <a:prstGeom prst="rect">
            <a:avLst/>
          </a:prstGeom>
        </p:spPr>
      </p:pic>
      <p:pic>
        <p:nvPicPr>
          <p:cNvPr id="14" name="Image 18">
            <a:extLst>
              <a:ext uri="{FF2B5EF4-FFF2-40B4-BE49-F238E27FC236}">
                <a16:creationId xmlns:a16="http://schemas.microsoft.com/office/drawing/2014/main" id="{5F8248D4-89DC-8DBE-5BBE-B86F82C91AA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51974" y="4294729"/>
            <a:ext cx="1659853" cy="103549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Image 19">
            <a:extLst>
              <a:ext uri="{FF2B5EF4-FFF2-40B4-BE49-F238E27FC236}">
                <a16:creationId xmlns:a16="http://schemas.microsoft.com/office/drawing/2014/main" id="{5F5301D5-E22A-5F0D-23E8-8095A23B1CA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13392" y="3134990"/>
            <a:ext cx="1154126" cy="103574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7573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644A5-CE7A-D341-41B9-E4ABAF71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10A6A-3B12-D0E5-8536-BD86B7F07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L'isolement...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07ECE4-AECD-56B8-2B72-39B8734C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11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B6E8DEB-7E76-DFE9-FAC3-35A3D930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Conteneur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F6AB1-63F6-CB8C-7622-D0631DAA3AA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311553" y="1935559"/>
            <a:ext cx="4621866" cy="31908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C678F-1F90-5F81-3C6C-4302EE83759C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383921" y="2012826"/>
            <a:ext cx="1382692" cy="304583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813C0E-3B9C-AE88-F9FB-633A8C6B975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182659" y="2405804"/>
            <a:ext cx="3210472" cy="23137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 4">
            <a:extLst>
              <a:ext uri="{FF2B5EF4-FFF2-40B4-BE49-F238E27FC236}">
                <a16:creationId xmlns:a16="http://schemas.microsoft.com/office/drawing/2014/main" id="{618489C3-CA01-40EA-9BB0-C6CFBE12C3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2186828"/>
            <a:ext cx="806169" cy="622571"/>
          </a:xfrm>
          <a:prstGeom prst="rect">
            <a:avLst/>
          </a:prstGeom>
        </p:spPr>
      </p:pic>
      <p:pic>
        <p:nvPicPr>
          <p:cNvPr id="18" name="Image 5">
            <a:extLst>
              <a:ext uri="{FF2B5EF4-FFF2-40B4-BE49-F238E27FC236}">
                <a16:creationId xmlns:a16="http://schemas.microsoft.com/office/drawing/2014/main" id="{BA04DA53-FC8A-DA59-F84C-87BBC1E240F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58581" y="2491369"/>
            <a:ext cx="1052869" cy="1071330"/>
          </a:xfrm>
          <a:prstGeom prst="rect">
            <a:avLst/>
          </a:prstGeom>
        </p:spPr>
      </p:pic>
      <p:pic>
        <p:nvPicPr>
          <p:cNvPr id="19" name="Image 11">
            <a:extLst>
              <a:ext uri="{FF2B5EF4-FFF2-40B4-BE49-F238E27FC236}">
                <a16:creationId xmlns:a16="http://schemas.microsoft.com/office/drawing/2014/main" id="{4411CE57-BF57-845A-D775-E24EBE863EA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754983" y="3622689"/>
            <a:ext cx="677493" cy="789140"/>
          </a:xfrm>
          <a:prstGeom prst="rect">
            <a:avLst/>
          </a:prstGeom>
        </p:spPr>
      </p:pic>
      <p:pic>
        <p:nvPicPr>
          <p:cNvPr id="20" name="Image 11">
            <a:extLst>
              <a:ext uri="{FF2B5EF4-FFF2-40B4-BE49-F238E27FC236}">
                <a16:creationId xmlns:a16="http://schemas.microsoft.com/office/drawing/2014/main" id="{79D5773A-9E60-4949-085E-D7FE93A20C3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429992" y="3617444"/>
            <a:ext cx="677493" cy="789140"/>
          </a:xfrm>
          <a:prstGeom prst="rect">
            <a:avLst/>
          </a:prstGeom>
        </p:spPr>
      </p:pic>
      <p:pic>
        <p:nvPicPr>
          <p:cNvPr id="21" name="Image 11">
            <a:extLst>
              <a:ext uri="{FF2B5EF4-FFF2-40B4-BE49-F238E27FC236}">
                <a16:creationId xmlns:a16="http://schemas.microsoft.com/office/drawing/2014/main" id="{9B5A3B3B-99C9-438A-98EF-98F311B362C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749031" y="2895362"/>
            <a:ext cx="677493" cy="789140"/>
          </a:xfrm>
          <a:prstGeom prst="rect">
            <a:avLst/>
          </a:prstGeom>
        </p:spPr>
      </p:pic>
      <p:pic>
        <p:nvPicPr>
          <p:cNvPr id="22" name="Image 11">
            <a:extLst>
              <a:ext uri="{FF2B5EF4-FFF2-40B4-BE49-F238E27FC236}">
                <a16:creationId xmlns:a16="http://schemas.microsoft.com/office/drawing/2014/main" id="{AF45C2B8-7667-820B-0392-C94A58417CD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432037" y="2895362"/>
            <a:ext cx="677493" cy="789140"/>
          </a:xfrm>
          <a:prstGeom prst="rect">
            <a:avLst/>
          </a:prstGeom>
        </p:spPr>
      </p:pic>
      <p:pic>
        <p:nvPicPr>
          <p:cNvPr id="23" name="Image 4">
            <a:extLst>
              <a:ext uri="{FF2B5EF4-FFF2-40B4-BE49-F238E27FC236}">
                <a16:creationId xmlns:a16="http://schemas.microsoft.com/office/drawing/2014/main" id="{B2B8B330-C0C5-E292-C0D1-3C04DD63A15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3215742"/>
            <a:ext cx="806169" cy="622571"/>
          </a:xfrm>
          <a:prstGeom prst="rect">
            <a:avLst/>
          </a:prstGeom>
        </p:spPr>
      </p:pic>
      <p:pic>
        <p:nvPicPr>
          <p:cNvPr id="24" name="Image 4">
            <a:extLst>
              <a:ext uri="{FF2B5EF4-FFF2-40B4-BE49-F238E27FC236}">
                <a16:creationId xmlns:a16="http://schemas.microsoft.com/office/drawing/2014/main" id="{2ED13380-8252-F1D3-E743-94763FD4EED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4245803"/>
            <a:ext cx="806169" cy="622571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2EFE7AC-7AE2-F3A8-F9C9-49DE2071F58D}"/>
              </a:ext>
            </a:extLst>
          </p:cNvPr>
          <p:cNvCxnSpPr>
            <a:cxnSpLocks/>
            <a:stCxn id="22" idx="3"/>
            <a:endCxn id="17" idx="1"/>
          </p:cNvCxnSpPr>
          <p:nvPr>
            <p:custDataLst>
              <p:tags r:id="rId12"/>
            </p:custDataLst>
          </p:nvPr>
        </p:nvCxnSpPr>
        <p:spPr bwMode="auto">
          <a:xfrm flipV="1">
            <a:off x="4109530" y="2498114"/>
            <a:ext cx="2566000" cy="791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2A0CECE-571D-D7E0-790A-1B6129E63E78}"/>
              </a:ext>
            </a:extLst>
          </p:cNvPr>
          <p:cNvCxnSpPr>
            <a:cxnSpLocks/>
            <a:stCxn id="22" idx="3"/>
            <a:endCxn id="23" idx="1"/>
          </p:cNvCxnSpPr>
          <p:nvPr>
            <p:custDataLst>
              <p:tags r:id="rId13"/>
            </p:custDataLst>
          </p:nvPr>
        </p:nvCxnSpPr>
        <p:spPr bwMode="auto">
          <a:xfrm>
            <a:off x="4109530" y="3289932"/>
            <a:ext cx="2566000" cy="237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A939094-B17A-4A10-8C2C-C21C39E2C007}"/>
              </a:ext>
            </a:extLst>
          </p:cNvPr>
          <p:cNvCxnSpPr>
            <a:cxnSpLocks/>
            <a:stCxn id="20" idx="3"/>
            <a:endCxn id="24" idx="1"/>
          </p:cNvCxnSpPr>
          <p:nvPr>
            <p:custDataLst>
              <p:tags r:id="rId14"/>
            </p:custDataLst>
          </p:nvPr>
        </p:nvCxnSpPr>
        <p:spPr bwMode="auto">
          <a:xfrm>
            <a:off x="4107485" y="4012014"/>
            <a:ext cx="2568045" cy="545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0FE0347-2169-A6D9-034B-AEADB66383B4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7078614" y="2809399"/>
            <a:ext cx="0" cy="406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Signe de multiplication 28">
            <a:extLst>
              <a:ext uri="{FF2B5EF4-FFF2-40B4-BE49-F238E27FC236}">
                <a16:creationId xmlns:a16="http://schemas.microsoft.com/office/drawing/2014/main" id="{097B2A96-D803-B214-8389-2FC0C81BB4F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944367" y="2878322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A4D9F70-F5E0-4FDA-360A-EDE43D78211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7073302" y="3838313"/>
            <a:ext cx="0" cy="407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Signe de multiplication 30">
            <a:extLst>
              <a:ext uri="{FF2B5EF4-FFF2-40B4-BE49-F238E27FC236}">
                <a16:creationId xmlns:a16="http://schemas.microsoft.com/office/drawing/2014/main" id="{FDBE1029-6714-2FBA-2A6F-EFE866D39B80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944367" y="3909537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5D6657-2676-9CEA-674D-3DF4109A6361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500907" y="2009658"/>
            <a:ext cx="2366673" cy="240309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30B60-B8BE-F945-5834-CB74229BA148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596076" y="2855483"/>
            <a:ext cx="2167846" cy="7183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Données locales</a:t>
            </a:r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1A06C7F-A97E-0DB3-12E5-57FCE317F8D2}"/>
              </a:ext>
            </a:extLst>
          </p:cNvPr>
          <p:cNvCxnSpPr>
            <a:cxnSpLocks/>
            <a:endCxn id="33" idx="1"/>
          </p:cNvCxnSpPr>
          <p:nvPr>
            <p:custDataLst>
              <p:tags r:id="rId21"/>
            </p:custDataLst>
          </p:nvPr>
        </p:nvCxnSpPr>
        <p:spPr bwMode="auto">
          <a:xfrm flipV="1">
            <a:off x="7745292" y="3214642"/>
            <a:ext cx="850784" cy="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D421F7B8-A166-26BF-E22D-42C6ECDEDAB3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8038913" y="3076959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34A153-DF6A-D588-BD44-1E368EC19E78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8596076" y="3617444"/>
            <a:ext cx="2167846" cy="718317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746472E-02C8-B8C9-6322-43D07614CA82}"/>
              </a:ext>
            </a:extLst>
          </p:cNvPr>
          <p:cNvCxnSpPr>
            <a:cxnSpLocks/>
            <a:endCxn id="36" idx="1"/>
          </p:cNvCxnSpPr>
          <p:nvPr>
            <p:custDataLst>
              <p:tags r:id="rId24"/>
            </p:custDataLst>
          </p:nvPr>
        </p:nvCxnSpPr>
        <p:spPr bwMode="auto">
          <a:xfrm>
            <a:off x="7762684" y="3976603"/>
            <a:ext cx="8333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1F5D4F61-6691-8ABC-1610-D811ED74CC57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311553" y="1650131"/>
            <a:ext cx="29150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12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Serveur Docker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4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54CA2-CAED-F729-614F-5CEE10D0A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619C1270-B399-6F0B-B0BD-B91F796591E1}"/>
              </a:ext>
            </a:extLst>
          </p:cNvPr>
          <p:cNvSpPr/>
          <p:nvPr/>
        </p:nvSpPr>
        <p:spPr>
          <a:xfrm>
            <a:off x="8589648" y="2733973"/>
            <a:ext cx="2421252" cy="196185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16EC5-D8A7-E4EA-0F82-8699C427CC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L'isolement entre groupe...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89CEE9-46F9-A64F-6D3D-931B61E3F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12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4A42355-F540-6298-6D9A-1CA19EB4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Conteneur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FCEFD-BB69-33AB-5891-1EA6C6A39B6B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400646" y="2622998"/>
            <a:ext cx="1493893" cy="20142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5D3A54E2-8FB7-4AE2-3EDD-D1C4FA0853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7" y="2733193"/>
            <a:ext cx="533134" cy="411717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8F3C1F41-AAE3-F534-D184-6B77D79DFE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8" y="3428584"/>
            <a:ext cx="533134" cy="411717"/>
          </a:xfrm>
          <a:prstGeom prst="rect">
            <a:avLst/>
          </a:prstGeom>
        </p:spPr>
      </p:pic>
      <p:pic>
        <p:nvPicPr>
          <p:cNvPr id="11" name="Image 4">
            <a:extLst>
              <a:ext uri="{FF2B5EF4-FFF2-40B4-BE49-F238E27FC236}">
                <a16:creationId xmlns:a16="http://schemas.microsoft.com/office/drawing/2014/main" id="{63E1C0C4-6EF3-547C-951F-82E760D10C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8" y="4119979"/>
            <a:ext cx="533134" cy="411717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AB3875F-77DD-5332-EEEF-077D735ADB3D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>
            <a:off x="2433874" y="3129286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6D458339-5225-B012-0E72-AFD148A1F19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344067" y="3206180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1EB559F-54EC-56BB-C357-AC959D077E49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>
            <a:off x="2437468" y="3844559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C8E6E68B-A931-BA79-BAC9-19D43A0478C3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47661" y="3921453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4FC0D52-5989-9B9B-95AC-99B4E8A02FB9}"/>
              </a:ext>
            </a:extLst>
          </p:cNvPr>
          <p:cNvCxnSpPr>
            <a:cxnSpLocks/>
            <a:stCxn id="45" idx="1"/>
            <a:endCxn id="2" idx="3"/>
          </p:cNvCxnSpPr>
          <p:nvPr>
            <p:custDataLst>
              <p:tags r:id="rId9"/>
            </p:custDataLst>
          </p:nvPr>
        </p:nvCxnSpPr>
        <p:spPr bwMode="auto">
          <a:xfrm flipH="1">
            <a:off x="2894539" y="3630132"/>
            <a:ext cx="2694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Signe de multiplication 38">
            <a:extLst>
              <a:ext uri="{FF2B5EF4-FFF2-40B4-BE49-F238E27FC236}">
                <a16:creationId xmlns:a16="http://schemas.microsoft.com/office/drawing/2014/main" id="{C64F782E-8778-DDF3-1D51-61AA34FC2AF3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154909" y="3536364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E1C6878-19C0-1AC8-F945-A9F7D9D574F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401974" y="2281205"/>
            <a:ext cx="14962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Stack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41" name="Image 16">
            <a:extLst>
              <a:ext uri="{FF2B5EF4-FFF2-40B4-BE49-F238E27FC236}">
                <a16:creationId xmlns:a16="http://schemas.microsoft.com/office/drawing/2014/main" id="{450CD649-9C09-44FC-88B2-E031039695E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1441539" y="3387736"/>
            <a:ext cx="465993" cy="542126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090018A-32FB-D0E2-FACE-3EA542A52BD3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 flipH="1">
            <a:off x="1770455" y="2921469"/>
            <a:ext cx="472385" cy="594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A24B2CB-F838-9FC3-AC7A-20EE654446D6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 flipH="1" flipV="1">
            <a:off x="1862374" y="3616060"/>
            <a:ext cx="340501" cy="4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026FA36-C9B2-0155-AC58-AE3EC909A516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 flipH="1" flipV="1">
            <a:off x="1802427" y="3711976"/>
            <a:ext cx="420431" cy="50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00EFC45-EC4B-32CE-A973-A15D23605A11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589114" y="2622998"/>
            <a:ext cx="1493893" cy="20142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6" name="Image 4">
            <a:extLst>
              <a:ext uri="{FF2B5EF4-FFF2-40B4-BE49-F238E27FC236}">
                <a16:creationId xmlns:a16="http://schemas.microsoft.com/office/drawing/2014/main" id="{7AFA8C7D-DDD4-CA0A-305E-08FDFC7A2D4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5" y="2733193"/>
            <a:ext cx="533134" cy="411717"/>
          </a:xfrm>
          <a:prstGeom prst="rect">
            <a:avLst/>
          </a:prstGeom>
        </p:spPr>
      </p:pic>
      <p:pic>
        <p:nvPicPr>
          <p:cNvPr id="47" name="Image 4">
            <a:extLst>
              <a:ext uri="{FF2B5EF4-FFF2-40B4-BE49-F238E27FC236}">
                <a16:creationId xmlns:a16="http://schemas.microsoft.com/office/drawing/2014/main" id="{AE1F5300-4CDA-08D8-83A0-4DC96FA1F5D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6" y="3428584"/>
            <a:ext cx="533134" cy="411717"/>
          </a:xfrm>
          <a:prstGeom prst="rect">
            <a:avLst/>
          </a:prstGeom>
        </p:spPr>
      </p:pic>
      <p:pic>
        <p:nvPicPr>
          <p:cNvPr id="48" name="Image 4">
            <a:extLst>
              <a:ext uri="{FF2B5EF4-FFF2-40B4-BE49-F238E27FC236}">
                <a16:creationId xmlns:a16="http://schemas.microsoft.com/office/drawing/2014/main" id="{276B5241-93F4-6C72-4D40-309A84C21B03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6" y="4119979"/>
            <a:ext cx="533134" cy="411717"/>
          </a:xfrm>
          <a:prstGeom prst="rect">
            <a:avLst/>
          </a:prstGeom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A0884E9-BDC0-B1D7-DB86-19523ADDCFE6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 flipH="1">
            <a:off x="6622342" y="3129286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Signe de multiplication 49">
            <a:extLst>
              <a:ext uri="{FF2B5EF4-FFF2-40B4-BE49-F238E27FC236}">
                <a16:creationId xmlns:a16="http://schemas.microsoft.com/office/drawing/2014/main" id="{36AB5304-4D6D-AFE3-E25C-A592B238CBDB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6532535" y="3206180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E6CE95A-E3D3-2201-C727-4E7B2A34FEFA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 flipH="1">
            <a:off x="6625936" y="3844559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Signe de multiplication 51">
            <a:extLst>
              <a:ext uri="{FF2B5EF4-FFF2-40B4-BE49-F238E27FC236}">
                <a16:creationId xmlns:a16="http://schemas.microsoft.com/office/drawing/2014/main" id="{D543BB07-2E41-56E9-242A-D94DF52ECB70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536129" y="3921453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1D363B2-E712-85B3-0E89-C95C0B19CCF3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586716" y="2271287"/>
            <a:ext cx="14962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Stack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54" name="Image 16">
            <a:extLst>
              <a:ext uri="{FF2B5EF4-FFF2-40B4-BE49-F238E27FC236}">
                <a16:creationId xmlns:a16="http://schemas.microsoft.com/office/drawing/2014/main" id="{6E61E047-AC3A-FF92-9FA5-93CA02BECD1B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5630007" y="3387736"/>
            <a:ext cx="465993" cy="542126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9A7AE30-47A3-6800-2D89-B21355FEF3A5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 flipH="1">
            <a:off x="5958923" y="2921469"/>
            <a:ext cx="472385" cy="594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B5F0F8E-EB7B-66C4-D242-552D3B55D506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auto">
          <a:xfrm flipH="1" flipV="1">
            <a:off x="6050842" y="3616060"/>
            <a:ext cx="340501" cy="4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84D8097-1E67-C822-F5CE-04640DA53BB9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 flipH="1" flipV="1">
            <a:off x="5990895" y="3711976"/>
            <a:ext cx="420431" cy="50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 16">
            <a:extLst>
              <a:ext uri="{FF2B5EF4-FFF2-40B4-BE49-F238E27FC236}">
                <a16:creationId xmlns:a16="http://schemas.microsoft.com/office/drawing/2014/main" id="{C3B0B049-32E4-DFBA-CFF9-B11F060D195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4005768" y="2484093"/>
            <a:ext cx="465993" cy="542126"/>
          </a:xfrm>
          <a:prstGeom prst="rect">
            <a:avLst/>
          </a:prstGeom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C5033DE-8278-D6D3-31A5-0C4AAA113F16}"/>
              </a:ext>
            </a:extLst>
          </p:cNvPr>
          <p:cNvCxnSpPr>
            <a:cxnSpLocks/>
            <a:stCxn id="58" idx="1"/>
          </p:cNvCxnSpPr>
          <p:nvPr>
            <p:custDataLst>
              <p:tags r:id="rId30"/>
            </p:custDataLst>
          </p:nvPr>
        </p:nvCxnSpPr>
        <p:spPr bwMode="auto">
          <a:xfrm flipH="1">
            <a:off x="2906130" y="2755156"/>
            <a:ext cx="1099638" cy="111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CA9DA44-F1FC-F2B1-111D-A4D6318520B1}"/>
              </a:ext>
            </a:extLst>
          </p:cNvPr>
          <p:cNvCxnSpPr>
            <a:cxnSpLocks/>
            <a:stCxn id="58" idx="3"/>
          </p:cNvCxnSpPr>
          <p:nvPr>
            <p:custDataLst>
              <p:tags r:id="rId31"/>
            </p:custDataLst>
          </p:nvPr>
        </p:nvCxnSpPr>
        <p:spPr bwMode="auto">
          <a:xfrm>
            <a:off x="4471761" y="2755156"/>
            <a:ext cx="1114955" cy="90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1" name="Image 4">
            <a:extLst>
              <a:ext uri="{FF2B5EF4-FFF2-40B4-BE49-F238E27FC236}">
                <a16:creationId xmlns:a16="http://schemas.microsoft.com/office/drawing/2014/main" id="{A3081286-02E6-6E31-8D12-664C3FDC29E7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9306521" y="2845507"/>
            <a:ext cx="533134" cy="411717"/>
          </a:xfrm>
          <a:prstGeom prst="rect">
            <a:avLst/>
          </a:prstGeom>
        </p:spPr>
      </p:pic>
      <p:pic>
        <p:nvPicPr>
          <p:cNvPr id="62" name="Image 4">
            <a:extLst>
              <a:ext uri="{FF2B5EF4-FFF2-40B4-BE49-F238E27FC236}">
                <a16:creationId xmlns:a16="http://schemas.microsoft.com/office/drawing/2014/main" id="{46AC9387-78D2-14BC-7D97-F50A332B41B4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10161773" y="3281126"/>
            <a:ext cx="533134" cy="411717"/>
          </a:xfrm>
          <a:prstGeom prst="rect">
            <a:avLst/>
          </a:prstGeom>
        </p:spPr>
      </p:pic>
      <p:pic>
        <p:nvPicPr>
          <p:cNvPr id="63" name="Image 4">
            <a:extLst>
              <a:ext uri="{FF2B5EF4-FFF2-40B4-BE49-F238E27FC236}">
                <a16:creationId xmlns:a16="http://schemas.microsoft.com/office/drawing/2014/main" id="{5A32714E-93FC-B731-7192-2D45DA9FCC02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9502349" y="4032468"/>
            <a:ext cx="533134" cy="411717"/>
          </a:xfrm>
          <a:prstGeom prst="rect">
            <a:avLst/>
          </a:prstGeom>
        </p:spPr>
      </p:pic>
      <p:pic>
        <p:nvPicPr>
          <p:cNvPr id="64" name="Image 16">
            <a:extLst>
              <a:ext uri="{FF2B5EF4-FFF2-40B4-BE49-F238E27FC236}">
                <a16:creationId xmlns:a16="http://schemas.microsoft.com/office/drawing/2014/main" id="{91BEFD95-0CA3-2484-FE10-3DC5F105E8CE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9109891" y="3424116"/>
            <a:ext cx="465993" cy="542126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D0B830F5-CC1A-B9B8-E810-361CFADFA326}"/>
              </a:ext>
            </a:extLst>
          </p:cNvPr>
          <p:cNvCxnSpPr>
            <a:cxnSpLocks/>
          </p:cNvCxnSpPr>
          <p:nvPr>
            <p:custDataLst>
              <p:tags r:id="rId36"/>
            </p:custDataLst>
          </p:nvPr>
        </p:nvCxnSpPr>
        <p:spPr bwMode="auto">
          <a:xfrm flipH="1">
            <a:off x="9410830" y="3225615"/>
            <a:ext cx="48758" cy="2669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24AD374-998A-2BDC-35CB-845AE7256848}"/>
              </a:ext>
            </a:extLst>
          </p:cNvPr>
          <p:cNvCxnSpPr>
            <a:cxnSpLocks/>
          </p:cNvCxnSpPr>
          <p:nvPr>
            <p:custDataLst>
              <p:tags r:id="rId37"/>
            </p:custDataLst>
          </p:nvPr>
        </p:nvCxnSpPr>
        <p:spPr bwMode="auto">
          <a:xfrm flipH="1">
            <a:off x="9550709" y="3493380"/>
            <a:ext cx="644236" cy="143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C7BF4B33-F575-AE7C-7907-B1ADDC3CF88A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 bwMode="auto">
          <a:xfrm flipH="1" flipV="1">
            <a:off x="9538719" y="3772337"/>
            <a:ext cx="204622" cy="312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7C37C9A-FB5B-F8C5-36FB-16BC35704880}"/>
              </a:ext>
            </a:extLst>
          </p:cNvPr>
          <p:cNvCxnSpPr>
            <a:cxnSpLocks/>
          </p:cNvCxnSpPr>
          <p:nvPr>
            <p:custDataLst>
              <p:tags r:id="rId39"/>
            </p:custDataLst>
          </p:nvPr>
        </p:nvCxnSpPr>
        <p:spPr bwMode="auto">
          <a:xfrm>
            <a:off x="9779309" y="3085737"/>
            <a:ext cx="426826" cy="27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Signe de multiplication 68">
            <a:extLst>
              <a:ext uri="{FF2B5EF4-FFF2-40B4-BE49-F238E27FC236}">
                <a16:creationId xmlns:a16="http://schemas.microsoft.com/office/drawing/2014/main" id="{97A24BF2-9B47-AB56-92EF-0637AE7FBA05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9900517" y="3146645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16ECEB3F-83D8-F89B-F09C-31DDC5FD53D0}"/>
              </a:ext>
            </a:extLst>
          </p:cNvPr>
          <p:cNvCxnSpPr>
            <a:cxnSpLocks/>
          </p:cNvCxnSpPr>
          <p:nvPr>
            <p:custDataLst>
              <p:tags r:id="rId41"/>
            </p:custDataLst>
          </p:nvPr>
        </p:nvCxnSpPr>
        <p:spPr bwMode="auto">
          <a:xfrm flipV="1">
            <a:off x="9931175" y="3652442"/>
            <a:ext cx="378868" cy="448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Signe de multiplication 70">
            <a:extLst>
              <a:ext uri="{FF2B5EF4-FFF2-40B4-BE49-F238E27FC236}">
                <a16:creationId xmlns:a16="http://schemas.microsoft.com/office/drawing/2014/main" id="{60730EC6-900C-BFCF-FE22-13152601DAA7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10028405" y="3802072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DEFE818-A6B0-B4A9-41C7-5F7F2CAF76A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589648" y="2399484"/>
            <a:ext cx="24212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Autonome</a:t>
            </a:r>
            <a:endParaRPr lang="fr-F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3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5B82-276D-E21E-4110-4CFEEDEAB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164C65-28AB-8083-8458-282311565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L'accès au stockage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FED871-0F16-ABB8-ACD7-AD6B70054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13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1BD117F-00B7-27FA-3320-295097A9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Persistance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C4FFC-5852-7EBB-3545-345FB5C9DF96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653490" y="2037443"/>
            <a:ext cx="2219048" cy="3523117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19F93-6CF3-188E-62DC-87349AB7A21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716439" y="4071440"/>
            <a:ext cx="2092872" cy="69347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05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Données locales</a:t>
            </a:r>
          </a:p>
          <a:p>
            <a:pPr algn="ctr"/>
            <a:r>
              <a:rPr lang="fr-CA" sz="105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(/var/lib/app)</a:t>
            </a:r>
            <a:endParaRPr lang="fr-CA" sz="1050" dirty="0">
              <a:solidFill>
                <a:schemeClr val="bg1"/>
              </a:solidFill>
              <a:latin typeface="Arial"/>
              <a:cs typeface="Times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67DB8-849F-9D76-6ECD-7B3BE5BA7FA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716439" y="4816000"/>
            <a:ext cx="2092872" cy="693474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57853BF-65C5-0AA4-F2B5-6D88B440A16D}"/>
              </a:ext>
            </a:extLst>
          </p:cNvPr>
          <p:cNvCxnSpPr>
            <a:cxnSpLocks/>
            <a:stCxn id="19" idx="3"/>
            <a:endCxn id="9" idx="1"/>
          </p:cNvCxnSpPr>
          <p:nvPr>
            <p:custDataLst>
              <p:tags r:id="rId4"/>
            </p:custDataLst>
          </p:nvPr>
        </p:nvCxnSpPr>
        <p:spPr bwMode="auto">
          <a:xfrm>
            <a:off x="4139227" y="3823140"/>
            <a:ext cx="2577212" cy="595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8" name="Image 4">
            <a:extLst>
              <a:ext uri="{FF2B5EF4-FFF2-40B4-BE49-F238E27FC236}">
                <a16:creationId xmlns:a16="http://schemas.microsoft.com/office/drawing/2014/main" id="{3E61F5C0-DB64-0A95-7CF4-584712E2C8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56617" y="3133372"/>
            <a:ext cx="1098910" cy="848642"/>
          </a:xfrm>
          <a:prstGeom prst="rect">
            <a:avLst/>
          </a:prstGeom>
        </p:spPr>
      </p:pic>
      <p:pic>
        <p:nvPicPr>
          <p:cNvPr id="19" name="Image 47">
            <a:extLst>
              <a:ext uri="{FF2B5EF4-FFF2-40B4-BE49-F238E27FC236}">
                <a16:creationId xmlns:a16="http://schemas.microsoft.com/office/drawing/2014/main" id="{4A613BE5-623E-D5BD-BD1C-92920EB6CC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60890" y="3575734"/>
            <a:ext cx="478337" cy="4948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889288A-9FCB-760E-9F06-F6F4BE05440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556119" y="3985172"/>
            <a:ext cx="651087" cy="260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/app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950F1-6CB0-3856-5C20-057CCD7E5B39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720107" y="2796330"/>
            <a:ext cx="2089204" cy="1224024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Docker</a:t>
            </a:r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4833BF-6021-8629-1A44-D800C56EF05F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781799" y="3193659"/>
            <a:ext cx="1977169" cy="768952"/>
          </a:xfrm>
          <a:prstGeom prst="rect">
            <a:avLst/>
          </a:prstGeom>
          <a:solidFill>
            <a:srgbClr val="C571A9"/>
          </a:solidFill>
          <a:ln w="9525" cap="flat" cmpd="sng" algn="ctr">
            <a:solidFill>
              <a:srgbClr val="8B519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Volumes</a:t>
            </a:r>
            <a:endParaRPr lang="fr-FR" sz="1200">
              <a:solidFill>
                <a:schemeClr val="bg1"/>
              </a:solidFill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F0AE9D-B5E3-5F17-7FC7-C00E0D20594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071909" y="3462853"/>
            <a:ext cx="1257042" cy="394780"/>
            <a:chOff x="4013524" y="4102278"/>
            <a:chExt cx="861085" cy="264136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E6F95B1-3FFE-677F-3678-CB80E23EBD6C}"/>
                </a:ext>
              </a:extLst>
            </p:cNvPr>
            <p:cNvSpPr txBox="1"/>
            <p:nvPr/>
          </p:nvSpPr>
          <p:spPr>
            <a:xfrm>
              <a:off x="4097688" y="4104804"/>
              <a:ext cx="77692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100" dirty="0" err="1">
                  <a:solidFill>
                    <a:schemeClr val="bg1"/>
                  </a:solidFill>
                  <a:latin typeface="Arial"/>
                  <a:ea typeface="ＭＳ Ｐゴシック"/>
                </a:rPr>
                <a:t>app_data</a:t>
              </a:r>
              <a:endParaRPr lang="fr-CA" sz="1400" dirty="0">
                <a:solidFill>
                  <a:schemeClr val="bg1"/>
                </a:solidFill>
                <a:ea typeface="ＭＳ Ｐゴシック"/>
                <a:cs typeface="Times" panose="02020603050405020304" pitchFamily="18" charset="0"/>
              </a:endParaRPr>
            </a:p>
          </p:txBody>
        </p:sp>
        <p:pic>
          <p:nvPicPr>
            <p:cNvPr id="25" name="Image 47">
              <a:extLst>
                <a:ext uri="{FF2B5EF4-FFF2-40B4-BE49-F238E27FC236}">
                  <a16:creationId xmlns:a16="http://schemas.microsoft.com/office/drawing/2014/main" id="{88F5C427-B255-2406-8987-3B0707890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3524" y="4102278"/>
              <a:ext cx="232064" cy="240057"/>
            </a:xfrm>
            <a:prstGeom prst="rect">
              <a:avLst/>
            </a:prstGeom>
          </p:spPr>
        </p:pic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8A2F99C-13DD-E934-B5A6-E59E5950604B}"/>
              </a:ext>
            </a:extLst>
          </p:cNvPr>
          <p:cNvCxnSpPr>
            <a:cxnSpLocks/>
            <a:stCxn id="19" idx="3"/>
            <a:endCxn id="25" idx="1"/>
          </p:cNvCxnSpPr>
          <p:nvPr>
            <p:custDataLst>
              <p:tags r:id="rId11"/>
            </p:custDataLst>
          </p:nvPr>
        </p:nvCxnSpPr>
        <p:spPr bwMode="auto">
          <a:xfrm flipV="1">
            <a:off x="4139227" y="3642246"/>
            <a:ext cx="2932683" cy="180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368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DAB00-F379-DBFE-15E4-418C13A64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C07B44-E98B-A65E-BB5C-543BA7F43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Déploiement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9EE497-138E-C2BC-DB11-4FCCBBCD5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14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184B8A0-2110-33C8-78DB-16B06FAE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Orchestration</a:t>
            </a:r>
          </a:p>
        </p:txBody>
      </p:sp>
      <p:pic>
        <p:nvPicPr>
          <p:cNvPr id="2" name="Image 6">
            <a:extLst>
              <a:ext uri="{FF2B5EF4-FFF2-40B4-BE49-F238E27FC236}">
                <a16:creationId xmlns:a16="http://schemas.microsoft.com/office/drawing/2014/main" id="{37131908-0A58-B4CD-43F4-7EAE0EEC13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65572" y="1515273"/>
            <a:ext cx="3678315" cy="45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83F34-6319-551D-1EE7-7173EB524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9908FB-E4D4-BE20-6EA4-83C22266563A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439248" y="2326211"/>
            <a:ext cx="2077381" cy="26177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155AB-BB24-A6F7-7815-68E868900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Gestion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9987E0-4779-B474-2C7F-E8463DD67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15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D1D63A4-816F-E687-D1B8-45215EF6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Orchestration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19178-0A11-C59E-EE92-38250D08651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5495198" y="2697886"/>
            <a:ext cx="946372" cy="2182121"/>
          </a:xfrm>
          <a:prstGeom prst="rect">
            <a:avLst/>
          </a:prstGeom>
          <a:solidFill>
            <a:schemeClr val="bg2"/>
          </a:solidFill>
          <a:ln w="12700">
            <a:solidFill>
              <a:srgbClr val="329CD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877D5E-CEE6-BFD6-E828-284A28F7F2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96524" y="2356093"/>
            <a:ext cx="948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Nœud 1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93AB0-7E44-2349-7090-31716077120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518303" y="2693889"/>
            <a:ext cx="946372" cy="2182121"/>
          </a:xfrm>
          <a:prstGeom prst="rect">
            <a:avLst/>
          </a:prstGeom>
          <a:solidFill>
            <a:schemeClr val="bg2"/>
          </a:solidFill>
          <a:ln w="12700">
            <a:solidFill>
              <a:srgbClr val="329CD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242C5E-BEE0-44C3-AB64-F0D370CF7F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19629" y="2352096"/>
            <a:ext cx="948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Nœud 2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EE94E-4476-2671-D332-C786782ABCA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335337" y="2845757"/>
            <a:ext cx="2281204" cy="119898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1" name="Image 4">
            <a:extLst>
              <a:ext uri="{FF2B5EF4-FFF2-40B4-BE49-F238E27FC236}">
                <a16:creationId xmlns:a16="http://schemas.microsoft.com/office/drawing/2014/main" id="{EE17BD69-2522-CF43-1662-3A41ADD1875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572859" y="2919983"/>
            <a:ext cx="557113" cy="411717"/>
          </a:xfrm>
          <a:prstGeom prst="rect">
            <a:avLst/>
          </a:prstGeom>
        </p:spPr>
      </p:pic>
      <p:pic>
        <p:nvPicPr>
          <p:cNvPr id="12" name="Image 4">
            <a:extLst>
              <a:ext uri="{FF2B5EF4-FFF2-40B4-BE49-F238E27FC236}">
                <a16:creationId xmlns:a16="http://schemas.microsoft.com/office/drawing/2014/main" id="{1D381C8B-1495-9462-FC0A-25AC1954753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31758" y="2951954"/>
            <a:ext cx="557113" cy="411717"/>
          </a:xfrm>
          <a:prstGeom prst="rect">
            <a:avLst/>
          </a:prstGeom>
        </p:spPr>
      </p:pic>
      <p:pic>
        <p:nvPicPr>
          <p:cNvPr id="13" name="Image 4">
            <a:extLst>
              <a:ext uri="{FF2B5EF4-FFF2-40B4-BE49-F238E27FC236}">
                <a16:creationId xmlns:a16="http://schemas.microsoft.com/office/drawing/2014/main" id="{7845EBEF-D138-6D42-7DDF-936406BF818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732720" y="3443524"/>
            <a:ext cx="557113" cy="411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AC878D-5E38-DF89-9E6F-84A7512D538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5335337" y="4120641"/>
            <a:ext cx="2281204" cy="63547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" name="Image 4">
            <a:extLst>
              <a:ext uri="{FF2B5EF4-FFF2-40B4-BE49-F238E27FC236}">
                <a16:creationId xmlns:a16="http://schemas.microsoft.com/office/drawing/2014/main" id="{4493F277-2A7A-655F-1F0F-240F3CB4B9D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664778" y="4198863"/>
            <a:ext cx="557113" cy="411717"/>
          </a:xfrm>
          <a:prstGeom prst="rect">
            <a:avLst/>
          </a:prstGeom>
        </p:spPr>
      </p:pic>
      <p:pic>
        <p:nvPicPr>
          <p:cNvPr id="16" name="Image 4">
            <a:extLst>
              <a:ext uri="{FF2B5EF4-FFF2-40B4-BE49-F238E27FC236}">
                <a16:creationId xmlns:a16="http://schemas.microsoft.com/office/drawing/2014/main" id="{3492A13F-8E23-D457-4446-2B0103A1D79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63817" y="4218846"/>
            <a:ext cx="557113" cy="41171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93D62D5-5BFC-C45A-B80B-F421CC83D65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 rot="16200000">
            <a:off x="4575330" y="3300072"/>
            <a:ext cx="119255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2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App. 1</a:t>
            </a:r>
            <a:endParaRPr lang="fr-FR" sz="120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4B191DD-F1FD-ECC2-8634-5BE20E152AF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 rot="16200000">
            <a:off x="4843096" y="4287208"/>
            <a:ext cx="6570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2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App. 2</a:t>
            </a:r>
            <a:endParaRPr lang="fr-FR" sz="1200" dirty="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pic>
        <p:nvPicPr>
          <p:cNvPr id="19" name="Image 37">
            <a:extLst>
              <a:ext uri="{FF2B5EF4-FFF2-40B4-BE49-F238E27FC236}">
                <a16:creationId xmlns:a16="http://schemas.microsoft.com/office/drawing/2014/main" id="{945EEEE7-F02F-B6C3-6C04-629D3D1FB50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227209" y="3315086"/>
            <a:ext cx="799501" cy="9251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CEA8846-02C3-44BE-1DE3-C1111E4C73D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440573" y="4961812"/>
            <a:ext cx="20797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err="1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Swarm</a:t>
            </a:r>
            <a:endParaRPr lang="fr-FR" dirty="0">
              <a:solidFill>
                <a:srgbClr val="00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3F7D8A9-4D29-4CDD-5404-858E954586D6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 flipV="1">
            <a:off x="4021016" y="3429554"/>
            <a:ext cx="1058274" cy="304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444C290-CFF5-41B9-556D-A07E8FE5B34E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4001034" y="3738083"/>
            <a:ext cx="1026302" cy="678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541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D7961-6EB9-9469-256C-8D28B448812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64F8BB40-E647-ADD4-DEB0-CF82BD14A0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8919" flipH="1">
            <a:off x="4783121" y="3544830"/>
            <a:ext cx="2625756" cy="26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3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BFC8A-FB41-1FD0-3863-876E94C60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9A66E4F-FAC2-C2A5-5240-F71C08D7F0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1789" y="1796040"/>
            <a:ext cx="1771137" cy="1494469"/>
          </a:xfrm>
          <a:prstGeom prst="roundRect">
            <a:avLst>
              <a:gd name="adj" fmla="val 103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740CDA-3438-81C6-12B7-F9D4FA13E19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199" y="453905"/>
            <a:ext cx="10533063" cy="521516"/>
          </a:xfrm>
        </p:spPr>
        <p:txBody>
          <a:bodyPr/>
          <a:lstStyle/>
          <a:p>
            <a:r>
              <a:rPr lang="fr-CA" dirty="0"/>
              <a:t>L’origine de la popularité des conteneurs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C5C1BD-2997-B2FD-90DF-E225CC604F2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2</a:t>
            </a:fld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98DB7D-B16A-4801-5B4D-F152CCDAC0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983873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2014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3A68D6-A492-2AF8-0FD9-DB6D8E52CE0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541423" y="2383287"/>
            <a:ext cx="1781461" cy="712141"/>
            <a:chOff x="887611" y="3975497"/>
            <a:chExt cx="2868215" cy="1146572"/>
          </a:xfrm>
        </p:grpSpPr>
        <p:pic>
          <p:nvPicPr>
            <p:cNvPr id="9" name="Image 5">
              <a:extLst>
                <a:ext uri="{FF2B5EF4-FFF2-40B4-BE49-F238E27FC236}">
                  <a16:creationId xmlns:a16="http://schemas.microsoft.com/office/drawing/2014/main" id="{4692B479-2143-5DB0-61EE-D45257E41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012626" y="4022271"/>
              <a:ext cx="2743200" cy="1099457"/>
            </a:xfrm>
            <a:prstGeom prst="rect">
              <a:avLst/>
            </a:prstGeom>
          </p:spPr>
        </p:pic>
        <p:pic>
          <p:nvPicPr>
            <p:cNvPr id="10" name="Image 14">
              <a:extLst>
                <a:ext uri="{FF2B5EF4-FFF2-40B4-BE49-F238E27FC236}">
                  <a16:creationId xmlns:a16="http://schemas.microsoft.com/office/drawing/2014/main" id="{FA528A42-C884-05BB-88B3-FD9E7FC9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7611" y="4638079"/>
              <a:ext cx="483990" cy="483990"/>
            </a:xfrm>
            <a:prstGeom prst="rect">
              <a:avLst/>
            </a:prstGeom>
          </p:spPr>
        </p:pic>
        <p:pic>
          <p:nvPicPr>
            <p:cNvPr id="11" name="Image 16">
              <a:extLst>
                <a:ext uri="{FF2B5EF4-FFF2-40B4-BE49-F238E27FC236}">
                  <a16:creationId xmlns:a16="http://schemas.microsoft.com/office/drawing/2014/main" id="{5EBD9F0A-7035-B4B9-F369-8A0EF382E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227064" y="3975497"/>
              <a:ext cx="832247" cy="416124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1010AA2D-E5E2-1543-CA5D-FB353AA5A6F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51437" y="3671045"/>
            <a:ext cx="2079436" cy="246221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800" dirty="0">
                <a:solidFill>
                  <a:srgbClr val="000000"/>
                </a:solidFill>
                <a:latin typeface="+mn-lt"/>
                <a:ea typeface="+mn-ea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is now more used on Azure than Windows Server</a:t>
            </a:r>
            <a:endParaRPr lang="fr-FR" sz="800" dirty="0">
              <a:solidFill>
                <a:srgbClr val="000000"/>
              </a:solidFill>
              <a:latin typeface="Arial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3BE468-5424-87E1-6819-257F77861FB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163274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2019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6E453E-9F90-E5CD-9CA6-DA63C6CEBD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651437" y="2177574"/>
            <a:ext cx="1997883" cy="998942"/>
            <a:chOff x="4209455" y="3868340"/>
            <a:chExt cx="2743200" cy="1371600"/>
          </a:xfrm>
        </p:grpSpPr>
        <p:pic>
          <p:nvPicPr>
            <p:cNvPr id="15" name="Image 19">
              <a:extLst>
                <a:ext uri="{FF2B5EF4-FFF2-40B4-BE49-F238E27FC236}">
                  <a16:creationId xmlns:a16="http://schemas.microsoft.com/office/drawing/2014/main" id="{9024665B-D7C0-2D72-D6CE-C330D30FC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209455" y="3868340"/>
              <a:ext cx="2743200" cy="1371600"/>
            </a:xfrm>
            <a:prstGeom prst="rect">
              <a:avLst/>
            </a:prstGeom>
          </p:spPr>
        </p:pic>
        <p:sp>
          <p:nvSpPr>
            <p:cNvPr id="16" name="Cœur 15">
              <a:extLst>
                <a:ext uri="{FF2B5EF4-FFF2-40B4-BE49-F238E27FC236}">
                  <a16:creationId xmlns:a16="http://schemas.microsoft.com/office/drawing/2014/main" id="{37212945-4D9B-261E-D4A3-5BA65CA8359B}"/>
                </a:ext>
              </a:extLst>
            </p:cNvPr>
            <p:cNvSpPr/>
            <p:nvPr/>
          </p:nvSpPr>
          <p:spPr bwMode="auto">
            <a:xfrm>
              <a:off x="4418409" y="4248744"/>
              <a:ext cx="664369" cy="610792"/>
            </a:xfrm>
            <a:prstGeom prst="hear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pic>
          <p:nvPicPr>
            <p:cNvPr id="17" name="Image 24">
              <a:extLst>
                <a:ext uri="{FF2B5EF4-FFF2-40B4-BE49-F238E27FC236}">
                  <a16:creationId xmlns:a16="http://schemas.microsoft.com/office/drawing/2014/main" id="{256E4E78-687F-D62D-3233-513980D2A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593431" y="4385139"/>
              <a:ext cx="296467" cy="346933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DDA0CCBD-C589-9AD3-0FB5-FADB6273E45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451789" y="3670913"/>
            <a:ext cx="17711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is Docker so Popular - Engineering Education Program</a:t>
            </a:r>
            <a:endParaRPr lang="en-US" sz="800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pic>
        <p:nvPicPr>
          <p:cNvPr id="21" name="Image 30">
            <a:extLst>
              <a:ext uri="{FF2B5EF4-FFF2-40B4-BE49-F238E27FC236}">
                <a16:creationId xmlns:a16="http://schemas.microsoft.com/office/drawing/2014/main" id="{21566BF4-1304-41FD-0A5D-7AA6EF06306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55440" y="1799862"/>
            <a:ext cx="1394818" cy="1494469"/>
          </a:xfrm>
          <a:prstGeom prst="rect">
            <a:avLst/>
          </a:prstGeom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D32C8E8-0226-6CAF-C578-028D017119D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65745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2000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Image 31">
            <a:extLst>
              <a:ext uri="{FF2B5EF4-FFF2-40B4-BE49-F238E27FC236}">
                <a16:creationId xmlns:a16="http://schemas.microsoft.com/office/drawing/2014/main" id="{68E9636F-9631-152C-25B1-80858E0B42C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rcRect r="14053"/>
          <a:stretch/>
        </p:blipFill>
        <p:spPr>
          <a:xfrm>
            <a:off x="1054907" y="2111686"/>
            <a:ext cx="968561" cy="1109068"/>
          </a:xfrm>
          <a:prstGeom prst="rect">
            <a:avLst/>
          </a:prstGeom>
        </p:spPr>
      </p:pic>
      <p:pic>
        <p:nvPicPr>
          <p:cNvPr id="19" name="Image 29">
            <a:extLst>
              <a:ext uri="{FF2B5EF4-FFF2-40B4-BE49-F238E27FC236}">
                <a16:creationId xmlns:a16="http://schemas.microsoft.com/office/drawing/2014/main" id="{EB8837AD-D5E6-11B0-B0C7-3BCD48F0E1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823710" y="1811539"/>
            <a:ext cx="1859161" cy="146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FFD70E7-EBDA-DFC9-8EB6-A9BAB92B28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141414" y="3232016"/>
            <a:ext cx="104487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1800" dirty="0">
                <a:solidFill>
                  <a:schemeClr val="bg1"/>
                </a:solidFill>
                <a:latin typeface="+mn-lt"/>
                <a:ea typeface="+mn-ea"/>
              </a:rPr>
              <a:t>~</a:t>
            </a:r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2005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4" name="Image 31">
            <a:extLst>
              <a:ext uri="{FF2B5EF4-FFF2-40B4-BE49-F238E27FC236}">
                <a16:creationId xmlns:a16="http://schemas.microsoft.com/office/drawing/2014/main" id="{3597BA50-B588-889C-664D-C15CF8F7ED5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rcRect r="13154"/>
          <a:stretch/>
        </p:blipFill>
        <p:spPr>
          <a:xfrm>
            <a:off x="3542686" y="2134375"/>
            <a:ext cx="978692" cy="1109068"/>
          </a:xfrm>
          <a:prstGeom prst="rect">
            <a:avLst/>
          </a:prstGeom>
        </p:spPr>
      </p:pic>
      <p:pic>
        <p:nvPicPr>
          <p:cNvPr id="25" name="Image 33">
            <a:extLst>
              <a:ext uri="{FF2B5EF4-FFF2-40B4-BE49-F238E27FC236}">
                <a16:creationId xmlns:a16="http://schemas.microsoft.com/office/drawing/2014/main" id="{82D53EEF-7217-FD3E-0615-D51CC310C88B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684597" y="2018753"/>
            <a:ext cx="1305520" cy="1114848"/>
          </a:xfrm>
          <a:prstGeom prst="rect">
            <a:avLst/>
          </a:prstGeom>
        </p:spPr>
      </p:pic>
      <p:pic>
        <p:nvPicPr>
          <p:cNvPr id="26" name="Image 31">
            <a:extLst>
              <a:ext uri="{FF2B5EF4-FFF2-40B4-BE49-F238E27FC236}">
                <a16:creationId xmlns:a16="http://schemas.microsoft.com/office/drawing/2014/main" id="{9E43AA4C-29CA-356F-0935-3732590E3869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6144883" y="1967609"/>
            <a:ext cx="1126927" cy="110906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E56C232-3833-1E1C-B7F2-67B143DD904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850253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2013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2751FA6-1194-1A19-A171-7020F233DEA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1037588" y="2746992"/>
            <a:ext cx="770611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1050" dirty="0">
                <a:solidFill>
                  <a:srgbClr val="000000"/>
                </a:solidFill>
                <a:latin typeface="+mn-lt"/>
                <a:ea typeface="+mn-ea"/>
              </a:rPr>
              <a:t>2010</a:t>
            </a:r>
            <a:endParaRPr lang="fr-FR" sz="1200" dirty="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09C9CBA-65BE-B8B8-2FCD-D6ED7866873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1105156" y="5018568"/>
            <a:ext cx="9981688" cy="0"/>
          </a:xfrm>
          <a:prstGeom prst="straightConnector1">
            <a:avLst/>
          </a:prstGeom>
          <a:ln w="263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8E6D2DA2-8478-7B35-0916-B145C31BCA9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31192" y="6280984"/>
            <a:ext cx="609670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CA" sz="1000">
                <a:hlinkClick r:id="rId30"/>
              </a:rPr>
              <a:t>https://www.section.io/engineering-education/why-is-docker-so-popular/</a:t>
            </a:r>
            <a:endParaRPr lang="fr-CA" sz="10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73D3FE0-8CED-B9FB-343B-3C2A07E754C5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970154" y="6297265"/>
            <a:ext cx="492183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hlinkClick r:id="rId35"/>
              </a:rPr>
              <a:t>2024 Stack Overflow Developer Survey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96385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F464-2D41-3F0A-F161-9A735D64D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D7CF0-46A1-E4C6-FD0C-D27A36F67D9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Virtualisation vs Containerisation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244FF7-F9FA-9144-BF2D-4F5E2DE28DAF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3</a:t>
            </a:fld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85408-24CB-3487-A290-DED8A4DF703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197161" y="2494452"/>
            <a:ext cx="1349828" cy="1349827"/>
          </a:xfrm>
          <a:prstGeom prst="rect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30022-FB23-315F-00E7-EACF8B57405C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196257" y="4447632"/>
            <a:ext cx="2741975" cy="26297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Infrastructure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7208F0-A8F3-BA73-7810-059CCECECB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196257" y="4709202"/>
            <a:ext cx="2744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Virtualisation</a:t>
            </a:r>
            <a:endParaRPr lang="fr-FR" dirty="0" err="1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42B47-F6C9-5EF7-58CA-C7E1B747E9B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96257" y="4164919"/>
            <a:ext cx="2741975" cy="2629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0D495-83FE-CDC5-7AFD-12D26137B955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96257" y="3877671"/>
            <a:ext cx="2741975" cy="26297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Hypervision</a:t>
            </a:r>
            <a:endParaRPr lang="fr-FR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2A66B-33D6-B801-95A6-16C2321C054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232994" y="3123244"/>
            <a:ext cx="1278209" cy="68479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</a:t>
            </a:r>
            <a:endParaRPr lang="fr-FR" dirty="0" err="1">
              <a:solidFill>
                <a:schemeClr val="bg1"/>
              </a:solidFill>
              <a:cs typeface="Times" panose="02020603050405020304" pitchFamily="18" charset="0"/>
            </a:endParaRPr>
          </a:p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d'exploitation</a:t>
            </a:r>
            <a:endParaRPr lang="fr-FR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86890-8C80-606A-6B20-B6BEE595FC2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232994" y="2827672"/>
            <a:ext cx="1278209" cy="26297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Dépendances</a:t>
            </a:r>
            <a:endParaRPr lang="fr-FR" sz="1200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6B2F42-9B4F-0B3F-21AA-F7350AC917C5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232541" y="2532101"/>
            <a:ext cx="615996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C5C7F-0CB1-76F3-4B14-73B203B30F1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890219" y="2532100"/>
            <a:ext cx="620532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DBD1D2-1D7E-61A0-69BD-F05BDAFD2ED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077791" y="4447632"/>
            <a:ext cx="2741975" cy="26297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Infrastructure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C1BF3D-BFBA-AE10-F931-40DFFCDB08B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77791" y="4709202"/>
            <a:ext cx="2744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Containerisation</a:t>
            </a:r>
            <a:endParaRPr lang="fr-FR" dirty="0" err="1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B52DE-C20C-D171-243C-CDD0A12CC8EA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077791" y="4164919"/>
            <a:ext cx="2741975" cy="2629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81BEE1-D8C9-D1C1-5E13-5595FA21834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7077791" y="3877671"/>
            <a:ext cx="2741975" cy="26297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Engine de containerisation</a:t>
            </a:r>
            <a:endParaRPr lang="fr-FR" dirty="0" err="1">
              <a:solidFill>
                <a:schemeClr val="bg1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23C9208-E4ED-8236-B0EE-5DE1BB8EF0B7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7078693" y="3215629"/>
            <a:ext cx="878115" cy="628649"/>
            <a:chOff x="5062760" y="3085190"/>
            <a:chExt cx="878115" cy="62864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26ADA7-1A64-1C71-E3D9-1FA44841A06D}"/>
                </a:ext>
              </a:extLst>
            </p:cNvPr>
            <p:cNvSpPr/>
            <p:nvPr/>
          </p:nvSpPr>
          <p:spPr bwMode="auto">
            <a:xfrm>
              <a:off x="5062760" y="3085190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DE1F97-536F-EDB2-7491-8D24C2F4D023}"/>
                </a:ext>
              </a:extLst>
            </p:cNvPr>
            <p:cNvSpPr/>
            <p:nvPr/>
          </p:nvSpPr>
          <p:spPr bwMode="auto">
            <a:xfrm>
              <a:off x="5092242" y="3417663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D2CC5E-5205-6E22-E2AE-2AC2E2EE604D}"/>
                </a:ext>
              </a:extLst>
            </p:cNvPr>
            <p:cNvSpPr/>
            <p:nvPr/>
          </p:nvSpPr>
          <p:spPr bwMode="auto">
            <a:xfrm>
              <a:off x="5092242" y="3122840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6932C-D413-2DB8-1AAC-A72F624CFF65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3589624" y="2494451"/>
            <a:ext cx="1349828" cy="1349827"/>
          </a:xfrm>
          <a:prstGeom prst="rect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094C35-324B-B0B1-F699-1FB793133815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3625457" y="3123243"/>
            <a:ext cx="1278209" cy="68479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</a:t>
            </a:r>
            <a:endParaRPr lang="fr-FR" dirty="0" err="1">
              <a:solidFill>
                <a:schemeClr val="bg1"/>
              </a:solidFill>
              <a:cs typeface="Times" panose="02020603050405020304" pitchFamily="18" charset="0"/>
            </a:endParaRPr>
          </a:p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d'exploitation</a:t>
            </a:r>
            <a:endParaRPr lang="fr-FR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A34EBD-B883-D538-8C44-7DF5514F5570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3625457" y="2827671"/>
            <a:ext cx="1278209" cy="26297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Dépendances</a:t>
            </a:r>
            <a:endParaRPr lang="fr-FR" sz="1200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2D3979-2E1C-61F0-3F31-DA1568D1D48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3625004" y="2532099"/>
            <a:ext cx="1278210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App3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1B86951-2DF3-B4E4-48D1-0140AB11AB5F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8008514" y="3215629"/>
            <a:ext cx="878115" cy="628649"/>
            <a:chOff x="5988045" y="3085190"/>
            <a:chExt cx="878115" cy="6286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E9C45F-AD78-A78A-F72F-A39A274E5EDE}"/>
                </a:ext>
              </a:extLst>
            </p:cNvPr>
            <p:cNvSpPr/>
            <p:nvPr/>
          </p:nvSpPr>
          <p:spPr bwMode="auto">
            <a:xfrm>
              <a:off x="5988045" y="3085190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B53BC0-2C2A-9E0B-2338-047566A29D55}"/>
                </a:ext>
              </a:extLst>
            </p:cNvPr>
            <p:cNvSpPr/>
            <p:nvPr/>
          </p:nvSpPr>
          <p:spPr bwMode="auto">
            <a:xfrm>
              <a:off x="6017527" y="3417663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5EB5A4-E351-D9A4-3CA3-0A33CAC9A2FA}"/>
                </a:ext>
              </a:extLst>
            </p:cNvPr>
            <p:cNvSpPr/>
            <p:nvPr/>
          </p:nvSpPr>
          <p:spPr bwMode="auto">
            <a:xfrm>
              <a:off x="6017527" y="3122840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4FF71CF-2292-6844-99E1-E01FE6783ED7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8942872" y="3215628"/>
            <a:ext cx="878115" cy="628649"/>
            <a:chOff x="6922403" y="3089725"/>
            <a:chExt cx="878115" cy="62864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46FA63-C326-BDFC-E4D9-F3B74CF3B51F}"/>
                </a:ext>
              </a:extLst>
            </p:cNvPr>
            <p:cNvSpPr/>
            <p:nvPr/>
          </p:nvSpPr>
          <p:spPr bwMode="auto">
            <a:xfrm>
              <a:off x="6922403" y="3089725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C0F2D5-D68F-AF3B-CC94-03F53C17DAD2}"/>
                </a:ext>
              </a:extLst>
            </p:cNvPr>
            <p:cNvSpPr/>
            <p:nvPr/>
          </p:nvSpPr>
          <p:spPr bwMode="auto">
            <a:xfrm>
              <a:off x="6951885" y="3422198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5163ED-783A-6038-48B4-238F167BAA55}"/>
                </a:ext>
              </a:extLst>
            </p:cNvPr>
            <p:cNvSpPr/>
            <p:nvPr/>
          </p:nvSpPr>
          <p:spPr bwMode="auto">
            <a:xfrm>
              <a:off x="6951885" y="3127375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App3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Flèche : courbe vers la droite 35">
            <a:extLst>
              <a:ext uri="{FF2B5EF4-FFF2-40B4-BE49-F238E27FC236}">
                <a16:creationId xmlns:a16="http://schemas.microsoft.com/office/drawing/2014/main" id="{D4F40C81-81B0-26BE-03B9-3DB2D45BD5E5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728729" y="3497883"/>
            <a:ext cx="319881" cy="884444"/>
          </a:xfrm>
          <a:prstGeom prst="curvedRightArrow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A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ea typeface="ＭＳ Ｐゴシック" charset="0"/>
              <a:cs typeface="Time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6FC8C7-AA93-3BC0-D746-50B8BB77B163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141121" y="3789458"/>
            <a:ext cx="594681" cy="246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8" name="Flèche : courbe vers la droite 37">
            <a:extLst>
              <a:ext uri="{FF2B5EF4-FFF2-40B4-BE49-F238E27FC236}">
                <a16:creationId xmlns:a16="http://schemas.microsoft.com/office/drawing/2014/main" id="{96BA2C34-24F6-283A-B51C-379B9EC63DB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690410" y="3058267"/>
            <a:ext cx="479741" cy="1595820"/>
          </a:xfrm>
          <a:prstGeom prst="curvedRightArrow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A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ea typeface="ＭＳ Ｐゴシック" charset="0"/>
              <a:cs typeface="Time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91E79-C2C0-917D-00FA-6DB62B323A86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881163" y="3684541"/>
            <a:ext cx="794506" cy="246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Times"/>
              </a:rPr>
              <a:t>Physique</a:t>
            </a:r>
            <a:endParaRPr lang="fr-FR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52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11D75-9D59-F0A0-42AB-5258F285077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avantages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02266-9A05-65E6-BB83-304B9CE8B88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Plus léger qu’une machine virtuelle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Plus rapide à démarrer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Agnostique au fournisseur infonuagique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Reproductible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Peu de maintenance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FCB20E-CA02-A4F6-9C28-5792801309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571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A6FA7-596A-9178-8893-1E2372C66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4887D-390E-5537-3B58-33831C82DC3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Technologie Docker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00DB7E-62E4-E4E4-5C29-C40005E18D2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5</a:t>
            </a:fld>
            <a:endParaRPr lang="fr-CA" dirty="0"/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67597640-040C-4858-A8F9-B55744F9CD0F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05560" y="1779467"/>
            <a:ext cx="8233440" cy="3133697"/>
          </a:xfrm>
        </p:spPr>
      </p:pic>
      <p:sp>
        <p:nvSpPr>
          <p:cNvPr id="8" name="ZoneTexte 1">
            <a:extLst>
              <a:ext uri="{FF2B5EF4-FFF2-40B4-BE49-F238E27FC236}">
                <a16:creationId xmlns:a16="http://schemas.microsoft.com/office/drawing/2014/main" id="{E613CD5A-4BE2-FA6D-690B-6F88B2CC125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172995" y="3615737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Fichier contenant les instructions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9" name="ZoneTexte 1">
            <a:extLst>
              <a:ext uri="{FF2B5EF4-FFF2-40B4-BE49-F238E27FC236}">
                <a16:creationId xmlns:a16="http://schemas.microsoft.com/office/drawing/2014/main" id="{CEAE7BB2-B977-7941-F043-CA0DCC8305C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00037" y="3615737"/>
            <a:ext cx="1456326" cy="5078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Fichier contenant les binaires</a:t>
            </a:r>
            <a:br>
              <a:rPr lang="fr-CA" sz="900" dirty="0">
                <a:latin typeface="Arial"/>
                <a:ea typeface="ＭＳ Ｐゴシック"/>
                <a:cs typeface="Arial"/>
              </a:rPr>
            </a:br>
            <a:r>
              <a:rPr lang="fr-CA" sz="900" dirty="0">
                <a:latin typeface="Arial"/>
                <a:ea typeface="ＭＳ Ｐゴシック"/>
                <a:cs typeface="Arial"/>
              </a:rPr>
              <a:t>(Compatible </a:t>
            </a:r>
            <a:r>
              <a:rPr lang="fr-CA" sz="900" dirty="0" err="1">
                <a:latin typeface="Arial"/>
                <a:ea typeface="ＭＳ Ｐゴシック"/>
                <a:cs typeface="Arial"/>
              </a:rPr>
              <a:t>Containerd</a:t>
            </a:r>
            <a:r>
              <a:rPr lang="fr-CA" sz="900" dirty="0">
                <a:latin typeface="Arial"/>
                <a:ea typeface="ＭＳ Ｐゴシック"/>
                <a:cs typeface="Arial"/>
              </a:rPr>
              <a:t>)</a:t>
            </a:r>
          </a:p>
        </p:txBody>
      </p:sp>
      <p:sp>
        <p:nvSpPr>
          <p:cNvPr id="10" name="ZoneTexte 1">
            <a:extLst>
              <a:ext uri="{FF2B5EF4-FFF2-40B4-BE49-F238E27FC236}">
                <a16:creationId xmlns:a16="http://schemas.microsoft.com/office/drawing/2014/main" id="{34AEF2BF-370D-9EFA-B0ED-1DE94D560BF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94802" y="3615737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contenant les images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11" name="ZoneTexte 1">
            <a:extLst>
              <a:ext uri="{FF2B5EF4-FFF2-40B4-BE49-F238E27FC236}">
                <a16:creationId xmlns:a16="http://schemas.microsoft.com/office/drawing/2014/main" id="{8D224AF7-04B2-7BD1-8086-8641F33685F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465428" y="3723642"/>
            <a:ext cx="14363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de déploiement des conteneurs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13" name="ZoneTexte 1">
            <a:extLst>
              <a:ext uri="{FF2B5EF4-FFF2-40B4-BE49-F238E27FC236}">
                <a16:creationId xmlns:a16="http://schemas.microsoft.com/office/drawing/2014/main" id="{5837F1DF-D9C0-70F6-FEF5-38B384F7780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394106" y="2226043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de gestion des conteneurs</a:t>
            </a:r>
            <a:endParaRPr lang="fr-CA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12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8B0E80-5EF4-7FD3-9652-48C7C11B1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Créer sa propre image personnalisée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39EAF-1E9C-AA99-9C4F-3C68670B6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6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79C3C53-5B60-789D-3F90-97E7DB77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A7E724-7C06-43B8-E52E-E43D90F5B8D4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83688" y="1927297"/>
            <a:ext cx="7424623" cy="3995984"/>
          </a:xfrm>
        </p:spPr>
      </p:pic>
    </p:spTree>
    <p:extLst>
      <p:ext uri="{BB962C8B-B14F-4D97-AF65-F5344CB8AC3E}">
        <p14:creationId xmlns:p14="http://schemas.microsoft.com/office/powerpoint/2010/main" val="43691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91C69-3606-0EA5-D626-D4AEA9E87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845C5E-3692-F7D4-9D1B-8EE00C40F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Compiler l'image personnalisée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C73F7-A9DC-88F5-FDAE-E43A130D6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7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84FD95-8522-4388-C1F3-92C5D73C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2" name="Image 9">
            <a:extLst>
              <a:ext uri="{FF2B5EF4-FFF2-40B4-BE49-F238E27FC236}">
                <a16:creationId xmlns:a16="http://schemas.microsoft.com/office/drawing/2014/main" id="{550482D0-3060-E32E-D72D-2BD59F2C7170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2650" y="2800194"/>
            <a:ext cx="7886700" cy="2154369"/>
          </a:xfrm>
        </p:spPr>
      </p:pic>
    </p:spTree>
    <p:extLst>
      <p:ext uri="{BB962C8B-B14F-4D97-AF65-F5344CB8AC3E}">
        <p14:creationId xmlns:p14="http://schemas.microsoft.com/office/powerpoint/2010/main" val="243992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2C11C-10D8-1E04-0F35-EDC5C83BD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60F78-3920-F4C4-B5F8-38A33C514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Couches sur couches...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9B58F-2B59-CBB6-1830-6E052D672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8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6AC7B0C-2998-7F3C-6C88-4638EA0C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Image Docker</a:t>
            </a:r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22204339-937A-899B-E182-438B1544BD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759131" y="1828400"/>
            <a:ext cx="6012339" cy="3941203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2DF89158-C08A-D9EE-C3A4-0A884109B9D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182245" y="2769376"/>
            <a:ext cx="547105" cy="2596928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3B8A36EA-113C-F979-1FA9-040108C64D1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182245" y="5411065"/>
            <a:ext cx="547105" cy="282953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0B7041-E692-501E-9375-A5C2E07412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735500" y="3900188"/>
            <a:ext cx="1388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Nginx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3604BC-EFCF-BA85-29C3-85E8B97BE56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447752" y="5382891"/>
            <a:ext cx="16761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</a:t>
            </a:r>
            <a:r>
              <a:rPr lang="fr-CA" sz="14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personalisé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DA65E5D2-E1D9-FEBA-61C2-7C8D969A88C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182245" y="2381716"/>
            <a:ext cx="547105" cy="358886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52991E5-D476-CBFF-D3F3-445016377F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795447" y="2405496"/>
            <a:ext cx="1388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Debian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223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E6298-E6B5-7B10-054A-D2AEEFAFB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168664-8D7F-A0CC-BBFF-C12DEB4CCD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Image source Nginx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EFECD5-5A5F-BFBF-DCEA-989B557B5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9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3DD9DAA-4409-0F0C-3CBF-2D52529C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8" name="Image 12">
            <a:extLst>
              <a:ext uri="{FF2B5EF4-FFF2-40B4-BE49-F238E27FC236}">
                <a16:creationId xmlns:a16="http://schemas.microsoft.com/office/drawing/2014/main" id="{9DF54264-2069-8562-E919-46195FF6A8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r="85" b="6025"/>
          <a:stretch/>
        </p:blipFill>
        <p:spPr>
          <a:xfrm>
            <a:off x="5070698" y="2309695"/>
            <a:ext cx="5221037" cy="3613586"/>
          </a:xfrm>
          <a:prstGeom prst="rect">
            <a:avLst/>
          </a:prstGeom>
        </p:spPr>
      </p:pic>
      <p:pic>
        <p:nvPicPr>
          <p:cNvPr id="9" name="Image 13">
            <a:extLst>
              <a:ext uri="{FF2B5EF4-FFF2-40B4-BE49-F238E27FC236}">
                <a16:creationId xmlns:a16="http://schemas.microsoft.com/office/drawing/2014/main" id="{504951B8-9447-E75E-A7D9-6026BD19AAB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/>
          <a:srcRect r="-185" b="33351"/>
          <a:stretch/>
        </p:blipFill>
        <p:spPr>
          <a:xfrm>
            <a:off x="2435402" y="1799869"/>
            <a:ext cx="2162910" cy="544271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CF90970-848D-2ACE-CC64-AD08342F9441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H="1" flipV="1">
            <a:off x="4490815" y="2170632"/>
            <a:ext cx="965675" cy="2136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9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Pages de texte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EC159DF2-BE59-437E-9AB0-11A99D1C0BC2}"/>
    </a:ext>
  </a:extLst>
</a:theme>
</file>

<file path=ppt/theme/theme2.xml><?xml version="1.0" encoding="utf-8"?>
<a:theme xmlns:a="http://schemas.openxmlformats.org/drawingml/2006/main" name="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613690AE-8D85-41A2-9F27-52BD3EDA934E}"/>
    </a:ext>
  </a:extLst>
</a:theme>
</file>

<file path=ppt/theme/theme3.xml><?xml version="1.0" encoding="utf-8"?>
<a:theme xmlns:a="http://schemas.openxmlformats.org/drawingml/2006/main" name="1_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75C48FD1-D686-4ABA-B4A9-DEA3A07CB857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204b4b-1527-40de-bb0c-53b24b0d2d99" xsi:nil="true"/>
    <lcf76f155ced4ddcb4097134ff3c332f xmlns="92ac17ba-834b-483c-b04d-146db6ca6ac6">
      <Terms xmlns="http://schemas.microsoft.com/office/infopath/2007/PartnerControls"/>
    </lcf76f155ced4ddcb4097134ff3c332f>
    <CEGEP xmlns="92ac17ba-834b-483c-b04d-146db6ca6a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6171D02E30E6499E737329BF677382" ma:contentTypeVersion="19" ma:contentTypeDescription="Crée un document." ma:contentTypeScope="" ma:versionID="c091ba924ecc53717a383994cbcfed76">
  <xsd:schema xmlns:xsd="http://www.w3.org/2001/XMLSchema" xmlns:xs="http://www.w3.org/2001/XMLSchema" xmlns:p="http://schemas.microsoft.com/office/2006/metadata/properties" xmlns:ns2="92ac17ba-834b-483c-b04d-146db6ca6ac6" xmlns:ns3="f2204b4b-1527-40de-bb0c-53b24b0d2d99" targetNamespace="http://schemas.microsoft.com/office/2006/metadata/properties" ma:root="true" ma:fieldsID="af62e43fe84bff5135901b09822bc6bb" ns2:_="" ns3:_="">
    <xsd:import namespace="92ac17ba-834b-483c-b04d-146db6ca6ac6"/>
    <xsd:import namespace="f2204b4b-1527-40de-bb0c-53b24b0d2d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CEGE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17ba-834b-483c-b04d-146db6ca6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8b6b51f-cdb0-4d60-817a-e1fdf207fd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EGEP" ma:index="26" nillable="true" ma:displayName="CEGEP" ma:format="Dropdown" ma:internalName="CEGEP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04b4b-1527-40de-bb0c-53b24b0d2d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d265a62-1df4-4906-b15f-45d527903616}" ma:internalName="TaxCatchAll" ma:showField="CatchAllData" ma:web="f2204b4b-1527-40de-bb0c-53b24b0d2d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63E8EE-B2A5-41FC-80C5-2996A1F401B3}">
  <ds:schemaRefs>
    <ds:schemaRef ds:uri="92ac17ba-834b-483c-b04d-146db6ca6ac6"/>
    <ds:schemaRef ds:uri="f2204b4b-1527-40de-bb0c-53b24b0d2d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DB3963-40DF-4EDA-A084-32CB97F4A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74D170-6A2A-4FCB-B069-A0968B024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c17ba-834b-483c-b04d-146db6ca6ac6"/>
    <ds:schemaRef ds:uri="f2204b4b-1527-40de-bb0c-53b24b0d2d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Gabarit_long_Inspiration-Fede</Template>
  <TotalTime>322</TotalTime>
  <Words>253</Words>
  <Application>Microsoft Office PowerPoint</Application>
  <PresentationFormat>Grand écran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Times</vt:lpstr>
      <vt:lpstr>Wingdings</vt:lpstr>
      <vt:lpstr>Pages de texte</vt:lpstr>
      <vt:lpstr>ThèmeFede2024</vt:lpstr>
      <vt:lpstr>1_ThèmeFede2024</vt:lpstr>
      <vt:lpstr>Présentation PowerPoint</vt:lpstr>
      <vt:lpstr>L’origine de la popularité des conteneurs </vt:lpstr>
      <vt:lpstr>Virtualisation vs Containerisation </vt:lpstr>
      <vt:lpstr>Les avantages </vt:lpstr>
      <vt:lpstr>Technologie Docker </vt:lpstr>
      <vt:lpstr>Fichier Docker</vt:lpstr>
      <vt:lpstr>Fichier Docker</vt:lpstr>
      <vt:lpstr>Image Docker</vt:lpstr>
      <vt:lpstr>Fichier Docker</vt:lpstr>
      <vt:lpstr>Registre d'images</vt:lpstr>
      <vt:lpstr>Conteneur</vt:lpstr>
      <vt:lpstr>Conteneur</vt:lpstr>
      <vt:lpstr>Persistance</vt:lpstr>
      <vt:lpstr>Orchestration</vt:lpstr>
      <vt:lpstr>Orchestration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Gaudreault-Lambert, Steeve</dc:creator>
  <cp:keywords/>
  <dc:description/>
  <cp:lastModifiedBy>Gaudreault-Lambert, Steeve</cp:lastModifiedBy>
  <cp:revision>5</cp:revision>
  <dcterms:created xsi:type="dcterms:W3CDTF">2025-05-06T12:55:35Z</dcterms:created>
  <dcterms:modified xsi:type="dcterms:W3CDTF">2025-05-06T18:17:51Z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0x010100F16171D02E30E6499E737329BF677382</vt:lpwstr>
  </property>
  <property fmtid="{D5CDD505-2E9C-101B-9397-08002B2CF9AE}" pid="3" name="MediaServiceImageTags">
    <vt:lpwstr/>
  </property>
</Properties>
</file>