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BA8B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7615" y="655628"/>
            <a:ext cx="4745456" cy="3669484"/>
          </a:xfrm>
          <a:solidFill>
            <a:srgbClr val="9BA8B7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800" b="1" i="1" spc="0" dirty="0">
                <a:ln w="66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Delhi Public School, </a:t>
            </a:r>
            <a:r>
              <a:rPr lang="en-US" sz="4800" b="1" i="1" spc="0" dirty="0" err="1">
                <a:ln w="66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Ranipur</a:t>
            </a:r>
            <a:r>
              <a:rPr lang="en-US" sz="4800" b="1" i="1" spc="0" dirty="0">
                <a:ln w="66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</a:t>
            </a:r>
            <a:br>
              <a:rPr lang="en-US" sz="4800" b="1" i="1" spc="0" dirty="0">
                <a:ln w="66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4000" b="1" i="1" spc="0" dirty="0">
                <a:ln w="66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welcomes you to</a:t>
            </a:r>
            <a:br>
              <a:rPr lang="en-US" sz="4000" b="1" i="1" spc="0" dirty="0">
                <a:ln w="66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sz="4800" b="1" i="1" spc="0" dirty="0" err="1">
                <a:ln w="66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Technovation</a:t>
            </a:r>
            <a:r>
              <a:rPr lang="en-US" sz="4800" b="1" i="1" spc="0" dirty="0">
                <a:ln w="6600">
                  <a:solidFill>
                    <a:schemeClr val="tx1">
                      <a:lumMod val="95000"/>
                      <a:lumOff val="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3.0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11637" y="4672739"/>
            <a:ext cx="5546228" cy="1016917"/>
          </a:xfrm>
        </p:spPr>
        <p:txBody>
          <a:bodyPr>
            <a:norm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“Code the Future, Connect the World!”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2" y="1"/>
            <a:ext cx="6185141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{BA14301E-C614-42B2-80A8-B266B1639AE1}tf56160789_win32</Template>
  <TotalTime>15</TotalTime>
  <Words>21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Bahnschrift Light Condensed</vt:lpstr>
      <vt:lpstr>Bookman Old Style</vt:lpstr>
      <vt:lpstr>Calibri</vt:lpstr>
      <vt:lpstr>Franklin Gothic Book</vt:lpstr>
      <vt:lpstr>Custom</vt:lpstr>
      <vt:lpstr>Delhi Public School, Ranipur  welcomes you to Technovation 3.0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dps 16</dc:creator>
  <cp:lastModifiedBy>dps 16</cp:lastModifiedBy>
  <cp:revision>1</cp:revision>
  <dcterms:created xsi:type="dcterms:W3CDTF">2025-08-20T03:29:29Z</dcterms:created>
  <dcterms:modified xsi:type="dcterms:W3CDTF">2025-08-20T03:44:37Z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