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8" name="PlaceHolder 1"/>
          <p:cNvSpPr>
            <a:spLocks noGrp="1"/>
          </p:cNvSpPr>
          <p:nvPr>
            <p:ph type="title"/>
          </p:nvPr>
        </p:nvSpPr>
        <p:spPr>
          <a:xfrm>
            <a:off x="842400" y="534960"/>
            <a:ext cx="5265000" cy="10558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2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NE_COLUMN_TEXT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15" name="PlaceHolder 1"/>
          <p:cNvSpPr>
            <a:spLocks noGrp="1"/>
          </p:cNvSpPr>
          <p:nvPr>
            <p:ph type="title"/>
          </p:nvPr>
        </p:nvSpPr>
        <p:spPr>
          <a:xfrm>
            <a:off x="842400" y="534960"/>
            <a:ext cx="5265000" cy="10558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23" name="PlaceHolder 1"/>
          <p:cNvSpPr>
            <a:spLocks noGrp="1"/>
          </p:cNvSpPr>
          <p:nvPr>
            <p:ph type="title"/>
          </p:nvPr>
        </p:nvSpPr>
        <p:spPr>
          <a:xfrm>
            <a:off x="842400" y="534960"/>
            <a:ext cx="5265000" cy="10558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2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42400" y="534960"/>
            <a:ext cx="5265000" cy="10558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5.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image" Target="../media/image5.png"/><Relationship Id="rId4" Type="http://schemas.openxmlformats.org/officeDocument/2006/relationships/image" Target="../media/image3.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9;p2"/>
          <p:cNvPicPr/>
          <p:nvPr/>
        </p:nvPicPr>
        <p:blipFill>
          <a:blip r:embed="rId3"/>
          <a:stretch/>
        </p:blipFill>
        <p:spPr>
          <a:xfrm>
            <a:off x="1800" y="0"/>
            <a:ext cx="9140040" cy="5143320"/>
          </a:xfrm>
          <a:prstGeom prst="rect">
            <a:avLst/>
          </a:prstGeom>
          <a:ln w="0">
            <a:noFill/>
          </a:ln>
        </p:spPr>
      </p:pic>
      <p:sp>
        <p:nvSpPr>
          <p:cNvPr id="9" name="PlaceHolder 1"/>
          <p:cNvSpPr>
            <a:spLocks noGrp="1"/>
          </p:cNvSpPr>
          <p:nvPr>
            <p:ph type="title"/>
          </p:nvPr>
        </p:nvSpPr>
        <p:spPr>
          <a:xfrm>
            <a:off x="715320" y="1195560"/>
            <a:ext cx="7713360" cy="14983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2" name="Google Shape;12;p2"/>
          <p:cNvGrpSpPr/>
          <p:nvPr/>
        </p:nvGrpSpPr>
        <p:grpSpPr>
          <a:xfrm>
            <a:off x="-424800" y="-1078200"/>
            <a:ext cx="10569600" cy="6823080"/>
            <a:chOff x="-424800" y="-1078200"/>
            <a:chExt cx="10569600" cy="6823080"/>
          </a:xfrm>
        </p:grpSpPr>
        <p:pic>
          <p:nvPicPr>
            <p:cNvPr id="3" name="Google Shape;13;p2"/>
            <p:cNvPicPr/>
            <p:nvPr/>
          </p:nvPicPr>
          <p:blipFill>
            <a:blip r:embed="rId4"/>
            <a:srcRect t="8682" b="25474"/>
            <a:stretch/>
          </p:blipFill>
          <p:spPr>
            <a:xfrm>
              <a:off x="-276120" y="2993040"/>
              <a:ext cx="9419760" cy="2201040"/>
            </a:xfrm>
            <a:prstGeom prst="rect">
              <a:avLst/>
            </a:prstGeom>
            <a:ln w="0">
              <a:noFill/>
            </a:ln>
          </p:spPr>
        </p:pic>
        <p:pic>
          <p:nvPicPr>
            <p:cNvPr id="4" name="Google Shape;14;p2"/>
            <p:cNvPicPr/>
            <p:nvPr/>
          </p:nvPicPr>
          <p:blipFill>
            <a:blip r:embed="rId5">
              <a:alphaModFix amt="37000"/>
            </a:blip>
            <a:srcRect l="22932" b="43561"/>
            <a:stretch/>
          </p:blipFill>
          <p:spPr>
            <a:xfrm rot="397800">
              <a:off x="-340920" y="3833640"/>
              <a:ext cx="4060440" cy="1682280"/>
            </a:xfrm>
            <a:prstGeom prst="rect">
              <a:avLst/>
            </a:prstGeom>
            <a:ln w="0">
              <a:noFill/>
            </a:ln>
          </p:spPr>
        </p:pic>
        <p:pic>
          <p:nvPicPr>
            <p:cNvPr id="5" name="Google Shape;15;p2"/>
            <p:cNvPicPr/>
            <p:nvPr/>
          </p:nvPicPr>
          <p:blipFill>
            <a:blip r:embed="rId6">
              <a:alphaModFix amt="31000"/>
            </a:blip>
            <a:srcRect l="27627" t="37156"/>
            <a:stretch/>
          </p:blipFill>
          <p:spPr>
            <a:xfrm>
              <a:off x="-424800" y="-609120"/>
              <a:ext cx="3687120" cy="1384920"/>
            </a:xfrm>
            <a:prstGeom prst="rect">
              <a:avLst/>
            </a:prstGeom>
            <a:ln w="0">
              <a:noFill/>
            </a:ln>
          </p:spPr>
        </p:pic>
        <p:pic>
          <p:nvPicPr>
            <p:cNvPr id="6" name="Google Shape;16;p2"/>
            <p:cNvPicPr/>
            <p:nvPr/>
          </p:nvPicPr>
          <p:blipFill>
            <a:blip r:embed="rId7">
              <a:alphaModFix amt="31000"/>
            </a:blip>
            <a:srcRect l="12047" t="40696" r="30099"/>
            <a:stretch/>
          </p:blipFill>
          <p:spPr>
            <a:xfrm rot="1168800">
              <a:off x="6186600" y="-463680"/>
              <a:ext cx="3879720" cy="1135800"/>
            </a:xfrm>
            <a:prstGeom prst="rect">
              <a:avLst/>
            </a:prstGeom>
            <a:ln w="0">
              <a:noFill/>
            </a:ln>
          </p:spPr>
        </p:pic>
      </p:grpSp>
      <p:sp>
        <p:nvSpPr>
          <p:cNvPr id="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 name="Google Shape;141;p19"/>
          <p:cNvPicPr/>
          <p:nvPr/>
        </p:nvPicPr>
        <p:blipFill>
          <a:blip r:embed="rId3"/>
          <a:stretch/>
        </p:blipFill>
        <p:spPr>
          <a:xfrm>
            <a:off x="1800" y="0"/>
            <a:ext cx="9140040" cy="5143320"/>
          </a:xfrm>
          <a:prstGeom prst="rect">
            <a:avLst/>
          </a:prstGeom>
          <a:ln w="0">
            <a:noFill/>
          </a:ln>
        </p:spPr>
      </p:pic>
      <p:sp>
        <p:nvSpPr>
          <p:cNvPr id="57"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8" name="Google Shape;149;p19"/>
          <p:cNvGrpSpPr/>
          <p:nvPr/>
        </p:nvGrpSpPr>
        <p:grpSpPr>
          <a:xfrm>
            <a:off x="-1471680" y="1841760"/>
            <a:ext cx="11395080" cy="5139360"/>
            <a:chOff x="-1471680" y="1841760"/>
            <a:chExt cx="11395080" cy="5139360"/>
          </a:xfrm>
        </p:grpSpPr>
        <p:pic>
          <p:nvPicPr>
            <p:cNvPr id="59" name="Google Shape;150;p19"/>
            <p:cNvPicPr/>
            <p:nvPr/>
          </p:nvPicPr>
          <p:blipFill>
            <a:blip r:embed="rId4">
              <a:alphaModFix amt="31000"/>
            </a:blip>
            <a:stretch/>
          </p:blipFill>
          <p:spPr>
            <a:xfrm rot="11452800">
              <a:off x="4244400" y="4077720"/>
              <a:ext cx="5095080" cy="2203920"/>
            </a:xfrm>
            <a:prstGeom prst="rect">
              <a:avLst/>
            </a:prstGeom>
            <a:ln w="0">
              <a:noFill/>
            </a:ln>
          </p:spPr>
        </p:pic>
        <p:pic>
          <p:nvPicPr>
            <p:cNvPr id="60" name="Google Shape;151;p19"/>
            <p:cNvPicPr/>
            <p:nvPr/>
          </p:nvPicPr>
          <p:blipFill>
            <a:blip r:embed="rId5">
              <a:alphaModFix amt="71000"/>
            </a:blip>
            <a:srcRect l="22932" b="43561"/>
            <a:stretch/>
          </p:blipFill>
          <p:spPr>
            <a:xfrm rot="1872600" flipH="1">
              <a:off x="-1265400" y="3191040"/>
              <a:ext cx="5889960" cy="2440440"/>
            </a:xfrm>
            <a:prstGeom prst="rect">
              <a:avLst/>
            </a:prstGeom>
            <a:ln w="0">
              <a:noFill/>
            </a:ln>
          </p:spPr>
        </p:pic>
        <p:pic>
          <p:nvPicPr>
            <p:cNvPr id="61" name="Google Shape;152;p19"/>
            <p:cNvPicPr/>
            <p:nvPr/>
          </p:nvPicPr>
          <p:blipFill>
            <a:blip r:embed="rId6">
              <a:alphaModFix amt="93000"/>
            </a:blip>
            <a:srcRect l="35907" t="27930" r="16903"/>
            <a:stretch/>
          </p:blipFill>
          <p:spPr>
            <a:xfrm rot="9728400">
              <a:off x="6623280" y="4068000"/>
              <a:ext cx="3164400" cy="13806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2" name="Google Shape;154;p20"/>
          <p:cNvPicPr/>
          <p:nvPr/>
        </p:nvPicPr>
        <p:blipFill>
          <a:blip r:embed="rId3"/>
          <a:stretch/>
        </p:blipFill>
        <p:spPr>
          <a:xfrm>
            <a:off x="1800" y="0"/>
            <a:ext cx="9140040" cy="5143320"/>
          </a:xfrm>
          <a:prstGeom prst="rect">
            <a:avLst/>
          </a:prstGeom>
          <a:ln w="0">
            <a:noFill/>
          </a:ln>
        </p:spPr>
      </p:pic>
      <p:sp>
        <p:nvSpPr>
          <p:cNvPr id="63"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4" name="Google Shape;164;p20"/>
          <p:cNvGrpSpPr/>
          <p:nvPr/>
        </p:nvGrpSpPr>
        <p:grpSpPr>
          <a:xfrm>
            <a:off x="-570600" y="-1572840"/>
            <a:ext cx="12288240" cy="8638200"/>
            <a:chOff x="-570600" y="-1572840"/>
            <a:chExt cx="12288240" cy="8638200"/>
          </a:xfrm>
        </p:grpSpPr>
        <p:pic>
          <p:nvPicPr>
            <p:cNvPr id="65" name="Google Shape;165;p20"/>
            <p:cNvPicPr/>
            <p:nvPr/>
          </p:nvPicPr>
          <p:blipFill>
            <a:blip r:embed="rId4">
              <a:alphaModFix amt="48000"/>
            </a:blip>
            <a:stretch/>
          </p:blipFill>
          <p:spPr>
            <a:xfrm>
              <a:off x="-570600" y="-1572840"/>
              <a:ext cx="5095080" cy="2203920"/>
            </a:xfrm>
            <a:prstGeom prst="rect">
              <a:avLst/>
            </a:prstGeom>
            <a:ln w="0">
              <a:noFill/>
            </a:ln>
          </p:spPr>
        </p:pic>
        <p:pic>
          <p:nvPicPr>
            <p:cNvPr id="66" name="Google Shape;166;p20"/>
            <p:cNvPicPr/>
            <p:nvPr/>
          </p:nvPicPr>
          <p:blipFill>
            <a:blip r:embed="rId5">
              <a:alphaModFix amt="44000"/>
            </a:blip>
            <a:stretch/>
          </p:blipFill>
          <p:spPr>
            <a:xfrm rot="10023000">
              <a:off x="4880880" y="4422600"/>
              <a:ext cx="6707160" cy="19155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7" name="Google Shape;18;p3"/>
          <p:cNvPicPr/>
          <p:nvPr/>
        </p:nvPicPr>
        <p:blipFill>
          <a:blip r:embed="rId3"/>
          <a:stretch/>
        </p:blipFill>
        <p:spPr>
          <a:xfrm>
            <a:off x="1800" y="0"/>
            <a:ext cx="9140040" cy="5143320"/>
          </a:xfrm>
          <a:prstGeom prst="rect">
            <a:avLst/>
          </a:prstGeom>
          <a:ln w="0">
            <a:noFill/>
          </a:ln>
        </p:spPr>
      </p:pic>
      <p:sp>
        <p:nvSpPr>
          <p:cNvPr id="68" name="PlaceHolder 1"/>
          <p:cNvSpPr>
            <a:spLocks noGrp="1"/>
          </p:cNvSpPr>
          <p:nvPr>
            <p:ph type="title"/>
          </p:nvPr>
        </p:nvSpPr>
        <p:spPr>
          <a:xfrm>
            <a:off x="2391840" y="2748960"/>
            <a:ext cx="4359960" cy="886680"/>
          </a:xfrm>
          <a:prstGeom prst="rect">
            <a:avLst/>
          </a:prstGeom>
          <a:noFill/>
          <a:ln w="0">
            <a:noFill/>
          </a:ln>
        </p:spPr>
        <p:txBody>
          <a:bodyPr lIns="91440" tIns="91440" rIns="91440" bIns="91440" anchor="t">
            <a:noAutofit/>
          </a:bodyPr>
          <a:lstStyle/>
          <a:p>
            <a:pPr indent="0">
              <a:buNone/>
            </a:pPr>
            <a:r>
              <a:rPr lang="fr-FR" sz="4100" b="0" strike="noStrike" spc="-1">
                <a:solidFill>
                  <a:schemeClr val="dk1"/>
                </a:solidFill>
                <a:latin typeface="Arial"/>
              </a:rPr>
              <a:t>Click to edit the title text format</a:t>
            </a:r>
          </a:p>
        </p:txBody>
      </p:sp>
      <p:sp>
        <p:nvSpPr>
          <p:cNvPr id="69" name="PlaceHolder 2"/>
          <p:cNvSpPr>
            <a:spLocks noGrp="1"/>
          </p:cNvSpPr>
          <p:nvPr>
            <p:ph type="title"/>
          </p:nvPr>
        </p:nvSpPr>
        <p:spPr>
          <a:xfrm>
            <a:off x="4026960" y="1550160"/>
            <a:ext cx="1089720" cy="1027440"/>
          </a:xfrm>
          <a:prstGeom prst="rect">
            <a:avLst/>
          </a:prstGeom>
          <a:noFill/>
          <a:ln w="0">
            <a:noFill/>
          </a:ln>
        </p:spPr>
        <p:txBody>
          <a:bodyPr lIns="91440" tIns="91440" rIns="91440" bIns="91440" anchor="ctr">
            <a:noAutofit/>
          </a:bodyPr>
          <a:lstStyle/>
          <a:p>
            <a:pPr indent="0" algn="ctr">
              <a:lnSpc>
                <a:spcPct val="100000"/>
              </a:lnSpc>
              <a:buNone/>
            </a:pPr>
            <a:r>
              <a:rPr lang="fr-FR" sz="6000" b="1" strike="noStrike" spc="-1">
                <a:solidFill>
                  <a:schemeClr val="accent3"/>
                </a:solidFill>
                <a:latin typeface="Montserrat"/>
                <a:ea typeface="Montserrat"/>
              </a:rPr>
              <a:t>xx%</a:t>
            </a:r>
            <a:endParaRPr lang="fr-FR" sz="6000" b="0" strike="noStrike" spc="-1">
              <a:solidFill>
                <a:schemeClr val="dk1"/>
              </a:solidFill>
              <a:latin typeface="Arial"/>
            </a:endParaRPr>
          </a:p>
        </p:txBody>
      </p:sp>
      <p:grpSp>
        <p:nvGrpSpPr>
          <p:cNvPr id="70" name="Google Shape;21;p3"/>
          <p:cNvGrpSpPr/>
          <p:nvPr/>
        </p:nvGrpSpPr>
        <p:grpSpPr>
          <a:xfrm>
            <a:off x="-576720" y="-3141360"/>
            <a:ext cx="9846720" cy="9218880"/>
            <a:chOff x="-576720" y="-3141360"/>
            <a:chExt cx="9846720" cy="9218880"/>
          </a:xfrm>
        </p:grpSpPr>
        <p:pic>
          <p:nvPicPr>
            <p:cNvPr id="71" name="Google Shape;22;p3"/>
            <p:cNvPicPr/>
            <p:nvPr/>
          </p:nvPicPr>
          <p:blipFill>
            <a:blip r:embed="rId4"/>
            <a:stretch/>
          </p:blipFill>
          <p:spPr>
            <a:xfrm rot="21021600">
              <a:off x="-363240" y="-2376000"/>
              <a:ext cx="9419760" cy="3343680"/>
            </a:xfrm>
            <a:prstGeom prst="rect">
              <a:avLst/>
            </a:prstGeom>
            <a:ln w="0">
              <a:noFill/>
            </a:ln>
          </p:spPr>
        </p:pic>
        <p:pic>
          <p:nvPicPr>
            <p:cNvPr id="72" name="Google Shape;23;p3"/>
            <p:cNvPicPr/>
            <p:nvPr/>
          </p:nvPicPr>
          <p:blipFill>
            <a:blip r:embed="rId5">
              <a:alphaModFix amt="37000"/>
            </a:blip>
            <a:srcRect l="22932" b="43561"/>
            <a:stretch/>
          </p:blipFill>
          <p:spPr>
            <a:xfrm rot="9226200">
              <a:off x="-245520" y="-450000"/>
              <a:ext cx="4848480" cy="2008800"/>
            </a:xfrm>
            <a:prstGeom prst="rect">
              <a:avLst/>
            </a:prstGeom>
            <a:ln w="0">
              <a:noFill/>
            </a:ln>
          </p:spPr>
        </p:pic>
        <p:pic>
          <p:nvPicPr>
            <p:cNvPr id="73" name="Google Shape;24;p3"/>
            <p:cNvPicPr/>
            <p:nvPr/>
          </p:nvPicPr>
          <p:blipFill>
            <a:blip r:embed="rId6"/>
            <a:stretch/>
          </p:blipFill>
          <p:spPr>
            <a:xfrm>
              <a:off x="4435920" y="3930840"/>
              <a:ext cx="4748400" cy="2146680"/>
            </a:xfrm>
            <a:prstGeom prst="rect">
              <a:avLst/>
            </a:prstGeom>
            <a:ln w="0">
              <a:noFill/>
            </a:ln>
          </p:spPr>
        </p:pic>
      </p:grpSp>
      <p:pic>
        <p:nvPicPr>
          <p:cNvPr id="74" name="Google Shape;25;p3"/>
          <p:cNvPicPr/>
          <p:nvPr/>
        </p:nvPicPr>
        <p:blipFill>
          <a:blip r:embed="rId7">
            <a:alphaModFix amt="31000"/>
          </a:blip>
          <a:stretch/>
        </p:blipFill>
        <p:spPr>
          <a:xfrm rot="1206000">
            <a:off x="-562680" y="3620520"/>
            <a:ext cx="6707160" cy="1915560"/>
          </a:xfrm>
          <a:prstGeom prst="rect">
            <a:avLst/>
          </a:prstGeom>
          <a:ln w="0">
            <a:noFill/>
          </a:ln>
        </p:spPr>
      </p:pic>
      <p:sp>
        <p:nvSpPr>
          <p:cNvPr id="7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6" name="Google Shape;168;p21"/>
          <p:cNvPicPr/>
          <p:nvPr/>
        </p:nvPicPr>
        <p:blipFill>
          <a:blip r:embed="rId3"/>
          <a:stretch/>
        </p:blipFill>
        <p:spPr>
          <a:xfrm>
            <a:off x="1800" y="0"/>
            <a:ext cx="9140040" cy="5143320"/>
          </a:xfrm>
          <a:prstGeom prst="rect">
            <a:avLst/>
          </a:prstGeom>
          <a:ln w="0">
            <a:noFill/>
          </a:ln>
        </p:spPr>
      </p:pic>
      <p:sp>
        <p:nvSpPr>
          <p:cNvPr id="77"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78" name="Google Shape;182;p21"/>
          <p:cNvGrpSpPr/>
          <p:nvPr/>
        </p:nvGrpSpPr>
        <p:grpSpPr>
          <a:xfrm>
            <a:off x="-1114920" y="-1796400"/>
            <a:ext cx="11678040" cy="4399200"/>
            <a:chOff x="-1114920" y="-1796400"/>
            <a:chExt cx="11678040" cy="4399200"/>
          </a:xfrm>
        </p:grpSpPr>
        <p:pic>
          <p:nvPicPr>
            <p:cNvPr id="79" name="Google Shape;183;p21"/>
            <p:cNvPicPr/>
            <p:nvPr/>
          </p:nvPicPr>
          <p:blipFill>
            <a:blip r:embed="rId4">
              <a:alphaModFix amt="84000"/>
            </a:blip>
            <a:srcRect l="22932" b="43561"/>
            <a:stretch/>
          </p:blipFill>
          <p:spPr>
            <a:xfrm rot="9370200">
              <a:off x="-905040" y="-853920"/>
              <a:ext cx="5110560" cy="2117520"/>
            </a:xfrm>
            <a:prstGeom prst="rect">
              <a:avLst/>
            </a:prstGeom>
            <a:ln w="0">
              <a:noFill/>
            </a:ln>
          </p:spPr>
        </p:pic>
        <p:pic>
          <p:nvPicPr>
            <p:cNvPr id="80" name="Google Shape;184;p21"/>
            <p:cNvPicPr/>
            <p:nvPr/>
          </p:nvPicPr>
          <p:blipFill>
            <a:blip r:embed="rId5">
              <a:alphaModFix amt="17000"/>
            </a:blip>
            <a:stretch/>
          </p:blipFill>
          <p:spPr>
            <a:xfrm rot="12285600" flipH="1">
              <a:off x="5240520" y="-566640"/>
              <a:ext cx="5095080" cy="22039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1" name="Google Shape;186;p22"/>
          <p:cNvPicPr/>
          <p:nvPr/>
        </p:nvPicPr>
        <p:blipFill>
          <a:blip r:embed="rId3"/>
          <a:stretch/>
        </p:blipFill>
        <p:spPr>
          <a:xfrm>
            <a:off x="1800" y="0"/>
            <a:ext cx="9140040" cy="5143320"/>
          </a:xfrm>
          <a:prstGeom prst="rect">
            <a:avLst/>
          </a:prstGeom>
          <a:ln w="0">
            <a:noFill/>
          </a:ln>
        </p:spPr>
      </p:pic>
      <p:sp>
        <p:nvSpPr>
          <p:cNvPr id="82" name="PlaceHolder 1"/>
          <p:cNvSpPr>
            <a:spLocks noGrp="1"/>
          </p:cNvSpPr>
          <p:nvPr>
            <p:ph type="body"/>
          </p:nvPr>
        </p:nvSpPr>
        <p:spPr>
          <a:xfrm>
            <a:off x="917280" y="1658880"/>
            <a:ext cx="4462200" cy="2926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83" name="PlaceHolder 2"/>
          <p:cNvSpPr>
            <a:spLocks noGrp="1"/>
          </p:cNvSpPr>
          <p:nvPr>
            <p:ph type="title"/>
          </p:nvPr>
        </p:nvSpPr>
        <p:spPr>
          <a:xfrm>
            <a:off x="917280" y="534960"/>
            <a:ext cx="3321360" cy="11466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4" name="Google Shape;189;p22"/>
          <p:cNvGrpSpPr/>
          <p:nvPr/>
        </p:nvGrpSpPr>
        <p:grpSpPr>
          <a:xfrm>
            <a:off x="-1303560" y="-1943280"/>
            <a:ext cx="12059640" cy="8490960"/>
            <a:chOff x="-1303560" y="-1943280"/>
            <a:chExt cx="12059640" cy="8490960"/>
          </a:xfrm>
        </p:grpSpPr>
        <p:pic>
          <p:nvPicPr>
            <p:cNvPr id="85" name="Google Shape;190;p22"/>
            <p:cNvPicPr/>
            <p:nvPr/>
          </p:nvPicPr>
          <p:blipFill>
            <a:blip r:embed="rId4">
              <a:alphaModFix amt="44000"/>
            </a:blip>
            <a:srcRect l="22932" b="43561"/>
            <a:stretch/>
          </p:blipFill>
          <p:spPr>
            <a:xfrm rot="20155800">
              <a:off x="4570920" y="2981160"/>
              <a:ext cx="5941440" cy="2462040"/>
            </a:xfrm>
            <a:prstGeom prst="rect">
              <a:avLst/>
            </a:prstGeom>
            <a:ln w="0">
              <a:noFill/>
            </a:ln>
          </p:spPr>
        </p:pic>
        <p:pic>
          <p:nvPicPr>
            <p:cNvPr id="86" name="Google Shape;191;p22"/>
            <p:cNvPicPr/>
            <p:nvPr/>
          </p:nvPicPr>
          <p:blipFill>
            <a:blip r:embed="rId5">
              <a:alphaModFix amt="31000"/>
            </a:blip>
            <a:stretch/>
          </p:blipFill>
          <p:spPr>
            <a:xfrm rot="20928600">
              <a:off x="-1181160" y="-1310400"/>
              <a:ext cx="6707160" cy="1915560"/>
            </a:xfrm>
            <a:prstGeom prst="rect">
              <a:avLst/>
            </a:prstGeom>
            <a:ln w="0">
              <a:noFill/>
            </a:ln>
          </p:spPr>
        </p:pic>
      </p:grpSp>
      <p:pic>
        <p:nvPicPr>
          <p:cNvPr id="87" name="Google Shape;192;p22"/>
          <p:cNvPicPr/>
          <p:nvPr/>
        </p:nvPicPr>
        <p:blipFill>
          <a:blip r:embed="rId6"/>
          <a:srcRect r="36313"/>
          <a:stretch/>
        </p:blipFill>
        <p:spPr>
          <a:xfrm rot="4432200">
            <a:off x="4563360" y="824400"/>
            <a:ext cx="5998680" cy="3343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8" name="Google Shape;194;p23"/>
          <p:cNvPicPr/>
          <p:nvPr/>
        </p:nvPicPr>
        <p:blipFill>
          <a:blip r:embed="rId3"/>
          <a:stretch/>
        </p:blipFill>
        <p:spPr>
          <a:xfrm>
            <a:off x="1800" y="0"/>
            <a:ext cx="9140040" cy="5143320"/>
          </a:xfrm>
          <a:prstGeom prst="rect">
            <a:avLst/>
          </a:prstGeom>
          <a:ln w="0">
            <a:noFill/>
          </a:ln>
        </p:spPr>
      </p:pic>
      <p:grpSp>
        <p:nvGrpSpPr>
          <p:cNvPr id="89" name="Google Shape;195;p23"/>
          <p:cNvGrpSpPr/>
          <p:nvPr/>
        </p:nvGrpSpPr>
        <p:grpSpPr>
          <a:xfrm>
            <a:off x="-630000" y="-1157400"/>
            <a:ext cx="10897920" cy="7275960"/>
            <a:chOff x="-630000" y="-1157400"/>
            <a:chExt cx="10897920" cy="7275960"/>
          </a:xfrm>
        </p:grpSpPr>
        <p:pic>
          <p:nvPicPr>
            <p:cNvPr id="90" name="Google Shape;196;p23"/>
            <p:cNvPicPr/>
            <p:nvPr/>
          </p:nvPicPr>
          <p:blipFill>
            <a:blip r:embed="rId4"/>
            <a:srcRect l="22932" b="43561"/>
            <a:stretch/>
          </p:blipFill>
          <p:spPr>
            <a:xfrm rot="1806000" flipH="1">
              <a:off x="-453240" y="3029040"/>
              <a:ext cx="4848480" cy="2008800"/>
            </a:xfrm>
            <a:prstGeom prst="rect">
              <a:avLst/>
            </a:prstGeom>
            <a:ln w="0">
              <a:noFill/>
            </a:ln>
          </p:spPr>
        </p:pic>
        <p:pic>
          <p:nvPicPr>
            <p:cNvPr id="91" name="Google Shape;197;p23"/>
            <p:cNvPicPr/>
            <p:nvPr/>
          </p:nvPicPr>
          <p:blipFill>
            <a:blip r:embed="rId5">
              <a:alphaModFix amt="31000"/>
            </a:blip>
            <a:stretch/>
          </p:blipFill>
          <p:spPr>
            <a:xfrm flipH="1">
              <a:off x="5172840" y="-1157400"/>
              <a:ext cx="5095080" cy="2203920"/>
            </a:xfrm>
            <a:prstGeom prst="rect">
              <a:avLst/>
            </a:prstGeom>
            <a:ln w="0">
              <a:noFill/>
            </a:ln>
          </p:spPr>
        </p:pic>
      </p:grpSp>
      <p:sp>
        <p:nvSpPr>
          <p:cNvPr id="92" name="PlaceHolder 1"/>
          <p:cNvSpPr>
            <a:spLocks noGrp="1"/>
          </p:cNvSpPr>
          <p:nvPr>
            <p:ph type="body"/>
          </p:nvPr>
        </p:nvSpPr>
        <p:spPr>
          <a:xfrm>
            <a:off x="917280" y="1658880"/>
            <a:ext cx="4462200" cy="2926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93" name="PlaceHolder 2"/>
          <p:cNvSpPr>
            <a:spLocks noGrp="1"/>
          </p:cNvSpPr>
          <p:nvPr>
            <p:ph type="title"/>
          </p:nvPr>
        </p:nvSpPr>
        <p:spPr>
          <a:xfrm>
            <a:off x="917280" y="534960"/>
            <a:ext cx="4462200" cy="11466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94" name="PlaceHolder 3"/>
          <p:cNvSpPr>
            <a:spLocks noGrp="1"/>
          </p:cNvSpPr>
          <p:nvPr>
            <p:ph type="body"/>
          </p:nvPr>
        </p:nvSpPr>
        <p:spPr>
          <a:xfrm>
            <a:off x="5616720" y="534960"/>
            <a:ext cx="3061080" cy="405000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2" name="Google Shape;210;p25"/>
          <p:cNvPicPr/>
          <p:nvPr/>
        </p:nvPicPr>
        <p:blipFill>
          <a:blip r:embed="rId3"/>
          <a:stretch/>
        </p:blipFill>
        <p:spPr>
          <a:xfrm>
            <a:off x="1800" y="0"/>
            <a:ext cx="9140040" cy="5143320"/>
          </a:xfrm>
          <a:prstGeom prst="rect">
            <a:avLst/>
          </a:prstGeom>
          <a:ln w="0">
            <a:noFill/>
          </a:ln>
        </p:spPr>
      </p:pic>
      <p:grpSp>
        <p:nvGrpSpPr>
          <p:cNvPr id="103" name="Google Shape;211;p25"/>
          <p:cNvGrpSpPr/>
          <p:nvPr/>
        </p:nvGrpSpPr>
        <p:grpSpPr>
          <a:xfrm>
            <a:off x="-798480" y="-1628280"/>
            <a:ext cx="12666600" cy="8308800"/>
            <a:chOff x="-798480" y="-1628280"/>
            <a:chExt cx="12666600" cy="8308800"/>
          </a:xfrm>
        </p:grpSpPr>
        <p:pic>
          <p:nvPicPr>
            <p:cNvPr id="104" name="Google Shape;212;p25"/>
            <p:cNvPicPr/>
            <p:nvPr/>
          </p:nvPicPr>
          <p:blipFill>
            <a:blip r:embed="rId4">
              <a:alphaModFix amt="93000"/>
            </a:blip>
            <a:stretch/>
          </p:blipFill>
          <p:spPr>
            <a:xfrm rot="12328800" flipH="1">
              <a:off x="5074920" y="-278640"/>
              <a:ext cx="6707160" cy="1915560"/>
            </a:xfrm>
            <a:prstGeom prst="rect">
              <a:avLst/>
            </a:prstGeom>
            <a:ln w="0">
              <a:noFill/>
            </a:ln>
          </p:spPr>
        </p:pic>
        <p:pic>
          <p:nvPicPr>
            <p:cNvPr id="105" name="Google Shape;213;p25"/>
            <p:cNvPicPr/>
            <p:nvPr/>
          </p:nvPicPr>
          <p:blipFill>
            <a:blip r:embed="rId5">
              <a:alphaModFix amt="71000"/>
            </a:blip>
            <a:srcRect l="22932" b="43561"/>
            <a:stretch/>
          </p:blipFill>
          <p:spPr>
            <a:xfrm rot="1872600" flipH="1">
              <a:off x="-592200" y="2890440"/>
              <a:ext cx="5889960" cy="24404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6" name="Google Shape;215;p26"/>
          <p:cNvPicPr/>
          <p:nvPr/>
        </p:nvPicPr>
        <p:blipFill>
          <a:blip r:embed="rId3"/>
          <a:stretch/>
        </p:blipFill>
        <p:spPr>
          <a:xfrm>
            <a:off x="1800" y="0"/>
            <a:ext cx="9140040" cy="5143320"/>
          </a:xfrm>
          <a:prstGeom prst="rect">
            <a:avLst/>
          </a:prstGeom>
          <a:ln w="0">
            <a:noFill/>
          </a:ln>
        </p:spPr>
      </p:pic>
      <p:grpSp>
        <p:nvGrpSpPr>
          <p:cNvPr id="107" name="Google Shape;216;p26"/>
          <p:cNvGrpSpPr/>
          <p:nvPr/>
        </p:nvGrpSpPr>
        <p:grpSpPr>
          <a:xfrm>
            <a:off x="-1374120" y="-1447200"/>
            <a:ext cx="11959920" cy="7888320"/>
            <a:chOff x="-1374120" y="-1447200"/>
            <a:chExt cx="11959920" cy="7888320"/>
          </a:xfrm>
        </p:grpSpPr>
        <p:pic>
          <p:nvPicPr>
            <p:cNvPr id="108" name="Google Shape;217;p26"/>
            <p:cNvPicPr/>
            <p:nvPr/>
          </p:nvPicPr>
          <p:blipFill>
            <a:blip r:embed="rId4"/>
            <a:srcRect r="23297"/>
            <a:stretch/>
          </p:blipFill>
          <p:spPr>
            <a:xfrm rot="7875600" flipH="1">
              <a:off x="-1347480" y="698760"/>
              <a:ext cx="7224840" cy="3343680"/>
            </a:xfrm>
            <a:prstGeom prst="rect">
              <a:avLst/>
            </a:prstGeom>
            <a:ln w="0">
              <a:noFill/>
            </a:ln>
          </p:spPr>
        </p:pic>
        <p:grpSp>
          <p:nvGrpSpPr>
            <p:cNvPr id="109" name="Google Shape;218;p26"/>
            <p:cNvGrpSpPr/>
            <p:nvPr/>
          </p:nvGrpSpPr>
          <p:grpSpPr>
            <a:xfrm>
              <a:off x="-1095120" y="1561320"/>
              <a:ext cx="11680920" cy="4879800"/>
              <a:chOff x="-1095120" y="1561320"/>
              <a:chExt cx="11680920" cy="4879800"/>
            </a:xfrm>
          </p:grpSpPr>
          <p:pic>
            <p:nvPicPr>
              <p:cNvPr id="110" name="Google Shape;219;p26"/>
              <p:cNvPicPr/>
              <p:nvPr/>
            </p:nvPicPr>
            <p:blipFill>
              <a:blip r:embed="rId5">
                <a:alphaModFix amt="44000"/>
              </a:blip>
              <a:srcRect l="32833" b="43561"/>
              <a:stretch/>
            </p:blipFill>
            <p:spPr>
              <a:xfrm rot="1413600">
                <a:off x="-818640" y="2493360"/>
                <a:ext cx="5177880" cy="2462040"/>
              </a:xfrm>
              <a:prstGeom prst="rect">
                <a:avLst/>
              </a:prstGeom>
              <a:ln w="0">
                <a:noFill/>
              </a:ln>
            </p:spPr>
          </p:pic>
          <p:pic>
            <p:nvPicPr>
              <p:cNvPr id="111" name="Google Shape;220;p26"/>
              <p:cNvPicPr/>
              <p:nvPr/>
            </p:nvPicPr>
            <p:blipFill>
              <a:blip r:embed="rId6">
                <a:alphaModFix amt="31000"/>
              </a:blip>
              <a:srcRect l="48473"/>
              <a:stretch/>
            </p:blipFill>
            <p:spPr>
              <a:xfrm rot="7511400" flipH="1">
                <a:off x="7079760" y="3519360"/>
                <a:ext cx="3455280" cy="1915560"/>
              </a:xfrm>
              <a:prstGeom prst="rect">
                <a:avLst/>
              </a:prstGeom>
              <a:ln w="0">
                <a:noFill/>
              </a:ln>
            </p:spPr>
          </p:pic>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2" name="Google Shape;27;p4"/>
          <p:cNvPicPr/>
          <p:nvPr/>
        </p:nvPicPr>
        <p:blipFill>
          <a:blip r:embed="rId3"/>
          <a:stretch/>
        </p:blipFill>
        <p:spPr>
          <a:xfrm>
            <a:off x="1800" y="0"/>
            <a:ext cx="9140040" cy="5143320"/>
          </a:xfrm>
          <a:prstGeom prst="rect">
            <a:avLst/>
          </a:prstGeom>
          <a:ln w="0">
            <a:noFill/>
          </a:ln>
        </p:spPr>
      </p:pic>
      <p:sp>
        <p:nvSpPr>
          <p:cNvPr id="113" name="PlaceHolder 1"/>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114" name="PlaceHolder 2"/>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7" name="Google Shape;31;p5"/>
          <p:cNvPicPr/>
          <p:nvPr/>
        </p:nvPicPr>
        <p:blipFill>
          <a:blip r:embed="rId3"/>
          <a:stretch/>
        </p:blipFill>
        <p:spPr>
          <a:xfrm>
            <a:off x="1800" y="0"/>
            <a:ext cx="9140040" cy="5143320"/>
          </a:xfrm>
          <a:prstGeom prst="rect">
            <a:avLst/>
          </a:prstGeom>
          <a:ln w="0">
            <a:noFill/>
          </a:ln>
        </p:spPr>
      </p:pic>
      <p:sp>
        <p:nvSpPr>
          <p:cNvPr id="118"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9" name="Google Shape;37;p5"/>
          <p:cNvGrpSpPr/>
          <p:nvPr/>
        </p:nvGrpSpPr>
        <p:grpSpPr>
          <a:xfrm>
            <a:off x="-545400" y="-1792080"/>
            <a:ext cx="13132080" cy="7616520"/>
            <a:chOff x="-545400" y="-1792080"/>
            <a:chExt cx="13132080" cy="7616520"/>
          </a:xfrm>
        </p:grpSpPr>
        <p:pic>
          <p:nvPicPr>
            <p:cNvPr id="120" name="Google Shape;38;p5"/>
            <p:cNvPicPr/>
            <p:nvPr/>
          </p:nvPicPr>
          <p:blipFill>
            <a:blip r:embed="rId4">
              <a:alphaModFix amt="17000"/>
            </a:blip>
            <a:stretch/>
          </p:blipFill>
          <p:spPr>
            <a:xfrm rot="21090000" flipH="1">
              <a:off x="5196600" y="-939240"/>
              <a:ext cx="5095080" cy="2203920"/>
            </a:xfrm>
            <a:prstGeom prst="rect">
              <a:avLst/>
            </a:prstGeom>
            <a:ln w="0">
              <a:noFill/>
            </a:ln>
          </p:spPr>
        </p:pic>
        <p:pic>
          <p:nvPicPr>
            <p:cNvPr id="121" name="Google Shape;39;p5"/>
            <p:cNvPicPr/>
            <p:nvPr/>
          </p:nvPicPr>
          <p:blipFill>
            <a:blip r:embed="rId5">
              <a:alphaModFix amt="84000"/>
            </a:blip>
            <a:srcRect l="22932" b="43561"/>
            <a:stretch/>
          </p:blipFill>
          <p:spPr>
            <a:xfrm rot="397800">
              <a:off x="-440280" y="3418560"/>
              <a:ext cx="5110560" cy="2117520"/>
            </a:xfrm>
            <a:prstGeom prst="rect">
              <a:avLst/>
            </a:prstGeom>
            <a:ln w="0">
              <a:noFill/>
            </a:ln>
          </p:spPr>
        </p:pic>
        <p:pic>
          <p:nvPicPr>
            <p:cNvPr id="122" name="Google Shape;40;p5"/>
            <p:cNvPicPr/>
            <p:nvPr/>
          </p:nvPicPr>
          <p:blipFill>
            <a:blip r:embed="rId6">
              <a:alphaModFix amt="83000"/>
            </a:blip>
            <a:stretch/>
          </p:blipFill>
          <p:spPr>
            <a:xfrm rot="1507800" flipH="1">
              <a:off x="5789880" y="-458280"/>
              <a:ext cx="6707160" cy="19155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 name="Google Shape;72;p11"/>
          <p:cNvPicPr/>
          <p:nvPr/>
        </p:nvPicPr>
        <p:blipFill>
          <a:blip r:embed="rId3"/>
          <a:stretch/>
        </p:blipFill>
        <p:spPr>
          <a:xfrm>
            <a:off x="1800" y="0"/>
            <a:ext cx="9140040" cy="5143320"/>
          </a:xfrm>
          <a:prstGeom prst="rect">
            <a:avLst/>
          </a:prstGeom>
          <a:ln w="0">
            <a:noFill/>
          </a:ln>
        </p:spPr>
      </p:pic>
      <p:sp>
        <p:nvSpPr>
          <p:cNvPr id="11" name="PlaceHolder 1"/>
          <p:cNvSpPr>
            <a:spLocks noGrp="1"/>
          </p:cNvSpPr>
          <p:nvPr>
            <p:ph type="title"/>
          </p:nvPr>
        </p:nvSpPr>
        <p:spPr>
          <a:xfrm>
            <a:off x="3813840" y="1740960"/>
            <a:ext cx="4576320" cy="936000"/>
          </a:xfrm>
          <a:prstGeom prst="rect">
            <a:avLst/>
          </a:prstGeom>
          <a:noFill/>
          <a:ln w="0">
            <a:noFill/>
          </a:ln>
        </p:spPr>
        <p:txBody>
          <a:bodyPr lIns="91440" tIns="91440" rIns="91440" bIns="91440" anchor="ctr">
            <a:noAutofit/>
          </a:bodyPr>
          <a:lstStyle/>
          <a:p>
            <a:pPr indent="0" algn="ctr">
              <a:lnSpc>
                <a:spcPct val="100000"/>
              </a:lnSpc>
              <a:buNone/>
            </a:pPr>
            <a:r>
              <a:rPr lang="fr-FR" sz="6000" b="1" strike="noStrike" spc="-1">
                <a:solidFill>
                  <a:schemeClr val="accent3"/>
                </a:solidFill>
                <a:latin typeface="Montserrat"/>
                <a:ea typeface="Montserrat"/>
              </a:rPr>
              <a:t>xx%</a:t>
            </a:r>
            <a:endParaRPr lang="fr-FR" sz="6000" b="0" strike="noStrike" spc="-1">
              <a:solidFill>
                <a:schemeClr val="dk1"/>
              </a:solidFill>
              <a:latin typeface="Arial"/>
            </a:endParaRPr>
          </a:p>
        </p:txBody>
      </p:sp>
      <p:grpSp>
        <p:nvGrpSpPr>
          <p:cNvPr id="12" name="Google Shape;75;p11"/>
          <p:cNvGrpSpPr/>
          <p:nvPr/>
        </p:nvGrpSpPr>
        <p:grpSpPr>
          <a:xfrm>
            <a:off x="-1374120" y="-1447200"/>
            <a:ext cx="11959920" cy="7888320"/>
            <a:chOff x="-1374120" y="-1447200"/>
            <a:chExt cx="11959920" cy="7888320"/>
          </a:xfrm>
        </p:grpSpPr>
        <p:pic>
          <p:nvPicPr>
            <p:cNvPr id="13" name="Google Shape;76;p11"/>
            <p:cNvPicPr/>
            <p:nvPr/>
          </p:nvPicPr>
          <p:blipFill>
            <a:blip r:embed="rId4"/>
            <a:srcRect r="23297"/>
            <a:stretch/>
          </p:blipFill>
          <p:spPr>
            <a:xfrm rot="7875600" flipH="1">
              <a:off x="-1347480" y="698760"/>
              <a:ext cx="7224840" cy="3343680"/>
            </a:xfrm>
            <a:prstGeom prst="rect">
              <a:avLst/>
            </a:prstGeom>
            <a:ln w="0">
              <a:noFill/>
            </a:ln>
          </p:spPr>
        </p:pic>
        <p:grpSp>
          <p:nvGrpSpPr>
            <p:cNvPr id="14" name="Google Shape;77;p11"/>
            <p:cNvGrpSpPr/>
            <p:nvPr/>
          </p:nvGrpSpPr>
          <p:grpSpPr>
            <a:xfrm>
              <a:off x="-1095120" y="1561320"/>
              <a:ext cx="11680920" cy="4879800"/>
              <a:chOff x="-1095120" y="1561320"/>
              <a:chExt cx="11680920" cy="4879800"/>
            </a:xfrm>
          </p:grpSpPr>
          <p:pic>
            <p:nvPicPr>
              <p:cNvPr id="15" name="Google Shape;78;p11"/>
              <p:cNvPicPr/>
              <p:nvPr/>
            </p:nvPicPr>
            <p:blipFill>
              <a:blip r:embed="rId5">
                <a:alphaModFix amt="44000"/>
              </a:blip>
              <a:srcRect l="32833" b="43561"/>
              <a:stretch/>
            </p:blipFill>
            <p:spPr>
              <a:xfrm rot="1413600">
                <a:off x="-818640" y="2493360"/>
                <a:ext cx="5177880" cy="2462040"/>
              </a:xfrm>
              <a:prstGeom prst="rect">
                <a:avLst/>
              </a:prstGeom>
              <a:ln w="0">
                <a:noFill/>
              </a:ln>
            </p:spPr>
          </p:pic>
          <p:pic>
            <p:nvPicPr>
              <p:cNvPr id="16" name="Google Shape;79;p11"/>
              <p:cNvPicPr/>
              <p:nvPr/>
            </p:nvPicPr>
            <p:blipFill>
              <a:blip r:embed="rId6">
                <a:alphaModFix amt="31000"/>
              </a:blip>
              <a:srcRect l="48473"/>
              <a:stretch/>
            </p:blipFill>
            <p:spPr>
              <a:xfrm rot="7511400" flipH="1">
                <a:off x="7079760" y="3519360"/>
                <a:ext cx="3455280" cy="1915560"/>
              </a:xfrm>
              <a:prstGeom prst="rect">
                <a:avLst/>
              </a:prstGeom>
              <a:ln w="0">
                <a:noFill/>
              </a:ln>
            </p:spPr>
          </p:pic>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6" name="Google Shape;42;p6"/>
          <p:cNvPicPr/>
          <p:nvPr/>
        </p:nvPicPr>
        <p:blipFill>
          <a:blip r:embed="rId3"/>
          <a:stretch/>
        </p:blipFill>
        <p:spPr>
          <a:xfrm>
            <a:off x="1800" y="0"/>
            <a:ext cx="9140040" cy="5143320"/>
          </a:xfrm>
          <a:prstGeom prst="rect">
            <a:avLst/>
          </a:prstGeom>
          <a:ln w="0">
            <a:noFill/>
          </a:ln>
        </p:spPr>
      </p:pic>
      <p:sp>
        <p:nvSpPr>
          <p:cNvPr id="127"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28" name="Google Shape;44;p6"/>
          <p:cNvPicPr/>
          <p:nvPr/>
        </p:nvPicPr>
        <p:blipFill>
          <a:blip r:embed="rId4">
            <a:alphaModFix amt="31000"/>
          </a:blip>
          <a:stretch/>
        </p:blipFill>
        <p:spPr>
          <a:xfrm rot="21197400">
            <a:off x="-1955880" y="-1258920"/>
            <a:ext cx="5095080" cy="22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0" name="Google Shape;46;p7"/>
          <p:cNvPicPr/>
          <p:nvPr/>
        </p:nvPicPr>
        <p:blipFill>
          <a:blip r:embed="rId3"/>
          <a:stretch/>
        </p:blipFill>
        <p:spPr>
          <a:xfrm>
            <a:off x="1800" y="0"/>
            <a:ext cx="9140040" cy="5143320"/>
          </a:xfrm>
          <a:prstGeom prst="rect">
            <a:avLst/>
          </a:prstGeom>
          <a:ln w="0">
            <a:noFill/>
          </a:ln>
        </p:spPr>
      </p:pic>
      <p:sp>
        <p:nvSpPr>
          <p:cNvPr id="131" name="PlaceHolder 1"/>
          <p:cNvSpPr>
            <a:spLocks noGrp="1"/>
          </p:cNvSpPr>
          <p:nvPr>
            <p:ph type="body"/>
          </p:nvPr>
        </p:nvSpPr>
        <p:spPr>
          <a:xfrm>
            <a:off x="917280" y="1658880"/>
            <a:ext cx="4462200" cy="2926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132" name="PlaceHolder 2"/>
          <p:cNvSpPr>
            <a:spLocks noGrp="1"/>
          </p:cNvSpPr>
          <p:nvPr>
            <p:ph type="title"/>
          </p:nvPr>
        </p:nvSpPr>
        <p:spPr>
          <a:xfrm>
            <a:off x="917280" y="534960"/>
            <a:ext cx="3321360" cy="11466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3" name="Google Shape;49;p7"/>
          <p:cNvGrpSpPr/>
          <p:nvPr/>
        </p:nvGrpSpPr>
        <p:grpSpPr>
          <a:xfrm>
            <a:off x="-1303560" y="-1943280"/>
            <a:ext cx="12059640" cy="8490960"/>
            <a:chOff x="-1303560" y="-1943280"/>
            <a:chExt cx="12059640" cy="8490960"/>
          </a:xfrm>
        </p:grpSpPr>
        <p:pic>
          <p:nvPicPr>
            <p:cNvPr id="134" name="Google Shape;50;p7"/>
            <p:cNvPicPr/>
            <p:nvPr/>
          </p:nvPicPr>
          <p:blipFill>
            <a:blip r:embed="rId4">
              <a:alphaModFix amt="44000"/>
            </a:blip>
            <a:srcRect l="22932" b="43561"/>
            <a:stretch/>
          </p:blipFill>
          <p:spPr>
            <a:xfrm rot="20155800">
              <a:off x="4570920" y="2981160"/>
              <a:ext cx="5941440" cy="2462040"/>
            </a:xfrm>
            <a:prstGeom prst="rect">
              <a:avLst/>
            </a:prstGeom>
            <a:ln w="0">
              <a:noFill/>
            </a:ln>
          </p:spPr>
        </p:pic>
        <p:pic>
          <p:nvPicPr>
            <p:cNvPr id="135" name="Google Shape;51;p7"/>
            <p:cNvPicPr/>
            <p:nvPr/>
          </p:nvPicPr>
          <p:blipFill>
            <a:blip r:embed="rId5">
              <a:alphaModFix amt="31000"/>
            </a:blip>
            <a:stretch/>
          </p:blipFill>
          <p:spPr>
            <a:xfrm rot="20928600">
              <a:off x="-1181160" y="-1310400"/>
              <a:ext cx="6707160" cy="19155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6" name="Google Shape;53;p8"/>
          <p:cNvPicPr/>
          <p:nvPr/>
        </p:nvPicPr>
        <p:blipFill>
          <a:blip r:embed="rId3"/>
          <a:stretch/>
        </p:blipFill>
        <p:spPr>
          <a:xfrm>
            <a:off x="1800" y="0"/>
            <a:ext cx="9140040" cy="5143320"/>
          </a:xfrm>
          <a:prstGeom prst="rect">
            <a:avLst/>
          </a:prstGeom>
          <a:ln w="0">
            <a:noFill/>
          </a:ln>
        </p:spPr>
      </p:pic>
      <p:sp>
        <p:nvSpPr>
          <p:cNvPr id="137"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138" name="Google Shape;55;p8"/>
          <p:cNvGrpSpPr/>
          <p:nvPr/>
        </p:nvGrpSpPr>
        <p:grpSpPr>
          <a:xfrm>
            <a:off x="-1161000" y="-559800"/>
            <a:ext cx="10569600" cy="6823080"/>
            <a:chOff x="-1161000" y="-559800"/>
            <a:chExt cx="10569600" cy="6823080"/>
          </a:xfrm>
        </p:grpSpPr>
        <p:pic>
          <p:nvPicPr>
            <p:cNvPr id="139" name="Google Shape;56;p8"/>
            <p:cNvPicPr/>
            <p:nvPr/>
          </p:nvPicPr>
          <p:blipFill>
            <a:blip r:embed="rId4"/>
            <a:srcRect t="8682" b="25474"/>
            <a:stretch/>
          </p:blipFill>
          <p:spPr>
            <a:xfrm rot="10800000">
              <a:off x="-159840" y="-9000"/>
              <a:ext cx="9419760" cy="2201040"/>
            </a:xfrm>
            <a:prstGeom prst="rect">
              <a:avLst/>
            </a:prstGeom>
            <a:ln w="0">
              <a:noFill/>
            </a:ln>
          </p:spPr>
        </p:pic>
        <p:pic>
          <p:nvPicPr>
            <p:cNvPr id="140" name="Google Shape;57;p8"/>
            <p:cNvPicPr/>
            <p:nvPr/>
          </p:nvPicPr>
          <p:blipFill>
            <a:blip r:embed="rId5">
              <a:alphaModFix amt="37000"/>
            </a:blip>
            <a:srcRect l="22932" b="43561"/>
            <a:stretch/>
          </p:blipFill>
          <p:spPr>
            <a:xfrm rot="11197800">
              <a:off x="5264280" y="-330840"/>
              <a:ext cx="4060440" cy="1682280"/>
            </a:xfrm>
            <a:prstGeom prst="rect">
              <a:avLst/>
            </a:prstGeom>
            <a:ln w="0">
              <a:noFill/>
            </a:ln>
          </p:spPr>
        </p:pic>
        <p:pic>
          <p:nvPicPr>
            <p:cNvPr id="141" name="Google Shape;58;p8"/>
            <p:cNvPicPr/>
            <p:nvPr/>
          </p:nvPicPr>
          <p:blipFill>
            <a:blip r:embed="rId6">
              <a:alphaModFix amt="31000"/>
            </a:blip>
            <a:srcRect l="27627" t="37156"/>
            <a:stretch/>
          </p:blipFill>
          <p:spPr>
            <a:xfrm rot="10800000">
              <a:off x="5721120" y="4409280"/>
              <a:ext cx="3687120" cy="1384920"/>
            </a:xfrm>
            <a:prstGeom prst="rect">
              <a:avLst/>
            </a:prstGeom>
            <a:ln w="0">
              <a:noFill/>
            </a:ln>
          </p:spPr>
        </p:pic>
        <p:pic>
          <p:nvPicPr>
            <p:cNvPr id="142" name="Google Shape;59;p8"/>
            <p:cNvPicPr/>
            <p:nvPr/>
          </p:nvPicPr>
          <p:blipFill>
            <a:blip r:embed="rId7">
              <a:alphaModFix amt="31000"/>
            </a:blip>
            <a:srcRect l="12047" t="40696" r="30099"/>
            <a:stretch/>
          </p:blipFill>
          <p:spPr>
            <a:xfrm rot="11968800">
              <a:off x="-1082520" y="4512960"/>
              <a:ext cx="3879720" cy="11358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3" name="Google Shape;61;p9"/>
          <p:cNvPicPr/>
          <p:nvPr/>
        </p:nvPicPr>
        <p:blipFill>
          <a:blip r:embed="rId3"/>
          <a:stretch/>
        </p:blipFill>
        <p:spPr>
          <a:xfrm>
            <a:off x="1800" y="0"/>
            <a:ext cx="9140040" cy="5143320"/>
          </a:xfrm>
          <a:prstGeom prst="rect">
            <a:avLst/>
          </a:prstGeom>
          <a:ln w="0">
            <a:noFill/>
          </a:ln>
        </p:spPr>
      </p:pic>
      <p:sp>
        <p:nvSpPr>
          <p:cNvPr id="144" name="PlaceHolder 1"/>
          <p:cNvSpPr>
            <a:spLocks noGrp="1"/>
          </p:cNvSpPr>
          <p:nvPr>
            <p:ph type="title"/>
          </p:nvPr>
        </p:nvSpPr>
        <p:spPr>
          <a:xfrm>
            <a:off x="2241360" y="1293120"/>
            <a:ext cx="4660920" cy="8413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grpSp>
        <p:nvGrpSpPr>
          <p:cNvPr id="145" name="Google Shape;64;p9"/>
          <p:cNvGrpSpPr/>
          <p:nvPr/>
        </p:nvGrpSpPr>
        <p:grpSpPr>
          <a:xfrm>
            <a:off x="-576720" y="-987480"/>
            <a:ext cx="9846720" cy="9218880"/>
            <a:chOff x="-576720" y="-987480"/>
            <a:chExt cx="9846720" cy="9218880"/>
          </a:xfrm>
        </p:grpSpPr>
        <p:pic>
          <p:nvPicPr>
            <p:cNvPr id="146" name="Google Shape;65;p9"/>
            <p:cNvPicPr/>
            <p:nvPr/>
          </p:nvPicPr>
          <p:blipFill>
            <a:blip r:embed="rId4"/>
            <a:stretch/>
          </p:blipFill>
          <p:spPr>
            <a:xfrm rot="11378400" flipH="1">
              <a:off x="-362880" y="4122360"/>
              <a:ext cx="9419760" cy="3343680"/>
            </a:xfrm>
            <a:prstGeom prst="rect">
              <a:avLst/>
            </a:prstGeom>
            <a:ln w="0">
              <a:noFill/>
            </a:ln>
          </p:spPr>
        </p:pic>
        <p:pic>
          <p:nvPicPr>
            <p:cNvPr id="147" name="Google Shape;66;p9"/>
            <p:cNvPicPr/>
            <p:nvPr/>
          </p:nvPicPr>
          <p:blipFill>
            <a:blip r:embed="rId5">
              <a:alphaModFix amt="37000"/>
            </a:blip>
            <a:srcRect l="22932" b="43561"/>
            <a:stretch/>
          </p:blipFill>
          <p:spPr>
            <a:xfrm rot="1573800" flipH="1">
              <a:off x="-245520" y="3530880"/>
              <a:ext cx="4848480" cy="2008800"/>
            </a:xfrm>
            <a:prstGeom prst="rect">
              <a:avLst/>
            </a:prstGeom>
            <a:ln w="0">
              <a:noFill/>
            </a:ln>
          </p:spPr>
        </p:pic>
        <p:pic>
          <p:nvPicPr>
            <p:cNvPr id="148" name="Google Shape;67;p9"/>
            <p:cNvPicPr/>
            <p:nvPr/>
          </p:nvPicPr>
          <p:blipFill>
            <a:blip r:embed="rId6"/>
            <a:stretch/>
          </p:blipFill>
          <p:spPr>
            <a:xfrm rot="10800000" flipH="1">
              <a:off x="4435920" y="-987480"/>
              <a:ext cx="4748400" cy="21466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9"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0" name="PlaceHolder 2"/>
          <p:cNvSpPr>
            <a:spLocks noGrp="1"/>
          </p:cNvSpPr>
          <p:nvPr>
            <p:ph type="title"/>
          </p:nvPr>
        </p:nvSpPr>
        <p:spPr>
          <a:xfrm>
            <a:off x="720000" y="572760"/>
            <a:ext cx="3494160" cy="974520"/>
          </a:xfrm>
          <a:prstGeom prst="rect">
            <a:avLst/>
          </a:prstGeom>
          <a:solidFill>
            <a:schemeClr val="lt1"/>
          </a:solid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 name="Google Shape;82;p13"/>
          <p:cNvPicPr/>
          <p:nvPr/>
        </p:nvPicPr>
        <p:blipFill>
          <a:blip r:embed="rId3"/>
          <a:stretch/>
        </p:blipFill>
        <p:spPr>
          <a:xfrm>
            <a:off x="1800" y="0"/>
            <a:ext cx="9140040" cy="5143320"/>
          </a:xfrm>
          <a:prstGeom prst="rect">
            <a:avLst/>
          </a:prstGeom>
          <a:ln w="0">
            <a:noFill/>
          </a:ln>
        </p:spPr>
      </p:pic>
      <p:sp>
        <p:nvSpPr>
          <p:cNvPr id="18"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 name="PlaceHolder 2"/>
          <p:cNvSpPr>
            <a:spLocks noGrp="1"/>
          </p:cNvSpPr>
          <p:nvPr>
            <p:ph type="title"/>
          </p:nvPr>
        </p:nvSpPr>
        <p:spPr>
          <a:xfrm>
            <a:off x="1552680" y="148896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sp>
        <p:nvSpPr>
          <p:cNvPr id="20" name="PlaceHolder 3"/>
          <p:cNvSpPr>
            <a:spLocks noGrp="1"/>
          </p:cNvSpPr>
          <p:nvPr>
            <p:ph type="title"/>
          </p:nvPr>
        </p:nvSpPr>
        <p:spPr>
          <a:xfrm>
            <a:off x="1552680" y="322632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sp>
        <p:nvSpPr>
          <p:cNvPr id="21" name="PlaceHolder 4"/>
          <p:cNvSpPr>
            <a:spLocks noGrp="1"/>
          </p:cNvSpPr>
          <p:nvPr>
            <p:ph type="title"/>
          </p:nvPr>
        </p:nvSpPr>
        <p:spPr>
          <a:xfrm>
            <a:off x="4204800" y="148896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sp>
        <p:nvSpPr>
          <p:cNvPr id="22" name="PlaceHolder 5"/>
          <p:cNvSpPr>
            <a:spLocks noGrp="1"/>
          </p:cNvSpPr>
          <p:nvPr>
            <p:ph type="title"/>
          </p:nvPr>
        </p:nvSpPr>
        <p:spPr>
          <a:xfrm>
            <a:off x="4204800" y="322632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sp>
        <p:nvSpPr>
          <p:cNvPr id="23" name="PlaceHolder 6"/>
          <p:cNvSpPr>
            <a:spLocks noGrp="1"/>
          </p:cNvSpPr>
          <p:nvPr>
            <p:ph type="title"/>
          </p:nvPr>
        </p:nvSpPr>
        <p:spPr>
          <a:xfrm>
            <a:off x="6856560" y="148896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sp>
        <p:nvSpPr>
          <p:cNvPr id="24" name="PlaceHolder 7"/>
          <p:cNvSpPr>
            <a:spLocks noGrp="1"/>
          </p:cNvSpPr>
          <p:nvPr>
            <p:ph type="title"/>
          </p:nvPr>
        </p:nvSpPr>
        <p:spPr>
          <a:xfrm>
            <a:off x="6856560" y="3226320"/>
            <a:ext cx="734400" cy="54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3"/>
                </a:solidFill>
                <a:latin typeface="Montserrat"/>
                <a:ea typeface="Montserrat"/>
              </a:rPr>
              <a:t>xx%</a:t>
            </a:r>
            <a:endParaRPr lang="fr-FR" sz="3000" b="0" strike="noStrike" spc="-1">
              <a:solidFill>
                <a:schemeClr val="dk1"/>
              </a:solidFill>
              <a:latin typeface="Arial"/>
            </a:endParaRPr>
          </a:p>
        </p:txBody>
      </p:sp>
      <p:grpSp>
        <p:nvGrpSpPr>
          <p:cNvPr id="25" name="Google Shape;96;p13"/>
          <p:cNvGrpSpPr/>
          <p:nvPr/>
        </p:nvGrpSpPr>
        <p:grpSpPr>
          <a:xfrm>
            <a:off x="-565560" y="-1667520"/>
            <a:ext cx="10538640" cy="8322480"/>
            <a:chOff x="-565560" y="-1667520"/>
            <a:chExt cx="10538640" cy="8322480"/>
          </a:xfrm>
        </p:grpSpPr>
        <p:pic>
          <p:nvPicPr>
            <p:cNvPr id="26" name="Google Shape;97;p13"/>
            <p:cNvPicPr/>
            <p:nvPr/>
          </p:nvPicPr>
          <p:blipFill>
            <a:blip r:embed="rId4">
              <a:alphaModFix amt="48000"/>
            </a:blip>
            <a:stretch/>
          </p:blipFill>
          <p:spPr>
            <a:xfrm rot="10800000">
              <a:off x="4878000" y="4451040"/>
              <a:ext cx="5095080" cy="2203920"/>
            </a:xfrm>
            <a:prstGeom prst="rect">
              <a:avLst/>
            </a:prstGeom>
            <a:ln w="0">
              <a:noFill/>
            </a:ln>
          </p:spPr>
        </p:pic>
        <p:pic>
          <p:nvPicPr>
            <p:cNvPr id="27" name="Google Shape;98;p13"/>
            <p:cNvPicPr/>
            <p:nvPr/>
          </p:nvPicPr>
          <p:blipFill>
            <a:blip r:embed="rId5">
              <a:alphaModFix amt="78000"/>
            </a:blip>
            <a:srcRect l="22932" b="43561"/>
            <a:stretch/>
          </p:blipFill>
          <p:spPr>
            <a:xfrm rot="9880200">
              <a:off x="-345600" y="-925560"/>
              <a:ext cx="5941440" cy="24620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 name="Google Shape;100;p14"/>
          <p:cNvPicPr/>
          <p:nvPr/>
        </p:nvPicPr>
        <p:blipFill>
          <a:blip r:embed="rId3"/>
          <a:stretch/>
        </p:blipFill>
        <p:spPr>
          <a:xfrm>
            <a:off x="1800" y="0"/>
            <a:ext cx="9140040" cy="5143320"/>
          </a:xfrm>
          <a:prstGeom prst="rect">
            <a:avLst/>
          </a:prstGeom>
          <a:ln w="0">
            <a:noFill/>
          </a:ln>
        </p:spPr>
      </p:pic>
      <p:sp>
        <p:nvSpPr>
          <p:cNvPr id="29"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30" name="Google Shape;102;p14"/>
          <p:cNvGrpSpPr/>
          <p:nvPr/>
        </p:nvGrpSpPr>
        <p:grpSpPr>
          <a:xfrm>
            <a:off x="-1764720" y="-2189160"/>
            <a:ext cx="12540600" cy="4805640"/>
            <a:chOff x="-1764720" y="-2189160"/>
            <a:chExt cx="12540600" cy="4805640"/>
          </a:xfrm>
        </p:grpSpPr>
        <p:pic>
          <p:nvPicPr>
            <p:cNvPr id="31" name="Google Shape;103;p14"/>
            <p:cNvPicPr/>
            <p:nvPr/>
          </p:nvPicPr>
          <p:blipFill>
            <a:blip r:embed="rId4">
              <a:alphaModFix amt="78000"/>
            </a:blip>
            <a:srcRect l="22932" b="43561"/>
            <a:stretch/>
          </p:blipFill>
          <p:spPr>
            <a:xfrm rot="12350400" flipH="1">
              <a:off x="4594680" y="-1017000"/>
              <a:ext cx="5941440" cy="2462040"/>
            </a:xfrm>
            <a:prstGeom prst="rect">
              <a:avLst/>
            </a:prstGeom>
            <a:ln w="0">
              <a:noFill/>
            </a:ln>
          </p:spPr>
        </p:pic>
        <p:pic>
          <p:nvPicPr>
            <p:cNvPr id="32" name="Google Shape;104;p14"/>
            <p:cNvPicPr/>
            <p:nvPr/>
          </p:nvPicPr>
          <p:blipFill>
            <a:blip r:embed="rId5">
              <a:alphaModFix amt="31000"/>
            </a:blip>
            <a:stretch/>
          </p:blipFill>
          <p:spPr>
            <a:xfrm rot="21145200">
              <a:off x="-1667520" y="-1319400"/>
              <a:ext cx="6707160" cy="19155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 name="Google Shape;106;p15"/>
          <p:cNvPicPr/>
          <p:nvPr/>
        </p:nvPicPr>
        <p:blipFill>
          <a:blip r:embed="rId3"/>
          <a:stretch/>
        </p:blipFill>
        <p:spPr>
          <a:xfrm>
            <a:off x="1800" y="0"/>
            <a:ext cx="9140040" cy="5143320"/>
          </a:xfrm>
          <a:prstGeom prst="rect">
            <a:avLst/>
          </a:prstGeom>
          <a:ln w="0">
            <a:noFill/>
          </a:ln>
        </p:spPr>
      </p:pic>
      <p:sp>
        <p:nvSpPr>
          <p:cNvPr id="34" name="PlaceHolder 1"/>
          <p:cNvSpPr>
            <a:spLocks noGrp="1"/>
          </p:cNvSpPr>
          <p:nvPr>
            <p:ph type="title"/>
          </p:nvPr>
        </p:nvSpPr>
        <p:spPr>
          <a:xfrm>
            <a:off x="4451040" y="834840"/>
            <a:ext cx="3793320" cy="1458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35" name="Google Shape;109;p15"/>
          <p:cNvGrpSpPr/>
          <p:nvPr/>
        </p:nvGrpSpPr>
        <p:grpSpPr>
          <a:xfrm>
            <a:off x="-630000" y="-1157400"/>
            <a:ext cx="10897920" cy="7275960"/>
            <a:chOff x="-630000" y="-1157400"/>
            <a:chExt cx="10897920" cy="7275960"/>
          </a:xfrm>
        </p:grpSpPr>
        <p:pic>
          <p:nvPicPr>
            <p:cNvPr id="36" name="Google Shape;110;p15"/>
            <p:cNvPicPr/>
            <p:nvPr/>
          </p:nvPicPr>
          <p:blipFill>
            <a:blip r:embed="rId4"/>
            <a:srcRect l="22932" b="43561"/>
            <a:stretch/>
          </p:blipFill>
          <p:spPr>
            <a:xfrm rot="1806000" flipH="1">
              <a:off x="-453240" y="3029040"/>
              <a:ext cx="4848480" cy="2008800"/>
            </a:xfrm>
            <a:prstGeom prst="rect">
              <a:avLst/>
            </a:prstGeom>
            <a:ln w="0">
              <a:noFill/>
            </a:ln>
          </p:spPr>
        </p:pic>
        <p:pic>
          <p:nvPicPr>
            <p:cNvPr id="37" name="Google Shape;111;p15"/>
            <p:cNvPicPr/>
            <p:nvPr/>
          </p:nvPicPr>
          <p:blipFill>
            <a:blip r:embed="rId5">
              <a:alphaModFix amt="31000"/>
            </a:blip>
            <a:stretch/>
          </p:blipFill>
          <p:spPr>
            <a:xfrm flipH="1">
              <a:off x="5172840" y="-1157400"/>
              <a:ext cx="5095080" cy="22039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8" name="Google Shape;113;p16"/>
          <p:cNvPicPr/>
          <p:nvPr/>
        </p:nvPicPr>
        <p:blipFill>
          <a:blip r:embed="rId3"/>
          <a:stretch/>
        </p:blipFill>
        <p:spPr>
          <a:xfrm>
            <a:off x="1800" y="0"/>
            <a:ext cx="9140040" cy="5143320"/>
          </a:xfrm>
          <a:prstGeom prst="rect">
            <a:avLst/>
          </a:prstGeom>
          <a:ln w="0">
            <a:noFill/>
          </a:ln>
        </p:spPr>
      </p:pic>
      <p:sp>
        <p:nvSpPr>
          <p:cNvPr id="39" name="PlaceHolder 1"/>
          <p:cNvSpPr>
            <a:spLocks noGrp="1"/>
          </p:cNvSpPr>
          <p:nvPr>
            <p:ph type="title"/>
          </p:nvPr>
        </p:nvSpPr>
        <p:spPr>
          <a:xfrm>
            <a:off x="714960" y="534960"/>
            <a:ext cx="3658320" cy="102384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0" name="PlaceHolder 2"/>
          <p:cNvSpPr>
            <a:spLocks noGrp="1"/>
          </p:cNvSpPr>
          <p:nvPr>
            <p:ph type="body"/>
          </p:nvPr>
        </p:nvSpPr>
        <p:spPr>
          <a:xfrm>
            <a:off x="4585680" y="534960"/>
            <a:ext cx="1672200" cy="209340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41" name="PlaceHolder 3"/>
          <p:cNvSpPr>
            <a:spLocks noGrp="1"/>
          </p:cNvSpPr>
          <p:nvPr>
            <p:ph type="body"/>
          </p:nvPr>
        </p:nvSpPr>
        <p:spPr>
          <a:xfrm>
            <a:off x="816840" y="2797560"/>
            <a:ext cx="5441040" cy="1810800"/>
          </a:xfrm>
          <a:prstGeom prst="rect">
            <a:avLst/>
          </a:prstGeom>
          <a:noFill/>
          <a:ln w="0">
            <a:noFill/>
          </a:ln>
        </p:spPr>
        <p:txBody>
          <a:bodyPr lIns="90000" tIns="45000" rIns="90000" bIns="45000" anchor="t">
            <a:normAutofit fontScale="87222"/>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42" name="PlaceHolder 4"/>
          <p:cNvSpPr>
            <a:spLocks noGrp="1"/>
          </p:cNvSpPr>
          <p:nvPr>
            <p:ph type="body"/>
          </p:nvPr>
        </p:nvSpPr>
        <p:spPr>
          <a:xfrm>
            <a:off x="6432840" y="534960"/>
            <a:ext cx="1894320" cy="4073400"/>
          </a:xfrm>
          <a:prstGeom prst="rect">
            <a:avLst/>
          </a:prstGeom>
          <a:noFill/>
          <a:ln w="0">
            <a:noFill/>
          </a:ln>
        </p:spPr>
        <p:txBody>
          <a:bodyPr lIns="90000" tIns="45000" rIns="90000" bIns="45000" anchor="t">
            <a:normAutofit fontScale="21111"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43" name="Google Shape;119;p16"/>
          <p:cNvGrpSpPr/>
          <p:nvPr/>
        </p:nvGrpSpPr>
        <p:grpSpPr>
          <a:xfrm>
            <a:off x="-1172520" y="-1141920"/>
            <a:ext cx="12101760" cy="7371360"/>
            <a:chOff x="-1172520" y="-1141920"/>
            <a:chExt cx="12101760" cy="7371360"/>
          </a:xfrm>
        </p:grpSpPr>
        <p:pic>
          <p:nvPicPr>
            <p:cNvPr id="44" name="Google Shape;120;p16"/>
            <p:cNvPicPr/>
            <p:nvPr/>
          </p:nvPicPr>
          <p:blipFill>
            <a:blip r:embed="rId4">
              <a:alphaModFix amt="30000"/>
            </a:blip>
            <a:srcRect r="33905"/>
            <a:stretch/>
          </p:blipFill>
          <p:spPr>
            <a:xfrm rot="7043400">
              <a:off x="7492680" y="3125880"/>
              <a:ext cx="3367080" cy="2203920"/>
            </a:xfrm>
            <a:prstGeom prst="rect">
              <a:avLst/>
            </a:prstGeom>
            <a:ln w="0">
              <a:noFill/>
            </a:ln>
          </p:spPr>
        </p:pic>
        <p:pic>
          <p:nvPicPr>
            <p:cNvPr id="45" name="Google Shape;121;p16"/>
            <p:cNvPicPr/>
            <p:nvPr/>
          </p:nvPicPr>
          <p:blipFill>
            <a:blip r:embed="rId5">
              <a:alphaModFix amt="31000"/>
            </a:blip>
            <a:srcRect l="32956" t="19059" r="17417"/>
            <a:stretch/>
          </p:blipFill>
          <p:spPr>
            <a:xfrm rot="7839000">
              <a:off x="-1163880" y="-149400"/>
              <a:ext cx="3327840" cy="155052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23;p17"/>
          <p:cNvPicPr/>
          <p:nvPr/>
        </p:nvPicPr>
        <p:blipFill>
          <a:blip r:embed="rId3"/>
          <a:stretch/>
        </p:blipFill>
        <p:spPr>
          <a:xfrm>
            <a:off x="1800" y="0"/>
            <a:ext cx="9140040" cy="5143320"/>
          </a:xfrm>
          <a:prstGeom prst="rect">
            <a:avLst/>
          </a:prstGeom>
          <a:ln w="0">
            <a:noFill/>
          </a:ln>
        </p:spPr>
      </p:pic>
      <p:sp>
        <p:nvSpPr>
          <p:cNvPr id="47" name="PlaceHolder 1"/>
          <p:cNvSpPr>
            <a:spLocks noGrp="1"/>
          </p:cNvSpPr>
          <p:nvPr>
            <p:ph type="body"/>
          </p:nvPr>
        </p:nvSpPr>
        <p:spPr>
          <a:xfrm>
            <a:off x="720000" y="1152360"/>
            <a:ext cx="375012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8" name="PlaceHolder 2"/>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9" name="PlaceHolder 3"/>
          <p:cNvSpPr>
            <a:spLocks noGrp="1"/>
          </p:cNvSpPr>
          <p:nvPr>
            <p:ph type="body"/>
          </p:nvPr>
        </p:nvSpPr>
        <p:spPr>
          <a:xfrm>
            <a:off x="4678200" y="1152360"/>
            <a:ext cx="375012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0" name="Google Shape;128;p18"/>
          <p:cNvPicPr/>
          <p:nvPr/>
        </p:nvPicPr>
        <p:blipFill>
          <a:blip r:embed="rId3"/>
          <a:stretch/>
        </p:blipFill>
        <p:spPr>
          <a:xfrm>
            <a:off x="1800" y="0"/>
            <a:ext cx="9140040" cy="5143320"/>
          </a:xfrm>
          <a:prstGeom prst="rect">
            <a:avLst/>
          </a:prstGeom>
          <a:ln w="0">
            <a:noFill/>
          </a:ln>
        </p:spPr>
      </p:pic>
      <p:sp>
        <p:nvSpPr>
          <p:cNvPr id="51" name="PlaceHolder 1"/>
          <p:cNvSpPr>
            <a:spLocks noGrp="1"/>
          </p:cNvSpPr>
          <p:nvPr>
            <p:ph type="title"/>
          </p:nvPr>
        </p:nvSpPr>
        <p:spPr>
          <a:xfrm>
            <a:off x="720000" y="53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2" name="Google Shape;136;p18"/>
          <p:cNvGrpSpPr/>
          <p:nvPr/>
        </p:nvGrpSpPr>
        <p:grpSpPr>
          <a:xfrm>
            <a:off x="-2042640" y="-1384560"/>
            <a:ext cx="11865600" cy="8459280"/>
            <a:chOff x="-2042640" y="-1384560"/>
            <a:chExt cx="11865600" cy="8459280"/>
          </a:xfrm>
        </p:grpSpPr>
        <p:pic>
          <p:nvPicPr>
            <p:cNvPr id="53" name="Google Shape;137;p18"/>
            <p:cNvPicPr/>
            <p:nvPr/>
          </p:nvPicPr>
          <p:blipFill>
            <a:blip r:embed="rId4"/>
            <a:stretch/>
          </p:blipFill>
          <p:spPr>
            <a:xfrm rot="966600">
              <a:off x="-1763640" y="2489400"/>
              <a:ext cx="9419760" cy="3343680"/>
            </a:xfrm>
            <a:prstGeom prst="rect">
              <a:avLst/>
            </a:prstGeom>
            <a:ln w="0">
              <a:noFill/>
            </a:ln>
          </p:spPr>
        </p:pic>
        <p:pic>
          <p:nvPicPr>
            <p:cNvPr id="54" name="Google Shape;138;p18"/>
            <p:cNvPicPr/>
            <p:nvPr/>
          </p:nvPicPr>
          <p:blipFill>
            <a:blip r:embed="rId5"/>
            <a:srcRect l="22932" b="43561"/>
            <a:stretch/>
          </p:blipFill>
          <p:spPr>
            <a:xfrm rot="11792400" flipH="1">
              <a:off x="4633920" y="-735840"/>
              <a:ext cx="4848480" cy="2008800"/>
            </a:xfrm>
            <a:prstGeom prst="rect">
              <a:avLst/>
            </a:prstGeom>
            <a:ln w="0">
              <a:noFill/>
            </a:ln>
          </p:spPr>
        </p:pic>
        <p:pic>
          <p:nvPicPr>
            <p:cNvPr id="55" name="Google Shape;139;p18"/>
            <p:cNvPicPr/>
            <p:nvPr/>
          </p:nvPicPr>
          <p:blipFill>
            <a:blip r:embed="rId6">
              <a:alphaModFix amt="31000"/>
            </a:blip>
            <a:stretch/>
          </p:blipFill>
          <p:spPr>
            <a:xfrm rot="20595000" flipH="1">
              <a:off x="2981880" y="3544920"/>
              <a:ext cx="6707160" cy="19155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14240" y="1200240"/>
            <a:ext cx="7714800" cy="14950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800" b="1" strike="noStrike" spc="-1">
                <a:solidFill>
                  <a:schemeClr val="dk1"/>
                </a:solidFill>
                <a:latin typeface="Montserrat"/>
                <a:ea typeface="Montserrat"/>
              </a:rPr>
              <a:t>Federe Project</a:t>
            </a:r>
            <a:endParaRPr lang="fr-FR" sz="4800" b="0" strike="noStrike" spc="-1">
              <a:solidFill>
                <a:schemeClr val="dk1"/>
              </a:solidFill>
              <a:latin typeface="Arial"/>
            </a:endParaRPr>
          </a:p>
        </p:txBody>
      </p:sp>
      <p:sp>
        <p:nvSpPr>
          <p:cNvPr id="153" name="PlaceHolder 2"/>
          <p:cNvSpPr>
            <a:spLocks noGrp="1"/>
          </p:cNvSpPr>
          <p:nvPr>
            <p:ph type="subTitle"/>
          </p:nvPr>
        </p:nvSpPr>
        <p:spPr>
          <a:xfrm>
            <a:off x="714240" y="2990880"/>
            <a:ext cx="7714800" cy="40932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dk1"/>
              </a:solidFill>
              <a:latin typeface="Montserrat"/>
              <a:ea typeface="Montserrat"/>
            </a:endParaRPr>
          </a:p>
        </p:txBody>
      </p:sp>
      <p:cxnSp>
        <p:nvCxnSpPr>
          <p:cNvPr id="154" name="Google Shape;233;p30"/>
          <p:cNvCxnSpPr/>
          <p:nvPr/>
        </p:nvCxnSpPr>
        <p:spPr>
          <a:xfrm>
            <a:off x="1130400" y="2700720"/>
            <a:ext cx="6883200" cy="360"/>
          </a:xfrm>
          <a:prstGeom prst="straightConnector1">
            <a:avLst/>
          </a:prstGeom>
          <a:ln w="9525">
            <a:solidFill>
              <a:srgbClr val="4DE6EC"/>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914400" y="533520"/>
            <a:ext cx="4466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Community Engagement Tools</a:t>
            </a:r>
            <a:endParaRPr lang="fr-FR" sz="3000" b="0" strike="noStrike" spc="-1">
              <a:solidFill>
                <a:schemeClr val="dk1"/>
              </a:solidFill>
              <a:latin typeface="Arial"/>
            </a:endParaRPr>
          </a:p>
        </p:txBody>
      </p:sp>
      <p:sp>
        <p:nvSpPr>
          <p:cNvPr id="175"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The platform includes discussion spaces and tools for decentralized governance, encouraging active participation and collaboration among users.</a:t>
            </a:r>
            <a:endParaRPr lang="fr-FR" sz="1200" b="0" strike="noStrike" spc="-1">
              <a:solidFill>
                <a:srgbClr val="000000"/>
              </a:solidFill>
              <a:latin typeface="Arial"/>
            </a:endParaRPr>
          </a:p>
        </p:txBody>
      </p:sp>
      <p:sp>
        <p:nvSpPr>
          <p:cNvPr id="176" name="Google Shape;285;p35"/>
          <p:cNvSpPr/>
          <p:nvPr/>
        </p:nvSpPr>
        <p:spPr>
          <a:xfrm>
            <a:off x="5616720" y="534960"/>
            <a:ext cx="3061080" cy="405000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914400" y="533520"/>
            <a:ext cx="4466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178"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Federe offers a revolutionary approach to community management, combining trust, efficiency, and engagement through blockchain technology.</a:t>
            </a:r>
            <a:endParaRPr lang="fr-FR" sz="1200" b="0" strike="noStrike" spc="-1">
              <a:solidFill>
                <a:srgbClr val="000000"/>
              </a:solidFill>
              <a:latin typeface="Arial"/>
            </a:endParaRPr>
          </a:p>
        </p:txBody>
      </p:sp>
      <p:sp>
        <p:nvSpPr>
          <p:cNvPr id="179" name="Google Shape;285;p35"/>
          <p:cNvSpPr/>
          <p:nvPr/>
        </p:nvSpPr>
        <p:spPr>
          <a:xfrm>
            <a:off x="5616720" y="534960"/>
            <a:ext cx="3061080" cy="405000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53B5E-4B5D-9704-C327-936A2AC4D2B6}"/>
            </a:ext>
          </a:extLst>
        </p:cNvPr>
        <p:cNvGrpSpPr/>
        <p:nvPr/>
      </p:nvGrpSpPr>
      <p:grpSpPr>
        <a:xfrm>
          <a:off x="0" y="0"/>
          <a:ext cx="0" cy="0"/>
          <a:chOff x="0" y="0"/>
          <a:chExt cx="0" cy="0"/>
        </a:xfrm>
      </p:grpSpPr>
      <p:sp>
        <p:nvSpPr>
          <p:cNvPr id="177" name="PlaceHolder 1">
            <a:extLst>
              <a:ext uri="{FF2B5EF4-FFF2-40B4-BE49-F238E27FC236}">
                <a16:creationId xmlns:a16="http://schemas.microsoft.com/office/drawing/2014/main" id="{8324C8DD-E74E-2243-81EB-248EC04D9555}"/>
              </a:ext>
            </a:extLst>
          </p:cNvPr>
          <p:cNvSpPr>
            <a:spLocks noGrp="1"/>
          </p:cNvSpPr>
          <p:nvPr>
            <p:ph type="title"/>
          </p:nvPr>
        </p:nvSpPr>
        <p:spPr>
          <a:xfrm>
            <a:off x="367146" y="1288593"/>
            <a:ext cx="4466880" cy="114264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6000" b="1" i="1" strike="noStrike" spc="-1" dirty="0">
                <a:solidFill>
                  <a:schemeClr val="dk1"/>
                </a:solidFill>
                <a:latin typeface="Arial"/>
              </a:rPr>
              <a:t>Thank you for attention</a:t>
            </a:r>
            <a:endParaRPr lang="fr-FR" sz="6000" b="1" i="1" strike="noStrike" spc="-1" dirty="0">
              <a:solidFill>
                <a:schemeClr val="dk1"/>
              </a:solidFill>
              <a:latin typeface="Arial"/>
            </a:endParaRPr>
          </a:p>
        </p:txBody>
      </p:sp>
      <p:pic>
        <p:nvPicPr>
          <p:cNvPr id="3" name="Espace réservé du contenu 2">
            <a:extLst>
              <a:ext uri="{FF2B5EF4-FFF2-40B4-BE49-F238E27FC236}">
                <a16:creationId xmlns:a16="http://schemas.microsoft.com/office/drawing/2014/main" id="{9F6E0526-3C47-C274-962E-9049ED652665}"/>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flipV="1">
            <a:off x="5540224" y="692871"/>
            <a:ext cx="2984012" cy="3927619"/>
          </a:xfrm>
          <a:prstGeom prst="rect">
            <a:avLst/>
          </a:prstGeom>
          <a:noFill/>
          <a:ln w="0">
            <a:noFill/>
          </a:ln>
        </p:spPr>
      </p:pic>
    </p:spTree>
    <p:extLst>
      <p:ext uri="{BB962C8B-B14F-4D97-AF65-F5344CB8AC3E}">
        <p14:creationId xmlns:p14="http://schemas.microsoft.com/office/powerpoint/2010/main" val="74167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914400" y="533520"/>
            <a:ext cx="3323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156"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The Federe Project addresses challenges in online community interaction through blockchain technology, aiming for transparency and efficiency.</a:t>
            </a:r>
            <a:endParaRPr lang="fr-FR" sz="1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390760" y="2752560"/>
            <a:ext cx="4362120" cy="885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4100" b="1" strike="noStrike" spc="-1">
                <a:solidFill>
                  <a:schemeClr val="dk1"/>
                </a:solidFill>
                <a:latin typeface="Montserrat"/>
                <a:ea typeface="Montserrat"/>
              </a:rPr>
              <a:t>Project Overview</a:t>
            </a:r>
            <a:endParaRPr lang="fr-FR" sz="4100" b="0" strike="noStrike" spc="-1">
              <a:solidFill>
                <a:schemeClr val="dk1"/>
              </a:solidFill>
              <a:latin typeface="Arial"/>
            </a:endParaRPr>
          </a:p>
        </p:txBody>
      </p:sp>
      <p:sp>
        <p:nvSpPr>
          <p:cNvPr id="158" name="PlaceHolder 2"/>
          <p:cNvSpPr>
            <a:spLocks noGrp="1"/>
          </p:cNvSpPr>
          <p:nvPr>
            <p:ph type="title"/>
          </p:nvPr>
        </p:nvSpPr>
        <p:spPr>
          <a:xfrm>
            <a:off x="4029120" y="1552680"/>
            <a:ext cx="1085400" cy="10285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1" strike="noStrike" spc="-1">
                <a:solidFill>
                  <a:schemeClr val="accent3"/>
                </a:solidFill>
                <a:latin typeface="Montserrat"/>
                <a:ea typeface="Montserrat"/>
              </a:rPr>
              <a:t>01</a:t>
            </a:r>
            <a:endParaRPr lang="fr-FR" sz="6000" b="0" strike="noStrike" spc="-1">
              <a:solidFill>
                <a:schemeClr val="dk1"/>
              </a:solidFill>
              <a:latin typeface="Arial"/>
            </a:endParaRPr>
          </a:p>
        </p:txBody>
      </p:sp>
      <p:cxnSp>
        <p:nvCxnSpPr>
          <p:cNvPr id="159" name="Google Shape;278;p34"/>
          <p:cNvCxnSpPr/>
          <p:nvPr/>
        </p:nvCxnSpPr>
        <p:spPr>
          <a:xfrm>
            <a:off x="4100760" y="2577600"/>
            <a:ext cx="942480" cy="360"/>
          </a:xfrm>
          <a:prstGeom prst="straightConnector1">
            <a:avLst/>
          </a:prstGeom>
          <a:ln w="9525">
            <a:solidFill>
              <a:srgbClr val="4DE6EC"/>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914400" y="533520"/>
            <a:ext cx="3323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Introduction to Federe Project</a:t>
            </a:r>
            <a:endParaRPr lang="fr-FR" sz="3000" b="0" strike="noStrike" spc="-1">
              <a:solidFill>
                <a:schemeClr val="dk1"/>
              </a:solidFill>
              <a:latin typeface="Arial"/>
            </a:endParaRPr>
          </a:p>
        </p:txBody>
      </p:sp>
      <p:sp>
        <p:nvSpPr>
          <p:cNvPr id="161"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Federe develops a decentralized platform for managing events and collaborations, overcoming limitations of traditional systems.</a:t>
            </a:r>
            <a:endParaRPr lang="fr-FR" sz="12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914400" y="533520"/>
            <a:ext cx="3323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Goals and Objectives</a:t>
            </a:r>
            <a:endParaRPr lang="fr-FR" sz="3000" b="0" strike="noStrike" spc="-1">
              <a:solidFill>
                <a:schemeClr val="dk1"/>
              </a:solidFill>
              <a:latin typeface="Arial"/>
            </a:endParaRPr>
          </a:p>
        </p:txBody>
      </p:sp>
      <p:sp>
        <p:nvSpPr>
          <p:cNvPr id="163"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The project aims to enhance trust, efficiency, and control for users, providing tools for event creation, ticketing, and engagement.</a:t>
            </a:r>
            <a:endParaRPr lang="fr-FR" sz="12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914400" y="533520"/>
            <a:ext cx="4466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Target Audience and Community</a:t>
            </a:r>
            <a:endParaRPr lang="fr-FR" sz="3000" b="0" strike="noStrike" spc="-1">
              <a:solidFill>
                <a:schemeClr val="dk1"/>
              </a:solidFill>
              <a:latin typeface="Arial"/>
            </a:endParaRPr>
          </a:p>
        </p:txBody>
      </p:sp>
      <p:sp>
        <p:nvSpPr>
          <p:cNvPr id="165"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Federe targets users within communities like InterClub, focusing on those who need secure event management solutions. This includes both event organizers looking for efficient tools and participants wanting transparency and control over their experiences.</a:t>
            </a:r>
            <a:endParaRPr lang="fr-FR" sz="1200" b="0" strike="noStrike" spc="-1">
              <a:solidFill>
                <a:srgbClr val="000000"/>
              </a:solidFill>
              <a:latin typeface="Arial"/>
            </a:endParaRPr>
          </a:p>
        </p:txBody>
      </p:sp>
      <p:sp>
        <p:nvSpPr>
          <p:cNvPr id="166" name="Google Shape;285;p35"/>
          <p:cNvSpPr/>
          <p:nvPr/>
        </p:nvSpPr>
        <p:spPr>
          <a:xfrm>
            <a:off x="5616720" y="534960"/>
            <a:ext cx="3061080" cy="405000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2390760" y="2752560"/>
            <a:ext cx="4362120" cy="885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4100" b="1" strike="noStrike" spc="-1">
                <a:solidFill>
                  <a:schemeClr val="dk1"/>
                </a:solidFill>
                <a:latin typeface="Montserrat"/>
                <a:ea typeface="Montserrat"/>
              </a:rPr>
              <a:t>Platform Features</a:t>
            </a:r>
            <a:endParaRPr lang="fr-FR" sz="4100" b="0" strike="noStrike" spc="-1">
              <a:solidFill>
                <a:schemeClr val="dk1"/>
              </a:solidFill>
              <a:latin typeface="Arial"/>
            </a:endParaRPr>
          </a:p>
        </p:txBody>
      </p:sp>
      <p:sp>
        <p:nvSpPr>
          <p:cNvPr id="168" name="PlaceHolder 2"/>
          <p:cNvSpPr>
            <a:spLocks noGrp="1"/>
          </p:cNvSpPr>
          <p:nvPr>
            <p:ph type="title"/>
          </p:nvPr>
        </p:nvSpPr>
        <p:spPr>
          <a:xfrm>
            <a:off x="4029120" y="1552680"/>
            <a:ext cx="1085400" cy="10285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1" strike="noStrike" spc="-1">
                <a:solidFill>
                  <a:schemeClr val="accent3"/>
                </a:solidFill>
                <a:latin typeface="Montserrat"/>
                <a:ea typeface="Montserrat"/>
              </a:rPr>
              <a:t>02</a:t>
            </a:r>
            <a:endParaRPr lang="fr-FR" sz="6000" b="0" strike="noStrike" spc="-1">
              <a:solidFill>
                <a:schemeClr val="dk1"/>
              </a:solidFill>
              <a:latin typeface="Arial"/>
            </a:endParaRPr>
          </a:p>
        </p:txBody>
      </p:sp>
      <p:cxnSp>
        <p:nvCxnSpPr>
          <p:cNvPr id="169" name="Google Shape;278;p34"/>
          <p:cNvCxnSpPr/>
          <p:nvPr/>
        </p:nvCxnSpPr>
        <p:spPr>
          <a:xfrm>
            <a:off x="4100760" y="2577600"/>
            <a:ext cx="942480" cy="360"/>
          </a:xfrm>
          <a:prstGeom prst="straightConnector1">
            <a:avLst/>
          </a:prstGeom>
          <a:ln w="9525">
            <a:solidFill>
              <a:srgbClr val="4DE6EC"/>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914400" y="533520"/>
            <a:ext cx="3323880" cy="114264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Decentralized Event Management</a:t>
            </a:r>
            <a:endParaRPr lang="fr-FR" sz="3000" b="0" strike="noStrike" spc="-1">
              <a:solidFill>
                <a:schemeClr val="dk1"/>
              </a:solidFill>
              <a:latin typeface="Arial"/>
            </a:endParaRPr>
          </a:p>
        </p:txBody>
      </p:sp>
      <p:sp>
        <p:nvSpPr>
          <p:cNvPr id="171"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Federe enables users to create and manage events without central oversight. This ensures secure interactions and reduces fraud.</a:t>
            </a:r>
            <a:endParaRPr lang="fr-FR" sz="12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914400" y="533520"/>
            <a:ext cx="3323880" cy="1142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dk1"/>
                </a:solidFill>
                <a:latin typeface="Montserrat"/>
                <a:ea typeface="Montserrat"/>
              </a:rPr>
              <a:t>Blockchain Benefits</a:t>
            </a:r>
            <a:endParaRPr lang="fr-FR" sz="3000" b="0" strike="noStrike" spc="-1">
              <a:solidFill>
                <a:schemeClr val="dk1"/>
              </a:solidFill>
              <a:latin typeface="Arial"/>
            </a:endParaRPr>
          </a:p>
        </p:txBody>
      </p:sp>
      <p:sp>
        <p:nvSpPr>
          <p:cNvPr id="173" name="PlaceHolder 2"/>
          <p:cNvSpPr>
            <a:spLocks noGrp="1"/>
          </p:cNvSpPr>
          <p:nvPr>
            <p:ph/>
          </p:nvPr>
        </p:nvSpPr>
        <p:spPr>
          <a:xfrm>
            <a:off x="914400" y="1657440"/>
            <a:ext cx="4466880" cy="2923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ontserrat"/>
                <a:ea typeface="Montserrat"/>
              </a:rPr>
              <a:t>The use of blockchain enhances transparency and accountability, as every action is recorded in an immutable ledger. Smart contracts streamline processes, ensuring compliance and efficiency.</a:t>
            </a:r>
            <a:endParaRPr lang="fr-FR" sz="12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Futuristic Pattern Social Media Strategy by Slidesgo">
  <a:themeElements>
    <a:clrScheme name="Simple Light">
      <a:dk1>
        <a:srgbClr val="FFFFFF"/>
      </a:dk1>
      <a:lt1>
        <a:srgbClr val="0E0734"/>
      </a:lt1>
      <a:dk2>
        <a:srgbClr val="17216B"/>
      </a:dk2>
      <a:lt2>
        <a:srgbClr val="DF3CB0"/>
      </a:lt2>
      <a:accent1>
        <a:srgbClr val="8944BF"/>
      </a:accent1>
      <a:accent2>
        <a:srgbClr val="3060ED"/>
      </a:accent2>
      <a:accent3>
        <a:srgbClr val="4DE6E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219</Words>
  <Application>Microsoft Office PowerPoint</Application>
  <PresentationFormat>Affichage à l'écran (16:9)</PresentationFormat>
  <Paragraphs>22</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26</vt:i4>
      </vt:variant>
      <vt:variant>
        <vt:lpstr>Titres des diapositives</vt:lpstr>
      </vt:variant>
      <vt:variant>
        <vt:i4>12</vt:i4>
      </vt:variant>
    </vt:vector>
  </HeadingPairs>
  <TitlesOfParts>
    <vt:vector size="43" baseType="lpstr">
      <vt:lpstr>Arial</vt:lpstr>
      <vt:lpstr>Montserrat</vt:lpstr>
      <vt:lpstr>OpenSymbol</vt:lpstr>
      <vt:lpstr>Symbol</vt:lpstr>
      <vt:lpstr>Wingdings</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Futuristic Pattern Social Media Strategy by Slidesgo</vt:lpstr>
      <vt:lpstr>Slidesgo Final Pages</vt:lpstr>
      <vt:lpstr>Slidesgo Final Pages</vt:lpstr>
      <vt:lpstr>Federe Project</vt:lpstr>
      <vt:lpstr>Introduction</vt:lpstr>
      <vt:lpstr>Project Overview</vt:lpstr>
      <vt:lpstr>Introduction to Federe Project</vt:lpstr>
      <vt:lpstr>Goals and Objectives</vt:lpstr>
      <vt:lpstr>Target Audience and Community</vt:lpstr>
      <vt:lpstr>Platform Features</vt:lpstr>
      <vt:lpstr>Decentralized Event Management</vt:lpstr>
      <vt:lpstr>Blockchain Benefits</vt:lpstr>
      <vt:lpstr>Community Engagement Tools</vt:lpstr>
      <vt:lpstr>Conclusions</vt:lpstr>
      <vt:lpstr>Thank you for attention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fares shams</cp:lastModifiedBy>
  <cp:revision>1</cp:revision>
  <dcterms:modified xsi:type="dcterms:W3CDTF">2025-05-09T10:06:24Z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2025-05-09T09:57:42Z</dcterms:created>
  <dc:creator>Unknown Creator</dc:creator>
  <dc:description/>
  <dc:language>en-US</dc:language>
  <cp:lastModifiedBy>Unknown Creator</cp:lastModifiedBy>
  <dcterms:modified xsi:type="dcterms:W3CDTF">2025-05-09T09:57:42Z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