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4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DA6D-35A0-4A8B-B96E-FD38031CC9A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478E-59F0-45C0-9EC7-A3A255FD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7223" y="232913"/>
            <a:ext cx="157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33CC"/>
                </a:solidFill>
              </a:rPr>
              <a:t>Instruction</a:t>
            </a:r>
            <a:endParaRPr lang="en-US" b="1" u="sng" dirty="0">
              <a:solidFill>
                <a:srgbClr val="FF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774" y="1362974"/>
            <a:ext cx="681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HTML you have to input form:</a:t>
            </a:r>
          </a:p>
          <a:p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8" y="1797569"/>
            <a:ext cx="4502381" cy="15494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215225" y="986087"/>
            <a:ext cx="0" cy="538288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2101" y="3510951"/>
            <a:ext cx="5070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To-do: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the JS to convert character that have input in the first input to Uppercase letter.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JS to convert character that have input in the second input to Lowercase letter.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2598" y="5409250"/>
            <a:ext cx="474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Warning:</a:t>
            </a:r>
          </a:p>
          <a:p>
            <a:r>
              <a:rPr lang="en-US" dirty="0">
                <a:solidFill>
                  <a:srgbClr val="FF0000"/>
                </a:solidFill>
              </a:rPr>
              <a:t>The text must be convert during input.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01465" y="1178308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 result shall be display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72" y="2355192"/>
            <a:ext cx="4858000" cy="11557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80" y="3895479"/>
            <a:ext cx="2941967" cy="18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6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Cham Smey</cp:lastModifiedBy>
  <cp:revision>3</cp:revision>
  <dcterms:created xsi:type="dcterms:W3CDTF">2021-03-22T06:28:22Z</dcterms:created>
  <dcterms:modified xsi:type="dcterms:W3CDTF">2022-01-10T16:10:20Z</dcterms:modified>
</cp:coreProperties>
</file>