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FB5-C106-4E83-83AF-A1F3EB7A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FBFB-92DD-4368-9EFA-119FA733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EE0-EF2C-47D1-8FCB-BEA62F8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6769-2329-42E8-BD85-FFA8D5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2FA2-4630-430D-8A8D-C6C5F0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FD71-3152-46A1-BD1B-E2967A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74E2-5A79-4C5B-A459-E24BC2A7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EDFC-323A-4205-BC24-DAE0BE4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1E2C-A713-4F57-9B14-CAEDAF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0DFD-3016-436F-9B25-F08632E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9D7A-C01E-45A3-B266-548163E2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39123-0DEB-44E9-AF69-3B975F7C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9864-A011-42BC-80E3-2C10479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270D-03C6-4EB8-A38A-3A4E3D0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6108-99B8-418B-AE36-D5D6BDE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2387-415A-4724-9E4C-18AA3B2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125A-199C-4AF1-8ED4-B395A12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E97F-08BD-4B10-A703-45D9314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8C34-4493-4CFB-BE95-3C29483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C8AA-E96F-42D1-9DA2-038A58C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8B30-CDED-40C8-B9F2-C7591F8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E79D-59C1-4A5A-A43C-ECCFC4F8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F76A-DBA8-4FC9-8393-38F3D33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3D55-43AA-4DAA-B091-532D829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DA7A-38F9-48AD-B5FE-009DECF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F3E6-FCFC-4D8D-8C62-7A51603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B8E7-E313-4257-8054-0907D33A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B686B-9517-4443-98B3-5B850E3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5DD-295B-4D73-97FB-F46541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39E1-AE05-488B-BE42-1F1EFC6C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4595-7E7A-4C94-AB80-EFEB89C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E65C-3049-41B0-A4C5-CFB1DCD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C90C-37B1-480B-BC88-7F96B4E3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B437-0F8A-4838-A4A7-D6585FBC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551C7-1C36-4147-8245-BF86F122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89B92-DCEF-4322-BB66-92B7F91F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73167-3357-4EA1-81A8-E9BC057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64E8B-BF26-4E8E-BCA1-0BC89B3C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120A1-DF07-47BA-A81C-6C03543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1AF-B428-456F-BCE8-0836D0C5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D0EE-B67C-4BA2-B628-491659E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4EA1A-C366-4C4A-99E4-DC3590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10028-783E-4FDE-8434-23AD6F7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FA78E-866B-4652-B613-351FFEB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9B2D7-B42E-4A44-8692-DCB8979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6105-182F-4B36-9045-5C27C16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09D0-4587-4F13-9709-CCAEAD1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FB1F-781B-47CB-9DD7-7D3F331E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AAA9-F39D-4442-AEF8-9CD265B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1C17-003A-4196-95A1-B7B1304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437B-6C12-417B-A57B-9D081B2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F3941-41DA-4D13-9154-2E23AF7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552-E258-4473-994D-5871612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A94F-57AF-487D-8A44-1C6021F3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3401-C8C9-4CE2-AD82-24A16451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141B-A962-492E-A180-9E81E8C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EED6-CB35-434A-A1B6-B2A94B0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FE64-A477-4290-8D57-CE29B4F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A9DFA-903C-485A-BC27-669F448C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52E1-18BB-4433-BAB3-2C0C8418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CE9E-05B5-439D-8AE2-0AF8FC8A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A04E-3EA7-471A-9D0E-51D4A5DD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A127-4C75-4961-89A7-18DB5316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4B97E-D45E-480B-AEC8-F969F03B6847}"/>
              </a:ext>
            </a:extLst>
          </p:cNvPr>
          <p:cNvSpPr txBox="1"/>
          <p:nvPr/>
        </p:nvSpPr>
        <p:spPr>
          <a:xfrm>
            <a:off x="1155692" y="888721"/>
            <a:ext cx="3176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[1, 2, 7, 5, 8]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Output</a:t>
            </a:r>
            <a:r>
              <a:rPr lang="en-US" dirty="0"/>
              <a:t>: [8, 8,  7, 5, 8]</a:t>
            </a:r>
          </a:p>
          <a:p>
            <a:endParaRPr lang="en-US" dirty="0"/>
          </a:p>
          <a:p>
            <a:r>
              <a:rPr lang="en-US" sz="1400" i="1" dirty="0"/>
              <a:t>Because :</a:t>
            </a:r>
          </a:p>
          <a:p>
            <a:r>
              <a:rPr lang="en-US" sz="1400" i="1" dirty="0"/>
              <a:t>1 &lt; 5 =&gt; replace with 8</a:t>
            </a:r>
          </a:p>
          <a:p>
            <a:r>
              <a:rPr lang="en-US" sz="1400" i="1" dirty="0"/>
              <a:t>2 &lt; 5 =&gt; replace with 8</a:t>
            </a:r>
          </a:p>
          <a:p>
            <a:r>
              <a:rPr lang="en-US" sz="1400" i="1" dirty="0"/>
              <a:t>7 &gt; 5 =&gt; keep the same value </a:t>
            </a:r>
          </a:p>
          <a:p>
            <a:r>
              <a:rPr lang="en-US" sz="1400" i="1" dirty="0"/>
              <a:t>5 &lt; 5 =&gt; keep the same value </a:t>
            </a:r>
          </a:p>
          <a:p>
            <a:r>
              <a:rPr lang="en-US" sz="1400" i="1" dirty="0"/>
              <a:t>8 &gt; 5 =&gt; keep the same value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5EC8-E0A9-4F1C-B8F0-98F1D58103EF}"/>
              </a:ext>
            </a:extLst>
          </p:cNvPr>
          <p:cNvSpPr txBox="1"/>
          <p:nvPr/>
        </p:nvSpPr>
        <p:spPr>
          <a:xfrm>
            <a:off x="1155692" y="242390"/>
            <a:ext cx="745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find maximum number and replace all number that less than 5 with maximum number.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212F-54BF-4C42-9E68-3AA2B1A2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22" y="1274371"/>
            <a:ext cx="3787444" cy="205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AC3B0-B127-4525-B4C8-700C04D1D78A}"/>
              </a:ext>
            </a:extLst>
          </p:cNvPr>
          <p:cNvSpPr txBox="1"/>
          <p:nvPr/>
        </p:nvSpPr>
        <p:spPr>
          <a:xfrm>
            <a:off x="923279" y="4007376"/>
            <a:ext cx="452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Open exercises folder in </a:t>
            </a:r>
            <a:r>
              <a:rPr lang="en-US" sz="1600" dirty="0" err="1"/>
              <a:t>Vscode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Run </a:t>
            </a:r>
            <a:r>
              <a:rPr lang="en-US" sz="1600" b="1" dirty="0"/>
              <a:t>index.html </a:t>
            </a:r>
            <a:r>
              <a:rPr lang="en-US" sz="1600" dirty="0"/>
              <a:t>file</a:t>
            </a:r>
          </a:p>
          <a:p>
            <a:endParaRPr lang="en-US" sz="1600" dirty="0"/>
          </a:p>
          <a:p>
            <a:r>
              <a:rPr lang="en-US" sz="1600" dirty="0"/>
              <a:t>3. Open Console on browser ( Ctrl + shift +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4. Open </a:t>
            </a:r>
            <a:r>
              <a:rPr lang="en-US" sz="1600" b="1" dirty="0"/>
              <a:t>main.js </a:t>
            </a:r>
            <a:r>
              <a:rPr lang="en-US" sz="1600" dirty="0"/>
              <a:t>file and write your JavaScript code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F86B00-F656-4AD8-8FBB-7E0D274E13AC}"/>
              </a:ext>
            </a:extLst>
          </p:cNvPr>
          <p:cNvCxnSpPr/>
          <p:nvPr/>
        </p:nvCxnSpPr>
        <p:spPr>
          <a:xfrm>
            <a:off x="994298" y="4350058"/>
            <a:ext cx="3338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9C19F83-D697-47B4-B096-EEEAD022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22" y="5611369"/>
            <a:ext cx="2701033" cy="124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BD05CA-E37D-46DC-A143-F3C859937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822" y="3527854"/>
            <a:ext cx="3335514" cy="19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Rady.Y</cp:lastModifiedBy>
  <cp:revision>12</cp:revision>
  <dcterms:created xsi:type="dcterms:W3CDTF">2021-03-12T01:00:33Z</dcterms:created>
  <dcterms:modified xsi:type="dcterms:W3CDTF">2021-03-12T03:28:23Z</dcterms:modified>
</cp:coreProperties>
</file>