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791708" y="2938509"/>
            <a:ext cx="15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8C029-A5C5-4A84-A206-492D8374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75" y="233663"/>
            <a:ext cx="3631490" cy="2342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0B337-8E04-4FAC-8669-51675D0A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40" y="68250"/>
            <a:ext cx="4158377" cy="22798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3006E-2286-4110-A169-067EDB16C104}"/>
              </a:ext>
            </a:extLst>
          </p:cNvPr>
          <p:cNvSpPr txBox="1"/>
          <p:nvPr/>
        </p:nvSpPr>
        <p:spPr>
          <a:xfrm>
            <a:off x="5355103" y="238788"/>
            <a:ext cx="109889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Click on </a:t>
            </a:r>
          </a:p>
          <a:p>
            <a:r>
              <a:rPr lang="en-US" sz="1400" dirty="0"/>
              <a:t>hide button!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D80E8-D931-416B-B2E1-7A6882E958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453994" y="233664"/>
            <a:ext cx="1456010" cy="266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A4B1FF-A74E-4D08-9055-38155CECB28E}"/>
              </a:ext>
            </a:extLst>
          </p:cNvPr>
          <p:cNvSpPr txBox="1"/>
          <p:nvPr/>
        </p:nvSpPr>
        <p:spPr>
          <a:xfrm>
            <a:off x="5355102" y="1104690"/>
            <a:ext cx="116551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Click on </a:t>
            </a:r>
          </a:p>
          <a:p>
            <a:r>
              <a:rPr lang="en-US" sz="1400" dirty="0"/>
              <a:t>show button!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D4881-C218-4711-A320-6A101C1CD12D}"/>
              </a:ext>
            </a:extLst>
          </p:cNvPr>
          <p:cNvCxnSpPr>
            <a:cxnSpLocks/>
          </p:cNvCxnSpPr>
          <p:nvPr/>
        </p:nvCxnSpPr>
        <p:spPr>
          <a:xfrm flipH="1" flipV="1">
            <a:off x="3746377" y="367031"/>
            <a:ext cx="1608725" cy="1004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9603CB-DA6E-4CF5-8EAC-8AD820032C6A}"/>
              </a:ext>
            </a:extLst>
          </p:cNvPr>
          <p:cNvSpPr txBox="1"/>
          <p:nvPr/>
        </p:nvSpPr>
        <p:spPr>
          <a:xfrm>
            <a:off x="791708" y="3440203"/>
            <a:ext cx="39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hide or show images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411FD7-3997-4833-8480-12DD4E8ED0E9}"/>
              </a:ext>
            </a:extLst>
          </p:cNvPr>
          <p:cNvCxnSpPr/>
          <p:nvPr/>
        </p:nvCxnSpPr>
        <p:spPr>
          <a:xfrm>
            <a:off x="878889" y="3307841"/>
            <a:ext cx="34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16AF12E-8D89-46CC-A347-22D46E59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168" y="3195195"/>
            <a:ext cx="5391832" cy="35945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CF4179-7864-41DA-9A44-28A7959A76AC}"/>
              </a:ext>
            </a:extLst>
          </p:cNvPr>
          <p:cNvSpPr txBox="1"/>
          <p:nvPr/>
        </p:nvSpPr>
        <p:spPr>
          <a:xfrm>
            <a:off x="6821125" y="2938509"/>
            <a:ext cx="15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Code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63C7AF-2754-4EFC-B354-876F071A66B7}"/>
              </a:ext>
            </a:extLst>
          </p:cNvPr>
          <p:cNvCxnSpPr/>
          <p:nvPr/>
        </p:nvCxnSpPr>
        <p:spPr>
          <a:xfrm>
            <a:off x="6908306" y="3307841"/>
            <a:ext cx="34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4AFB64-56AB-4C43-9543-8D0C41686D89}"/>
              </a:ext>
            </a:extLst>
          </p:cNvPr>
          <p:cNvSpPr txBox="1"/>
          <p:nvPr/>
        </p:nvSpPr>
        <p:spPr>
          <a:xfrm>
            <a:off x="813786" y="4554825"/>
            <a:ext cx="4992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https://www.w3schools.com/jsref/tryit.asp?filename=tryjsref_style_display_toggle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A8486-2FB0-4C26-8643-A6DDDFD4F554}"/>
              </a:ext>
            </a:extLst>
          </p:cNvPr>
          <p:cNvSpPr txBox="1"/>
          <p:nvPr/>
        </p:nvSpPr>
        <p:spPr>
          <a:xfrm>
            <a:off x="791708" y="4053131"/>
            <a:ext cx="156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40E18-92EE-4CB5-9E2C-F429F8471C1B}"/>
              </a:ext>
            </a:extLst>
          </p:cNvPr>
          <p:cNvCxnSpPr/>
          <p:nvPr/>
        </p:nvCxnSpPr>
        <p:spPr>
          <a:xfrm>
            <a:off x="878889" y="4422463"/>
            <a:ext cx="34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10</cp:revision>
  <dcterms:created xsi:type="dcterms:W3CDTF">2021-03-12T01:00:33Z</dcterms:created>
  <dcterms:modified xsi:type="dcterms:W3CDTF">2021-03-18T10:05:29Z</dcterms:modified>
</cp:coreProperties>
</file>