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prop_style_width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A4B1FF-A74E-4D08-9055-38155CECB28E}"/>
              </a:ext>
            </a:extLst>
          </p:cNvPr>
          <p:cNvSpPr txBox="1"/>
          <p:nvPr/>
        </p:nvSpPr>
        <p:spPr>
          <a:xfrm>
            <a:off x="5396280" y="3108234"/>
            <a:ext cx="84670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Click on </a:t>
            </a:r>
          </a:p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increase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975EC8-E0A9-4F1C-B8F0-98F1D58103EF}"/>
              </a:ext>
            </a:extLst>
          </p:cNvPr>
          <p:cNvSpPr txBox="1"/>
          <p:nvPr/>
        </p:nvSpPr>
        <p:spPr>
          <a:xfrm>
            <a:off x="4595703" y="186793"/>
            <a:ext cx="24478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F3399"/>
                </a:solidFill>
              </a:rPr>
              <a:t>Instructions</a:t>
            </a:r>
            <a:endParaRPr lang="en-US" sz="3500" b="1" dirty="0">
              <a:solidFill>
                <a:srgbClr val="FF339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9603CB-DA6E-4CF5-8EAC-8AD820032C6A}"/>
              </a:ext>
            </a:extLst>
          </p:cNvPr>
          <p:cNvSpPr txBox="1"/>
          <p:nvPr/>
        </p:nvSpPr>
        <p:spPr>
          <a:xfrm>
            <a:off x="306076" y="1265455"/>
            <a:ext cx="571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clicking </a:t>
            </a:r>
            <a:r>
              <a:rPr lang="en-US" b="1" dirty="0" smtClean="0"/>
              <a:t>INCREASE</a:t>
            </a:r>
            <a:r>
              <a:rPr lang="en-US" dirty="0" smtClean="0"/>
              <a:t> the box with shall be set to 300px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9182" y="2235820"/>
            <a:ext cx="1108386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8451" y="2235819"/>
            <a:ext cx="349382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527730" y="2125936"/>
            <a:ext cx="736979" cy="1024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4323" y="2229742"/>
            <a:ext cx="2230548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93592" y="2229741"/>
            <a:ext cx="349382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7353614" y="1919461"/>
            <a:ext cx="2191859" cy="248888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39284" y="1550128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300 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A4B1FF-A74E-4D08-9055-38155CECB28E}"/>
              </a:ext>
            </a:extLst>
          </p:cNvPr>
          <p:cNvSpPr txBox="1"/>
          <p:nvPr/>
        </p:nvSpPr>
        <p:spPr>
          <a:xfrm>
            <a:off x="5372524" y="6117977"/>
            <a:ext cx="894219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Click on </a:t>
            </a:r>
          </a:p>
          <a:p>
            <a:pPr algn="ctr"/>
            <a:r>
              <a:rPr lang="en-US" sz="1500" b="1" dirty="0" smtClean="0">
                <a:solidFill>
                  <a:srgbClr val="FF0000"/>
                </a:solidFill>
              </a:rPr>
              <a:t>decrease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9603CB-DA6E-4CF5-8EAC-8AD820032C6A}"/>
              </a:ext>
            </a:extLst>
          </p:cNvPr>
          <p:cNvSpPr txBox="1"/>
          <p:nvPr/>
        </p:nvSpPr>
        <p:spPr>
          <a:xfrm>
            <a:off x="306076" y="4275198"/>
            <a:ext cx="571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clicking </a:t>
            </a:r>
            <a:r>
              <a:rPr lang="en-US" b="1" dirty="0" smtClean="0"/>
              <a:t>DECREASE </a:t>
            </a:r>
            <a:r>
              <a:rPr lang="en-US" dirty="0" smtClean="0"/>
              <a:t>the box with shall be set to 100px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38451" y="5245562"/>
            <a:ext cx="349382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527730" y="5135679"/>
            <a:ext cx="736979" cy="102428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93592" y="5239484"/>
            <a:ext cx="3493828" cy="9144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53614" y="4929204"/>
            <a:ext cx="1050747" cy="248888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522471" y="4559872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100 PX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57530" y="5246673"/>
            <a:ext cx="2230548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04323" y="5238668"/>
            <a:ext cx="1108386" cy="9144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975EC8-E0A9-4F1C-B8F0-98F1D58103EF}"/>
              </a:ext>
            </a:extLst>
          </p:cNvPr>
          <p:cNvSpPr txBox="1"/>
          <p:nvPr/>
        </p:nvSpPr>
        <p:spPr>
          <a:xfrm>
            <a:off x="3377537" y="166717"/>
            <a:ext cx="60331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F3399"/>
                </a:solidFill>
              </a:rPr>
              <a:t>Start code explanation</a:t>
            </a:r>
            <a:endParaRPr lang="en-US" sz="3500" b="1" dirty="0">
              <a:solidFill>
                <a:srgbClr val="FF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92" y="897412"/>
            <a:ext cx="7557235" cy="365045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08094" y="5960805"/>
            <a:ext cx="6082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www.w3schools.com/jsref/prop_style_width.asp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E975EC8-E0A9-4F1C-B8F0-98F1D58103EF}"/>
              </a:ext>
            </a:extLst>
          </p:cNvPr>
          <p:cNvSpPr txBox="1"/>
          <p:nvPr/>
        </p:nvSpPr>
        <p:spPr>
          <a:xfrm>
            <a:off x="5063177" y="5157228"/>
            <a:ext cx="13718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F3399"/>
                </a:solidFill>
              </a:rPr>
              <a:t>Help</a:t>
            </a:r>
            <a:endParaRPr lang="en-US" sz="3500" b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RONAN</cp:lastModifiedBy>
  <cp:revision>14</cp:revision>
  <dcterms:created xsi:type="dcterms:W3CDTF">2021-03-12T01:00:33Z</dcterms:created>
  <dcterms:modified xsi:type="dcterms:W3CDTF">2021-03-18T14:58:21Z</dcterms:modified>
</cp:coreProperties>
</file>