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>
        <p:scale>
          <a:sx n="66" d="100"/>
          <a:sy n="66" d="100"/>
        </p:scale>
        <p:origin x="10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C5FB5-C106-4E83-83AF-A1F3EB7A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4CFBFB-92DD-4368-9EFA-119FA733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01EEE0-EF2C-47D1-8FCB-BEA62F8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806769-2329-42E8-BD85-FFA8D52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F82FA2-4630-430D-8A8D-C6C5F07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A4FD71-3152-46A1-BD1B-E2967A9F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28774E2-5A79-4C5B-A459-E24BC2A7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78EDFC-323A-4205-BC24-DAE0BE4B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BE1E2C-A713-4F57-9B14-CAEDAF91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1E0DFD-3016-436F-9B25-F08632E6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9519D7A-C01E-45A3-B266-548163E22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E239123-0DEB-44E9-AF69-3B975F7C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EA9864-A011-42BC-80E3-2C104794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35270D-03C6-4EB8-A38A-3A4E3D0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326108-99B8-418B-AE36-D5D6BDE7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8C2387-415A-4724-9E4C-18AA3B2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F9125A-199C-4AF1-8ED4-B395A12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C4E97F-08BD-4B10-A703-45D9314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458C34-4493-4CFB-BE95-3C29483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CFC8AA-E96F-42D1-9DA2-038A58C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3D8B30-CDED-40C8-B9F2-C7591F85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18E79D-59C1-4A5A-A43C-ECCFC4F8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35F76A-DBA8-4FC9-8393-38F3D33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163D55-43AA-4DAA-B091-532D8290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D2DA7A-38F9-48AD-B5FE-009DECF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3F3E6-FCFC-4D8D-8C62-7A51603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C4B8E7-E313-4257-8054-0907D33A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AB686B-9517-4443-98B3-5B850E3C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4B05DD-295B-4D73-97FB-F465414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D639E1-AE05-488B-BE42-1F1EFC6C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C44595-7E7A-4C94-AB80-EFEB89C7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F5E65C-3049-41B0-A4C5-CFB1DCD4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01C90C-37B1-480B-BC88-7F96B4E3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7CB437-0F8A-4838-A4A7-D6585FBC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16551C7-1C36-4147-8245-BF86F122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189B92-DCEF-4322-BB66-92B7F91F4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C173167-3357-4EA1-81A8-E9BC057F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0664E8B-BF26-4E8E-BCA1-0BC89B3C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EC120A1-DF07-47BA-A81C-6C03543B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7231AF-B428-456F-BCE8-0836D0C5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E1BD0EE-B67C-4BA2-B628-491659E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474EA1A-C366-4C4A-99E4-DC3590F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010028-783E-4FDE-8434-23AD6F7A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85FA78E-866B-4652-B613-351FFEB8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F9B2D7-B42E-4A44-8692-DCB89793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A96105-182F-4B36-9045-5C27C16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609D0-4587-4F13-9709-CCAEAD1D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5DFB1F-781B-47CB-9DD7-7D3F331E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F72AAA9-F39D-4442-AEF8-9CD265B4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DB1C17-003A-4196-95A1-B7B1304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53437B-6C12-417B-A57B-9D081B2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AF3941-41DA-4D13-9154-2E23AF7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700552-E258-4473-994D-58716127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6D4A94F-57AF-487D-8A44-1C6021F3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1F3401-C8C9-4CE2-AD82-24A16451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03141B-A962-492E-A180-9E81E8C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ABEED6-CB35-434A-A1B6-B2A94B0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FCFE64-A477-4290-8D57-CE29B4F6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8A9DFA-903C-485A-BC27-669F448C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3352E1-18BB-4433-BAB3-2C0C8418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B6CE9E-05B5-439D-8AE2-0AF8FC8A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F5A04E-3EA7-471A-9D0E-51D4A5DD3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2AA127-4C75-4961-89A7-18DB5316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A4B1FF-A74E-4D08-9055-38155CECB28E}"/>
              </a:ext>
            </a:extLst>
          </p:cNvPr>
          <p:cNvSpPr txBox="1"/>
          <p:nvPr/>
        </p:nvSpPr>
        <p:spPr>
          <a:xfrm>
            <a:off x="3375540" y="3176808"/>
            <a:ext cx="84670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Click on </a:t>
            </a:r>
          </a:p>
          <a:p>
            <a:pPr algn="ctr"/>
            <a:r>
              <a:rPr lang="en-US" sz="1500" b="1" dirty="0" smtClean="0">
                <a:solidFill>
                  <a:srgbClr val="FF0000"/>
                </a:solidFill>
              </a:rPr>
              <a:t>increase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975EC8-E0A9-4F1C-B8F0-98F1D58103EF}"/>
              </a:ext>
            </a:extLst>
          </p:cNvPr>
          <p:cNvSpPr txBox="1"/>
          <p:nvPr/>
        </p:nvSpPr>
        <p:spPr>
          <a:xfrm>
            <a:off x="4595703" y="186793"/>
            <a:ext cx="24478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F3399"/>
                </a:solidFill>
              </a:rPr>
              <a:t>Instructions</a:t>
            </a:r>
            <a:endParaRPr lang="en-US" sz="3500" b="1" dirty="0">
              <a:solidFill>
                <a:srgbClr val="FF339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D9603CB-DA6E-4CF5-8EAC-8AD820032C6A}"/>
              </a:ext>
            </a:extLst>
          </p:cNvPr>
          <p:cNvSpPr txBox="1"/>
          <p:nvPr/>
        </p:nvSpPr>
        <p:spPr>
          <a:xfrm>
            <a:off x="306075" y="1265455"/>
            <a:ext cx="738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clicking </a:t>
            </a:r>
            <a:r>
              <a:rPr lang="en-US" b="1" dirty="0" smtClean="0"/>
              <a:t>INCREASE</a:t>
            </a:r>
            <a:r>
              <a:rPr lang="en-US" dirty="0" smtClean="0"/>
              <a:t> the box with shall be </a:t>
            </a:r>
            <a:r>
              <a:rPr lang="en-US" dirty="0" smtClean="0"/>
              <a:t>INCREASED of 100px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6806" y="2291182"/>
            <a:ext cx="1108386" cy="9144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6075" y="2291181"/>
            <a:ext cx="2810708" cy="9144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506990" y="2194510"/>
            <a:ext cx="736979" cy="1024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29881" y="2304394"/>
            <a:ext cx="1220370" cy="9144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19150" y="2304393"/>
            <a:ext cx="2810708" cy="9144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4579172" y="1994112"/>
            <a:ext cx="1171079" cy="24888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47898" y="1607714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200 </a:t>
            </a:r>
            <a:r>
              <a:rPr lang="en-US" b="1" dirty="0" smtClean="0">
                <a:solidFill>
                  <a:srgbClr val="FF0000"/>
                </a:solidFill>
              </a:rPr>
              <a:t>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338208" y="2013425"/>
            <a:ext cx="1050747" cy="248888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065" y="1644093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100 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1A4B1FF-A74E-4D08-9055-38155CECB28E}"/>
              </a:ext>
            </a:extLst>
          </p:cNvPr>
          <p:cNvSpPr txBox="1"/>
          <p:nvPr/>
        </p:nvSpPr>
        <p:spPr>
          <a:xfrm>
            <a:off x="7615770" y="3134728"/>
            <a:ext cx="84670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Click on </a:t>
            </a:r>
          </a:p>
          <a:p>
            <a:pPr algn="ctr"/>
            <a:r>
              <a:rPr lang="en-US" sz="1500" b="1" dirty="0" smtClean="0">
                <a:solidFill>
                  <a:srgbClr val="FF0000"/>
                </a:solidFill>
              </a:rPr>
              <a:t>increase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7747220" y="2152430"/>
            <a:ext cx="736979" cy="1024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70111" y="2262314"/>
            <a:ext cx="1931548" cy="9144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59380" y="2262313"/>
            <a:ext cx="2810708" cy="9144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8819402" y="1952032"/>
            <a:ext cx="1810498" cy="24888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988128" y="1565634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300 </a:t>
            </a:r>
            <a:r>
              <a:rPr lang="en-US" b="1" dirty="0" smtClean="0">
                <a:solidFill>
                  <a:srgbClr val="FF0000"/>
                </a:solidFill>
              </a:rPr>
              <a:t>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D9603CB-DA6E-4CF5-8EAC-8AD820032C6A}"/>
              </a:ext>
            </a:extLst>
          </p:cNvPr>
          <p:cNvSpPr txBox="1"/>
          <p:nvPr/>
        </p:nvSpPr>
        <p:spPr>
          <a:xfrm>
            <a:off x="306074" y="3987160"/>
            <a:ext cx="738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clicking </a:t>
            </a:r>
            <a:r>
              <a:rPr lang="en-US" b="1" dirty="0" smtClean="0"/>
              <a:t>DECREASE</a:t>
            </a:r>
            <a:r>
              <a:rPr lang="en-US" dirty="0" smtClean="0"/>
              <a:t> the </a:t>
            </a:r>
            <a:r>
              <a:rPr lang="en-US" dirty="0" smtClean="0"/>
              <a:t>box with shall be </a:t>
            </a:r>
            <a:r>
              <a:rPr lang="en-US" dirty="0" smtClean="0"/>
              <a:t>DECREASED of 100px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67258" y="5329221"/>
            <a:ext cx="1931548" cy="9144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6527" y="5329220"/>
            <a:ext cx="2810708" cy="9144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>
            <a:off x="416549" y="5018939"/>
            <a:ext cx="1810498" cy="24888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275" y="4632541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300 </a:t>
            </a:r>
            <a:r>
              <a:rPr lang="en-US" b="1" dirty="0" smtClean="0">
                <a:solidFill>
                  <a:srgbClr val="FF0000"/>
                </a:solidFill>
              </a:rPr>
              <a:t>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150" y="5351606"/>
            <a:ext cx="1220370" cy="9144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08419" y="5351605"/>
            <a:ext cx="2810708" cy="9144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4568441" y="5041324"/>
            <a:ext cx="1171079" cy="24888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737167" y="4654926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200 </a:t>
            </a:r>
            <a:r>
              <a:rPr lang="en-US" b="1" dirty="0" smtClean="0">
                <a:solidFill>
                  <a:srgbClr val="FF0000"/>
                </a:solidFill>
              </a:rPr>
              <a:t>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788883" y="5329220"/>
            <a:ext cx="1108386" cy="9144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778152" y="5329219"/>
            <a:ext cx="2810708" cy="9144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8810285" y="5051463"/>
            <a:ext cx="1050747" cy="248888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979142" y="4682131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100 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3375540" y="5230747"/>
            <a:ext cx="736979" cy="1024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615770" y="5188667"/>
            <a:ext cx="736979" cy="1024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975EC8-E0A9-4F1C-B8F0-98F1D58103EF}"/>
              </a:ext>
            </a:extLst>
          </p:cNvPr>
          <p:cNvSpPr txBox="1"/>
          <p:nvPr/>
        </p:nvSpPr>
        <p:spPr>
          <a:xfrm>
            <a:off x="3377537" y="166717"/>
            <a:ext cx="60331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F3399"/>
                </a:solidFill>
              </a:rPr>
              <a:t>Start code explanation</a:t>
            </a:r>
            <a:endParaRPr lang="en-US" sz="3500" b="1" dirty="0">
              <a:solidFill>
                <a:srgbClr val="FF33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23" y="910545"/>
            <a:ext cx="7138177" cy="54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RONAN</cp:lastModifiedBy>
  <cp:revision>15</cp:revision>
  <dcterms:created xsi:type="dcterms:W3CDTF">2021-03-12T01:00:33Z</dcterms:created>
  <dcterms:modified xsi:type="dcterms:W3CDTF">2021-03-18T15:19:58Z</dcterms:modified>
</cp:coreProperties>
</file>