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DA6D-35A0-4A8B-B96E-FD38031CC9A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478E-59F0-45C0-9EC7-A3A255FD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3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DA6D-35A0-4A8B-B96E-FD38031CC9A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478E-59F0-45C0-9EC7-A3A255FD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DA6D-35A0-4A8B-B96E-FD38031CC9A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478E-59F0-45C0-9EC7-A3A255FD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6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DA6D-35A0-4A8B-B96E-FD38031CC9A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478E-59F0-45C0-9EC7-A3A255FD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8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DA6D-35A0-4A8B-B96E-FD38031CC9A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478E-59F0-45C0-9EC7-A3A255FD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DA6D-35A0-4A8B-B96E-FD38031CC9A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478E-59F0-45C0-9EC7-A3A255FD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4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DA6D-35A0-4A8B-B96E-FD38031CC9A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478E-59F0-45C0-9EC7-A3A255FD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9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DA6D-35A0-4A8B-B96E-FD38031CC9A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478E-59F0-45C0-9EC7-A3A255FD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8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DA6D-35A0-4A8B-B96E-FD38031CC9A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478E-59F0-45C0-9EC7-A3A255FD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DA6D-35A0-4A8B-B96E-FD38031CC9A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478E-59F0-45C0-9EC7-A3A255FD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1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DA6D-35A0-4A8B-B96E-FD38031CC9A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478E-59F0-45C0-9EC7-A3A255FD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6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4DA6D-35A0-4A8B-B96E-FD38031CC9A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3478E-59F0-45C0-9EC7-A3A255FD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1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67223" y="232913"/>
            <a:ext cx="1574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33CC"/>
                </a:solidFill>
              </a:rPr>
              <a:t>Instruction</a:t>
            </a:r>
            <a:endParaRPr lang="en-US" b="1" u="sng" dirty="0">
              <a:solidFill>
                <a:srgbClr val="FF33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5774" y="1362974"/>
            <a:ext cx="6814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HTML you have to input form:</a:t>
            </a:r>
          </a:p>
          <a:p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98" y="1817498"/>
            <a:ext cx="4502381" cy="154948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215225" y="986087"/>
            <a:ext cx="0" cy="538288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2101" y="3510951"/>
            <a:ext cx="5070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To-do: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Write the JS to convert character that have input in the first input to Uppercase letter.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Write JS to convert character that have input in the second input to Lowercase letter.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32598" y="5409250"/>
            <a:ext cx="4749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Warning: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text must be convert during input.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01465" y="1178308"/>
            <a:ext cx="288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The result shall be display</a:t>
            </a:r>
            <a:endParaRPr lang="en-US" b="1" dirty="0">
              <a:solidFill>
                <a:schemeClr val="accent6"/>
              </a:solidFill>
            </a:endParaRPr>
          </a:p>
        </p:txBody>
      </p:sp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472" y="2355192"/>
            <a:ext cx="4858000" cy="11557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380" y="3895479"/>
            <a:ext cx="2941967" cy="183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69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 HEY</dc:creator>
  <cp:lastModifiedBy>Him HEY</cp:lastModifiedBy>
  <cp:revision>2</cp:revision>
  <dcterms:created xsi:type="dcterms:W3CDTF">2021-03-22T06:28:22Z</dcterms:created>
  <dcterms:modified xsi:type="dcterms:W3CDTF">2021-03-22T06:33:16Z</dcterms:modified>
</cp:coreProperties>
</file>