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4C5FB5-C106-4E83-83AF-A1F3EB7AB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4CFBFB-92DD-4368-9EFA-119FA7338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01EEE0-EF2C-47D1-8FCB-BEA62F89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806769-2329-42E8-BD85-FFA8D525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F82FA2-4630-430D-8A8D-C6C5F079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4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A4FD71-3152-46A1-BD1B-E2967A9F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28774E2-5A79-4C5B-A459-E24BC2A7C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78EDFC-323A-4205-BC24-DAE0BE4B2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BE1E2C-A713-4F57-9B14-CAEDAF91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1E0DFD-3016-436F-9B25-F08632E6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4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9519D7A-C01E-45A3-B266-548163E22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E239123-0DEB-44E9-AF69-3B975F7CD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EA9864-A011-42BC-80E3-2C104794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35270D-03C6-4EB8-A38A-3A4E3D04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326108-99B8-418B-AE36-D5D6BDE75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8C2387-415A-4724-9E4C-18AA3B20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F9125A-199C-4AF1-8ED4-B395A12A7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C4E97F-08BD-4B10-A703-45D93141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458C34-4493-4CFB-BE95-3C29483A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CFC8AA-E96F-42D1-9DA2-038A58C3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6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3D8B30-CDED-40C8-B9F2-C7591F85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18E79D-59C1-4A5A-A43C-ECCFC4F8C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35F76A-DBA8-4FC9-8393-38F3D33A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163D55-43AA-4DAA-B091-532D8290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D2DA7A-38F9-48AD-B5FE-009DECF1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0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C3F3E6-FCFC-4D8D-8C62-7A51603A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C4B8E7-E313-4257-8054-0907D33A9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AAB686B-9517-4443-98B3-5B850E3C6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C4B05DD-295B-4D73-97FB-F4654140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2D639E1-AE05-488B-BE42-1F1EFC6C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4C44595-7E7A-4C94-AB80-EFEB89C7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6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F5E65C-3049-41B0-A4C5-CFB1DCD4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F01C90C-37B1-480B-BC88-7F96B4E33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97CB437-0F8A-4838-A4A7-D6585FBCC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16551C7-1C36-4147-8245-BF86F1221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D189B92-DCEF-4322-BB66-92B7F91F4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C173167-3357-4EA1-81A8-E9BC057F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0664E8B-BF26-4E8E-BCA1-0BC89B3C7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EC120A1-DF07-47BA-A81C-6C03543B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6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7231AF-B428-456F-BCE8-0836D0C5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E1BD0EE-B67C-4BA2-B628-491659E0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474EA1A-C366-4C4A-99E4-DC3590FF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010028-783E-4FDE-8434-23AD6F7A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1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85FA78E-866B-4652-B613-351FFEB8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0F9B2D7-B42E-4A44-8692-DCB897939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AA96105-182F-4B36-9045-5C27C168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3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D609D0-4587-4F13-9709-CCAEAD1D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5DFB1F-781B-47CB-9DD7-7D3F331EF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F72AAA9-F39D-4442-AEF8-9CD265B44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DB1C17-003A-4196-95A1-B7B13042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653437B-6C12-417B-A57B-9D081B26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5AF3941-41DA-4D13-9154-2E23AF7C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3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700552-E258-4473-994D-58716127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6D4A94F-57AF-487D-8A44-1C6021F33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F1F3401-C8C9-4CE2-AD82-24A164517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203141B-A962-492E-A180-9E81E8C0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ABEED6-CB35-434A-A1B6-B2A94B04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FCFE64-A477-4290-8D57-CE29B4F6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6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08A9DFA-903C-485A-BC27-669F448CA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3352E1-18BB-4433-BAB3-2C0C8418E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B6CE9E-05B5-439D-8AE2-0AF8FC8A4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F5A04E-3EA7-471A-9D0E-51D4A5DD3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2AA127-4C75-4961-89A7-18DB5316B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4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E975EC8-E0A9-4F1C-B8F0-98F1D58103EF}"/>
              </a:ext>
            </a:extLst>
          </p:cNvPr>
          <p:cNvSpPr txBox="1"/>
          <p:nvPr/>
        </p:nvSpPr>
        <p:spPr>
          <a:xfrm>
            <a:off x="4595703" y="186793"/>
            <a:ext cx="24478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rgbClr val="FF3399"/>
                </a:solidFill>
              </a:rPr>
              <a:t>Instructions</a:t>
            </a:r>
            <a:endParaRPr lang="en-US" sz="3500" b="1" dirty="0">
              <a:solidFill>
                <a:srgbClr val="FF3399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D9603CB-DA6E-4CF5-8EAC-8AD820032C6A}"/>
              </a:ext>
            </a:extLst>
          </p:cNvPr>
          <p:cNvSpPr txBox="1"/>
          <p:nvPr/>
        </p:nvSpPr>
        <p:spPr>
          <a:xfrm>
            <a:off x="550773" y="912327"/>
            <a:ext cx="7382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You need to print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After number of book : the number of book in the list of book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After book titles :  the list of book titles, separated by comma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251" y="2112656"/>
            <a:ext cx="5539401" cy="452805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8D9603CB-DA6E-4CF5-8EAC-8AD820032C6A}"/>
              </a:ext>
            </a:extLst>
          </p:cNvPr>
          <p:cNvSpPr txBox="1"/>
          <p:nvPr/>
        </p:nvSpPr>
        <p:spPr>
          <a:xfrm>
            <a:off x="550773" y="2112656"/>
            <a:ext cx="5025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WARNING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You need to get those information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the DOM !!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(don’t write directly “4” …)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5795158" y="5666704"/>
            <a:ext cx="618185" cy="33485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5795157" y="6305863"/>
            <a:ext cx="618185" cy="33485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80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Rady.Y</dc:creator>
  <cp:lastModifiedBy>RONAN</cp:lastModifiedBy>
  <cp:revision>16</cp:revision>
  <dcterms:created xsi:type="dcterms:W3CDTF">2021-03-12T01:00:33Z</dcterms:created>
  <dcterms:modified xsi:type="dcterms:W3CDTF">2021-03-18T15:57:41Z</dcterms:modified>
</cp:coreProperties>
</file>