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B53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5F045-FE87-9055-8975-DCEC3429C2BF}" v="71" dt="2025-03-14T12:24:19.588"/>
    <p1510:client id="{167BBDD0-1E0E-171F-230D-D1BEE75D2901}" v="62" dt="2025-03-14T12:02:53.095"/>
    <p1510:client id="{218EB677-C5E3-1012-07F5-4784B1C3DAC5}" v="3" dt="2025-03-14T14:50:58.418"/>
    <p1510:client id="{391BA007-233B-4BAF-B5F0-89E3CFBD95C2}" v="296" dt="2025-03-14T15:17:42.633"/>
    <p1510:client id="{46C1D56F-8A09-F7C8-5597-82E54F424E20}" v="53" dt="2025-03-14T12:25:09.010"/>
    <p1510:client id="{58B83D06-3ABE-35F9-5403-6E2DC9723A97}" v="102" dt="2025-03-14T14:45:54.339"/>
    <p1510:client id="{6EA881C2-9320-F186-139A-0CDCE96AF514}" v="101" dt="2025-03-14T14:34:46.691"/>
    <p1510:client id="{F65BD6A4-62FA-5C68-CD59-74B2373B44E5}" v="4" dt="2025-03-14T14:29:03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A531F-C914-4EB5-A608-FF5FDDA54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B02A09-D52D-472B-A54F-4031EC809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E1825-CE7C-4A91-B97C-DE17D8BF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BDE51-DFB6-49F2-AA20-2A112149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4C2AE6-6D3B-4115-A0E1-3B8E0467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35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69330-0B73-469E-A2BF-7A8AEAC4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CE7794-6325-4371-9493-942457F29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218635-2CCA-4822-9C79-6E2D5B92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5662D-EC59-4E45-8E07-4F9E999E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04724-5977-4728-954F-534F13F8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65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320881-6210-4D05-8FC2-D7CE4A294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3763EA-4282-4C21-9479-F27D5DEB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54463-B61D-48CE-B643-CD47D827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04BCDB-0CB7-42C4-B013-B8A2C785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464AAE-1299-40AF-867E-A115EE84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3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A3DFE-C6BD-445F-B3BD-576786F9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255A9A-CC12-4A8F-ACCF-1E7709A6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F866BA-722C-40C9-AA57-EA51A2EF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394CCB-17E9-4ED7-A473-B18F77F7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41869F-C705-4092-A505-71D7D20D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01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BFCE5-E1E9-4092-A697-8966FC26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0DFDF-6183-4B93-8A35-F71A8AF96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2B4792-CE5F-4C90-8AE2-651175B6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54E6D4-5CFE-42A4-B13B-5E9E82C7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FC279-4967-40FD-A0FE-8FCE235E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07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9C75E-1984-4512-AA17-8A15B08C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8F64F-B469-43C9-B9CD-8F179A35A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EECAF0-6F7B-45A8-A55F-3025AD088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F40DDF-FE3C-4819-9B37-D3702F3B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F2263-75A2-447C-9F12-CD8DF0EB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0D0B81-D30C-457C-9F4D-0DB2366D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94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CD177-FFAA-46AB-8A9E-C25A43D1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24F88B-1FC8-419B-8890-6564F6010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F19D10-5213-4D90-840B-30A85E862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1FD8E9-EEBB-49F7-A21A-A2BE05C90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294924-699B-4BC8-A9B7-285BC55C8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B55DA8-681D-4EFD-BA68-60248CB4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305538-7635-413D-94D9-ABBD520D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DDCD9A-56F9-4B34-B88D-58B7FCED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2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F8B3A-6E41-4BE3-9D9A-91840737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971841-1B3C-4BA5-961D-B92FCCD3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7C4619-3FE4-4A46-9EEC-1E26A688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A46FDB-433C-4951-85D8-23D04B1E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13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0359CD-2680-4FE0-A53E-8B4E827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F719C1-882F-41D9-9062-1AB4830A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8E69B7-C653-4C81-A558-D84339F3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83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8CFF5-289E-4596-9644-E91E4A9F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8C456-BD4F-4092-B51A-E451FBB0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2B8834-70B1-403F-933D-A7C632C3A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249C01-AFF7-467D-99DF-BCBD3E9E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6883BE-4B77-4692-BC22-61F36C6A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08BF8-C721-45D7-8706-FD3C9225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56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D75B4-D51D-4E04-8C23-2D222D8B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04BFA9-0310-4B69-8BEC-C24E6B4F5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E086D8-2DE9-4736-964B-CAAE721DC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5D26BF-20E3-430E-9578-9DA5D608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AAD9A-6E8C-4626-BB06-750C50F4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C32A4-4AFD-4C80-800A-573D1209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3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8A66284-FC08-4082-8142-3F95F591AD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45219"/>
          <a:stretch/>
        </p:blipFill>
        <p:spPr>
          <a:xfrm>
            <a:off x="2884248" y="1036794"/>
            <a:ext cx="986077" cy="19429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CE1A28B-5D05-458C-8DE9-814C544CB7E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884248" y="2284520"/>
            <a:ext cx="866775" cy="2363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55DD670-5A1F-4D91-9017-C13C2086904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02666" y="1133921"/>
            <a:ext cx="197409" cy="80172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B046143-F3C0-4E6B-B326-2E0E254B3B5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884248" y="3706921"/>
            <a:ext cx="2329102" cy="26556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0972108-EA32-4C33-8D64-D899BAAF3241}"/>
              </a:ext>
            </a:extLst>
          </p:cNvPr>
          <p:cNvSpPr/>
          <p:nvPr userDrawn="1"/>
        </p:nvSpPr>
        <p:spPr>
          <a:xfrm>
            <a:off x="6974378" y="136526"/>
            <a:ext cx="4969971" cy="79310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979B1D8-CD62-4A5C-A04D-86B0430F6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630"/>
          <a:stretch/>
        </p:blipFill>
        <p:spPr>
          <a:xfrm>
            <a:off x="7038975" y="173535"/>
            <a:ext cx="1333500" cy="231017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35211B-63EA-4716-9E99-61696F6B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974" y="517036"/>
            <a:ext cx="4705351" cy="343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Name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3D6354-ED63-4B8A-ADA8-4C59AEBCF25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69928" y="220205"/>
            <a:ext cx="4447695" cy="62575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2BDB524-D51F-49A5-8EE6-AA73F97C5898}"/>
              </a:ext>
            </a:extLst>
          </p:cNvPr>
          <p:cNvSpPr/>
          <p:nvPr userDrawn="1"/>
        </p:nvSpPr>
        <p:spPr>
          <a:xfrm>
            <a:off x="2800350" y="1026152"/>
            <a:ext cx="9143999" cy="125559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82E9EBB-ED90-4401-81DA-CA6203F7DE6E}"/>
              </a:ext>
            </a:extLst>
          </p:cNvPr>
          <p:cNvSpPr/>
          <p:nvPr userDrawn="1"/>
        </p:nvSpPr>
        <p:spPr>
          <a:xfrm>
            <a:off x="247651" y="1026152"/>
            <a:ext cx="2552699" cy="267907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45F2BFB-2F04-459F-A02E-388DEBF4DCC0}"/>
              </a:ext>
            </a:extLst>
          </p:cNvPr>
          <p:cNvSpPr/>
          <p:nvPr userDrawn="1"/>
        </p:nvSpPr>
        <p:spPr>
          <a:xfrm>
            <a:off x="2800350" y="2277743"/>
            <a:ext cx="9143999" cy="142748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1808FD7-70BD-46FB-B6AF-118D10647312}"/>
              </a:ext>
            </a:extLst>
          </p:cNvPr>
          <p:cNvSpPr/>
          <p:nvPr userDrawn="1"/>
        </p:nvSpPr>
        <p:spPr>
          <a:xfrm>
            <a:off x="247651" y="3705225"/>
            <a:ext cx="2552699" cy="293257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1FA77D-7BDE-473C-B342-237359F1843E}"/>
              </a:ext>
            </a:extLst>
          </p:cNvPr>
          <p:cNvSpPr/>
          <p:nvPr userDrawn="1"/>
        </p:nvSpPr>
        <p:spPr>
          <a:xfrm>
            <a:off x="2800350" y="3705224"/>
            <a:ext cx="9143999" cy="293257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58E775D-83D2-4415-8132-E9666DC830C5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07250" y="3754347"/>
            <a:ext cx="192825" cy="104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4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DCB86FB-C4B1-7721-D0D8-2912F8390C02}"/>
              </a:ext>
            </a:extLst>
          </p:cNvPr>
          <p:cNvSpPr txBox="1">
            <a:spLocks/>
          </p:cNvSpPr>
          <p:nvPr/>
        </p:nvSpPr>
        <p:spPr>
          <a:xfrm>
            <a:off x="7004517" y="384344"/>
            <a:ext cx="4705351" cy="343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ChamuZé</a:t>
            </a:r>
            <a:endParaRPr lang="pt-BR" dirty="0">
              <a:ea typeface="Calibri Light"/>
              <a:cs typeface="Calibri Ligh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FD96562-AEB2-B50C-508A-A8A2B901D2C2}"/>
              </a:ext>
            </a:extLst>
          </p:cNvPr>
          <p:cNvGrpSpPr/>
          <p:nvPr/>
        </p:nvGrpSpPr>
        <p:grpSpPr>
          <a:xfrm>
            <a:off x="2815380" y="2300286"/>
            <a:ext cx="2922143" cy="1412873"/>
            <a:chOff x="2749198" y="1198225"/>
            <a:chExt cx="2922143" cy="110484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F878DF3-932B-5092-8A91-1D6280BA36C2}"/>
                </a:ext>
              </a:extLst>
            </p:cNvPr>
            <p:cNvSpPr/>
            <p:nvPr/>
          </p:nvSpPr>
          <p:spPr>
            <a:xfrm>
              <a:off x="3742489" y="1386130"/>
              <a:ext cx="1048624" cy="746620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600">
                  <a:solidFill>
                    <a:schemeClr val="tx1"/>
                  </a:solidFill>
                </a:rPr>
                <a:t>Solicita Serviço</a:t>
              </a:r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B6B606B-CC38-52E3-2B81-28E62AB99FFD}"/>
                </a:ext>
              </a:extLst>
            </p:cNvPr>
            <p:cNvSpPr/>
            <p:nvPr/>
          </p:nvSpPr>
          <p:spPr>
            <a:xfrm>
              <a:off x="2749198" y="1198225"/>
              <a:ext cx="878681" cy="3097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Dificuldade em encontrar trabalhadores.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E69A702-6CA5-D2AC-7199-F82B10481CE6}"/>
                </a:ext>
              </a:extLst>
            </p:cNvPr>
            <p:cNvSpPr/>
            <p:nvPr/>
          </p:nvSpPr>
          <p:spPr>
            <a:xfrm>
              <a:off x="2756963" y="1528291"/>
              <a:ext cx="942994" cy="3617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Horários indisponíveis por parte dos Trabalhadores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2F6FA96-68E5-BCEE-51A8-FA8E89592AC3}"/>
                </a:ext>
              </a:extLst>
            </p:cNvPr>
            <p:cNvSpPr/>
            <p:nvPr/>
          </p:nvSpPr>
          <p:spPr>
            <a:xfrm>
              <a:off x="2756963" y="1905070"/>
              <a:ext cx="963167" cy="3718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</a:rPr>
                <a:t>Dificuldade em descrever de forma clara a necessidade do serviço</a:t>
              </a:r>
              <a:endParaRPr lang="pt-BR" sz="80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5045B19-E7A5-486B-3180-8622B0BE5FDD}"/>
                </a:ext>
              </a:extLst>
            </p:cNvPr>
            <p:cNvSpPr/>
            <p:nvPr/>
          </p:nvSpPr>
          <p:spPr>
            <a:xfrm>
              <a:off x="4843460" y="1217531"/>
              <a:ext cx="827881" cy="2835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ea typeface="Calibri"/>
                  <a:cs typeface="Calibri"/>
                </a:rPr>
                <a:t>Trabalhadores encontram os serviços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F88233E-E5EF-7D91-CD5B-8F12F7571DBD}"/>
                </a:ext>
              </a:extLst>
            </p:cNvPr>
            <p:cNvSpPr/>
            <p:nvPr/>
          </p:nvSpPr>
          <p:spPr>
            <a:xfrm>
              <a:off x="4838565" y="1533788"/>
              <a:ext cx="827881" cy="3712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</a:rPr>
                <a:t>Envio de serviços para trabalhadores disponíveis</a:t>
              </a:r>
              <a:endParaRPr lang="pt-BR" sz="80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752D09F6-69BC-FA5A-264C-88993F2D63F2}"/>
                </a:ext>
              </a:extLst>
            </p:cNvPr>
            <p:cNvSpPr/>
            <p:nvPr/>
          </p:nvSpPr>
          <p:spPr>
            <a:xfrm>
              <a:off x="4833377" y="1931791"/>
              <a:ext cx="827881" cy="3712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Sistema de categorias e de descrição nos serviços.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34ED735-2CD7-194D-C471-C1EC06F2B760}"/>
              </a:ext>
            </a:extLst>
          </p:cNvPr>
          <p:cNvGrpSpPr/>
          <p:nvPr/>
        </p:nvGrpSpPr>
        <p:grpSpPr>
          <a:xfrm>
            <a:off x="5939669" y="1126355"/>
            <a:ext cx="2845359" cy="1054910"/>
            <a:chOff x="5904342" y="1317072"/>
            <a:chExt cx="2856245" cy="9068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9D988261-8A5E-1CD9-D7C4-BAD085E909FF}"/>
                </a:ext>
              </a:extLst>
            </p:cNvPr>
            <p:cNvSpPr/>
            <p:nvPr/>
          </p:nvSpPr>
          <p:spPr>
            <a:xfrm>
              <a:off x="6798533" y="1368711"/>
              <a:ext cx="1058784" cy="8075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400">
                  <a:ea typeface="Calibri"/>
                  <a:cs typeface="Calibri"/>
                </a:rPr>
                <a:t>Prestador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74236F-2EE4-292A-6A6C-8656AA8B4B1B}"/>
                </a:ext>
              </a:extLst>
            </p:cNvPr>
            <p:cNvSpPr/>
            <p:nvPr/>
          </p:nvSpPr>
          <p:spPr>
            <a:xfrm>
              <a:off x="5904342" y="1317072"/>
              <a:ext cx="827881" cy="28558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Aceitar realização de serviços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24EDB39A-0CF1-E6ED-8D88-8C7E6757ED3D}"/>
                </a:ext>
              </a:extLst>
            </p:cNvPr>
            <p:cNvSpPr/>
            <p:nvPr/>
          </p:nvSpPr>
          <p:spPr>
            <a:xfrm>
              <a:off x="5910333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/>
                <a:t>Disponibiliza-se para serviços</a:t>
              </a:r>
              <a:endParaRPr lang="pt-PT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C9E6F59-EA87-8ED2-0487-567C041974CB}"/>
                </a:ext>
              </a:extLst>
            </p:cNvPr>
            <p:cNvSpPr/>
            <p:nvPr/>
          </p:nvSpPr>
          <p:spPr>
            <a:xfrm>
              <a:off x="5904342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Filtrar serviços por categoria e região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36319BD-BB6D-0815-255C-EB4D4299B658}"/>
                </a:ext>
              </a:extLst>
            </p:cNvPr>
            <p:cNvSpPr/>
            <p:nvPr/>
          </p:nvSpPr>
          <p:spPr>
            <a:xfrm>
              <a:off x="7926715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Realizar o serviço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150265F-1E29-8A54-50C8-CC466DDAAE3F}"/>
                </a:ext>
              </a:extLst>
            </p:cNvPr>
            <p:cNvSpPr/>
            <p:nvPr/>
          </p:nvSpPr>
          <p:spPr>
            <a:xfrm>
              <a:off x="7932706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ea typeface="Calibri"/>
                  <a:cs typeface="Calibri"/>
                </a:rPr>
                <a:t>Ser encontrado pelos solicitadores</a:t>
              </a:r>
              <a:endParaRPr lang="pt-PT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1A1739A8-3477-4184-E5C1-A6B66F4A54FC}"/>
                </a:ext>
              </a:extLst>
            </p:cNvPr>
            <p:cNvSpPr/>
            <p:nvPr/>
          </p:nvSpPr>
          <p:spPr>
            <a:xfrm>
              <a:off x="7926715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Encontrar serviços categorizados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903DDA8-FD9F-718A-CF15-F36980941D14}"/>
              </a:ext>
            </a:extLst>
          </p:cNvPr>
          <p:cNvGrpSpPr/>
          <p:nvPr/>
        </p:nvGrpSpPr>
        <p:grpSpPr>
          <a:xfrm>
            <a:off x="8906637" y="1057795"/>
            <a:ext cx="2987337" cy="1185022"/>
            <a:chOff x="9027842" y="1258131"/>
            <a:chExt cx="2856100" cy="10187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4FAD5B93-AD70-ADF0-C65C-204FBDCD5B21}"/>
                </a:ext>
              </a:extLst>
            </p:cNvPr>
            <p:cNvSpPr/>
            <p:nvPr/>
          </p:nvSpPr>
          <p:spPr>
            <a:xfrm>
              <a:off x="9932441" y="1312562"/>
              <a:ext cx="1015916" cy="9105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500"/>
                <a:t>Administrador</a:t>
              </a:r>
              <a:endParaRPr lang="pt-BR" sz="1500">
                <a:ea typeface="Calibri"/>
                <a:cs typeface="Calibri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D8618A53-18A8-5031-01FC-007156381866}"/>
                </a:ext>
              </a:extLst>
            </p:cNvPr>
            <p:cNvSpPr/>
            <p:nvPr/>
          </p:nvSpPr>
          <p:spPr>
            <a:xfrm>
              <a:off x="9027842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Verifica Integridade do Prestador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0841656-DBF4-0758-7F2F-7FD3E93217E9}"/>
                </a:ext>
              </a:extLst>
            </p:cNvPr>
            <p:cNvSpPr/>
            <p:nvPr/>
          </p:nvSpPr>
          <p:spPr>
            <a:xfrm>
              <a:off x="9033833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Cadastrar outros administradores</a:t>
              </a:r>
              <a:endParaRPr lang="pt-PT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D8BABFC-2A67-9FB6-40A4-5D10D02C0472}"/>
                </a:ext>
              </a:extLst>
            </p:cNvPr>
            <p:cNvSpPr/>
            <p:nvPr/>
          </p:nvSpPr>
          <p:spPr>
            <a:xfrm>
              <a:off x="9027842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pt-BR" sz="800" dirty="0"/>
                <a:t> Gerenciar usuários do sistema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09E5F33-9514-3117-ABE8-896BC1205384}"/>
                </a:ext>
              </a:extLst>
            </p:cNvPr>
            <p:cNvSpPr/>
            <p:nvPr/>
          </p:nvSpPr>
          <p:spPr>
            <a:xfrm>
              <a:off x="11000863" y="1258131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ea typeface="Calibri"/>
                  <a:cs typeface="Calibri"/>
                </a:rPr>
                <a:t>Fornecimento de serviços seguros</a:t>
              </a:r>
              <a:endParaRPr lang="pt-PT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3D909B57-9927-0214-A5D7-369E3F997C95}"/>
                </a:ext>
              </a:extLst>
            </p:cNvPr>
            <p:cNvSpPr/>
            <p:nvPr/>
          </p:nvSpPr>
          <p:spPr>
            <a:xfrm>
              <a:off x="10979312" y="1551288"/>
              <a:ext cx="904629" cy="409154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Garantia de segurança contra invasões e acessos não autorizados</a:t>
              </a:r>
              <a:endParaRPr lang="pt-BR" sz="800" dirty="0">
                <a:ea typeface="Calibri"/>
                <a:cs typeface="Calibri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EFF7F0E2-9703-382C-5A6D-7A9401C90CC4}"/>
                </a:ext>
              </a:extLst>
            </p:cNvPr>
            <p:cNvSpPr/>
            <p:nvPr/>
          </p:nvSpPr>
          <p:spPr>
            <a:xfrm>
              <a:off x="11056061" y="200771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PT" sz="1000" dirty="0">
                  <a:ea typeface="Calibri"/>
                  <a:cs typeface="Calibri"/>
                </a:rPr>
                <a:t>Ambiente mais seguro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12617D9-32FC-0527-0E4A-CCE9CA7D2E0A}"/>
              </a:ext>
            </a:extLst>
          </p:cNvPr>
          <p:cNvGrpSpPr/>
          <p:nvPr/>
        </p:nvGrpSpPr>
        <p:grpSpPr>
          <a:xfrm>
            <a:off x="629007" y="1273946"/>
            <a:ext cx="1978991" cy="2083740"/>
            <a:chOff x="629007" y="1255658"/>
            <a:chExt cx="1978991" cy="2083740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0C9AD30C-5734-CA07-653D-AD18066EC4EE}"/>
                </a:ext>
              </a:extLst>
            </p:cNvPr>
            <p:cNvSpPr/>
            <p:nvPr/>
          </p:nvSpPr>
          <p:spPr>
            <a:xfrm>
              <a:off x="629007" y="1255658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Dificuldade de encontrar profissionais de confiança.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C19C12E-8BFD-3BEF-0CFB-8BFF4657E4B9}"/>
                </a:ext>
              </a:extLst>
            </p:cNvPr>
            <p:cNvSpPr/>
            <p:nvPr/>
          </p:nvSpPr>
          <p:spPr>
            <a:xfrm>
              <a:off x="1707998" y="1983484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</a:rPr>
                <a:t>Falta de um canal de comunicação direto entre cliente e prestador.</a:t>
              </a:r>
              <a:endParaRPr lang="pt-PT">
                <a:solidFill>
                  <a:schemeClr val="bg1"/>
                </a:solidFill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485FE97-4361-F406-E083-E1CDE377AA06}"/>
                </a:ext>
              </a:extLst>
            </p:cNvPr>
            <p:cNvSpPr/>
            <p:nvPr/>
          </p:nvSpPr>
          <p:spPr>
            <a:xfrm>
              <a:off x="1700398" y="1258060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ea typeface="Calibri"/>
                  <a:cs typeface="Calibri"/>
                </a:rPr>
                <a:t>Falta de avaliação do trabalhador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D9541AF-7945-B18B-E529-C7F642CB7F62}"/>
                </a:ext>
              </a:extLst>
            </p:cNvPr>
            <p:cNvSpPr/>
            <p:nvPr/>
          </p:nvSpPr>
          <p:spPr>
            <a:xfrm>
              <a:off x="629007" y="1985272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Dificuldade de encontrar serviços disponíveis.(Trabalhador)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71F4497-79B6-5C57-F3B5-83011BD30DAF}"/>
                </a:ext>
              </a:extLst>
            </p:cNvPr>
            <p:cNvSpPr/>
            <p:nvPr/>
          </p:nvSpPr>
          <p:spPr>
            <a:xfrm>
              <a:off x="635102" y="2804538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Dificuldade em encontrar trabalhadores disponíveis.</a:t>
              </a:r>
              <a:endParaRPr lang="pt-PT">
                <a:solidFill>
                  <a:schemeClr val="bg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BB8C1EA-BBD3-C5BD-AE14-F357F016B722}"/>
                </a:ext>
              </a:extLst>
            </p:cNvPr>
            <p:cNvSpPr/>
            <p:nvPr/>
          </p:nvSpPr>
          <p:spPr>
            <a:xfrm>
              <a:off x="1694302" y="2810634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Dificuldade de encontrar serviços categorizados.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90BF0E5-2E2B-5BB3-2C69-30E8CBD706F2}"/>
              </a:ext>
            </a:extLst>
          </p:cNvPr>
          <p:cNvGrpSpPr/>
          <p:nvPr/>
        </p:nvGrpSpPr>
        <p:grpSpPr>
          <a:xfrm>
            <a:off x="642701" y="4090782"/>
            <a:ext cx="1943981" cy="1877132"/>
            <a:chOff x="673180" y="3870879"/>
            <a:chExt cx="1943981" cy="1877132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311BBAB-4CE7-74CC-57E8-D9029A4031A9}"/>
                </a:ext>
              </a:extLst>
            </p:cNvPr>
            <p:cNvSpPr/>
            <p:nvPr/>
          </p:nvSpPr>
          <p:spPr>
            <a:xfrm>
              <a:off x="714350" y="3886765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/>
                <a:t>Sistema de avaliação com base nos feedbacks dos solicitadores.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96C591EC-9790-E29C-D91B-1B22DEC246EF}"/>
                </a:ext>
              </a:extLst>
            </p:cNvPr>
            <p:cNvSpPr/>
            <p:nvPr/>
          </p:nvSpPr>
          <p:spPr>
            <a:xfrm>
              <a:off x="1697329" y="4528910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ea typeface="Calibri"/>
                  <a:cs typeface="Calibri"/>
                </a:rPr>
                <a:t>Canal de conexão entre o Cliente e o Prestador 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F0E65F83-37D7-3D38-E1AE-377DBFD3BFF5}"/>
                </a:ext>
              </a:extLst>
            </p:cNvPr>
            <p:cNvSpPr/>
            <p:nvPr/>
          </p:nvSpPr>
          <p:spPr>
            <a:xfrm>
              <a:off x="1700397" y="3870879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Avaliação do trabalhador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F1CB9BC-A9B5-DD5E-22B4-90C5AD231AC6}"/>
                </a:ext>
              </a:extLst>
            </p:cNvPr>
            <p:cNvSpPr/>
            <p:nvPr/>
          </p:nvSpPr>
          <p:spPr>
            <a:xfrm>
              <a:off x="701181" y="4529511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Recomendação de  trabalhos(serviços) disponíveis</a:t>
              </a:r>
            </a:p>
            <a:p>
              <a:pPr algn="ctr"/>
              <a:endParaRPr lang="pt-BR" sz="800" dirty="0">
                <a:ea typeface="Calibri"/>
                <a:cs typeface="Calibri"/>
              </a:endParaRP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D444A3B-E483-2C9D-4E27-DEFF1BC2AD31}"/>
                </a:ext>
              </a:extLst>
            </p:cNvPr>
            <p:cNvSpPr/>
            <p:nvPr/>
          </p:nvSpPr>
          <p:spPr>
            <a:xfrm>
              <a:off x="673180" y="5201498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Recomendação de serviços para trabalhadores disponíveis </a:t>
              </a:r>
              <a:endParaRPr lang="pt-PT" dirty="0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AE63D246-1E87-90FA-A863-6BB444E92AA0}"/>
                </a:ext>
              </a:extLst>
            </p:cNvPr>
            <p:cNvSpPr/>
            <p:nvPr/>
          </p:nvSpPr>
          <p:spPr>
            <a:xfrm>
              <a:off x="1717161" y="5219247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/>
                <a:t>Criar filtros de categorias de serviços.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8D53BD7-145D-57F4-0CA0-B7F47A378B18}"/>
              </a:ext>
            </a:extLst>
          </p:cNvPr>
          <p:cNvGrpSpPr/>
          <p:nvPr/>
        </p:nvGrpSpPr>
        <p:grpSpPr>
          <a:xfrm>
            <a:off x="5779424" y="2314623"/>
            <a:ext cx="2991139" cy="1376125"/>
            <a:chOff x="2826979" y="1317072"/>
            <a:chExt cx="2839467" cy="9068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9EE829DA-EA41-00D2-60ED-AE3B4A1500DF}"/>
                </a:ext>
              </a:extLst>
            </p:cNvPr>
            <p:cNvSpPr/>
            <p:nvPr/>
          </p:nvSpPr>
          <p:spPr>
            <a:xfrm>
              <a:off x="3699470" y="1342678"/>
              <a:ext cx="1126508" cy="746620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ea typeface="Calibri"/>
                  <a:cs typeface="Calibri"/>
                </a:rPr>
                <a:t>Filtrar serviços por categoria e região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E1B2A72C-5789-A1B8-162B-BADB921872F7}"/>
                </a:ext>
              </a:extLst>
            </p:cNvPr>
            <p:cNvSpPr/>
            <p:nvPr/>
          </p:nvSpPr>
          <p:spPr>
            <a:xfrm>
              <a:off x="2826979" y="131707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ea typeface="Calibri"/>
                  <a:cs typeface="Calibri"/>
                </a:rPr>
                <a:t>Dificuldade em encontrar serviços por categoria</a:t>
              </a: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7AE34B98-2D9A-83E0-C93C-E04C39DFB4F3}"/>
                </a:ext>
              </a:extLst>
            </p:cNvPr>
            <p:cNvSpPr/>
            <p:nvPr/>
          </p:nvSpPr>
          <p:spPr>
            <a:xfrm>
              <a:off x="2832970" y="1635938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Perda de oportunidades por excesso de opções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D4A2B1F9-6625-A408-1132-029069775148}"/>
                </a:ext>
              </a:extLst>
            </p:cNvPr>
            <p:cNvSpPr/>
            <p:nvPr/>
          </p:nvSpPr>
          <p:spPr>
            <a:xfrm>
              <a:off x="2826979" y="1954804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Local do serviço muito distante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C805A366-2656-F7DE-012D-B6EFDBA70E07}"/>
                </a:ext>
              </a:extLst>
            </p:cNvPr>
            <p:cNvSpPr/>
            <p:nvPr/>
          </p:nvSpPr>
          <p:spPr>
            <a:xfrm>
              <a:off x="4832574" y="131707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ea typeface="Calibri"/>
                  <a:cs typeface="Calibri"/>
                </a:rPr>
                <a:t>Recomenda serviços categorizados</a:t>
              </a:r>
              <a:endParaRPr lang="pt-PT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69D12EB9-809A-7FC2-1918-271F14953FAD}"/>
                </a:ext>
              </a:extLst>
            </p:cNvPr>
            <p:cNvSpPr/>
            <p:nvPr/>
          </p:nvSpPr>
          <p:spPr>
            <a:xfrm>
              <a:off x="4838565" y="1635938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Maior eficiência na busca por trabalhos</a:t>
              </a:r>
              <a:endParaRPr lang="pt-BR" sz="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8648E89B-A0C6-934E-E2A5-9FE4102A0B1A}"/>
                </a:ext>
              </a:extLst>
            </p:cNvPr>
            <p:cNvSpPr/>
            <p:nvPr/>
          </p:nvSpPr>
          <p:spPr>
            <a:xfrm>
              <a:off x="4832574" y="1954804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Busca de trabalhos por região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266C97C1-EAAD-6730-AEC2-BE1E9912527C}"/>
              </a:ext>
            </a:extLst>
          </p:cNvPr>
          <p:cNvGrpSpPr/>
          <p:nvPr/>
        </p:nvGrpSpPr>
        <p:grpSpPr>
          <a:xfrm>
            <a:off x="8786769" y="2333338"/>
            <a:ext cx="3071859" cy="1362031"/>
            <a:chOff x="2771606" y="1213006"/>
            <a:chExt cx="2916093" cy="101093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20CB21B4-BF7F-D419-E9BE-9DD4117DDABF}"/>
                </a:ext>
              </a:extLst>
            </p:cNvPr>
            <p:cNvSpPr/>
            <p:nvPr/>
          </p:nvSpPr>
          <p:spPr>
            <a:xfrm>
              <a:off x="3691081" y="1318859"/>
              <a:ext cx="1109367" cy="799407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ea typeface="Calibri"/>
                  <a:cs typeface="Calibri"/>
                </a:rPr>
                <a:t>Verifica Integridade do Prestador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771708ED-93F4-4BE3-DB5E-D5DCD2DBD453}"/>
                </a:ext>
              </a:extLst>
            </p:cNvPr>
            <p:cNvSpPr/>
            <p:nvPr/>
          </p:nvSpPr>
          <p:spPr>
            <a:xfrm>
              <a:off x="2803831" y="1213007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Risco de golpes e fraudes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4E2ADC41-1A3C-D0FF-E1B4-8D51017B0DEC}"/>
                </a:ext>
              </a:extLst>
            </p:cNvPr>
            <p:cNvSpPr/>
            <p:nvPr/>
          </p:nvSpPr>
          <p:spPr>
            <a:xfrm>
              <a:off x="2783182" y="1503959"/>
              <a:ext cx="866097" cy="3694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Falta de confiança dos solicitantes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5F13B3E8-106B-9F75-1BBF-A5D6475BDF10}"/>
                </a:ext>
              </a:extLst>
            </p:cNvPr>
            <p:cNvSpPr/>
            <p:nvPr/>
          </p:nvSpPr>
          <p:spPr>
            <a:xfrm>
              <a:off x="2771606" y="1911172"/>
              <a:ext cx="883253" cy="312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Baixa qualidade dos serviços prestados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F240CFF2-9704-C44C-D9F1-4B3B3D5D249D}"/>
                </a:ext>
              </a:extLst>
            </p:cNvPr>
            <p:cNvSpPr/>
            <p:nvPr/>
          </p:nvSpPr>
          <p:spPr>
            <a:xfrm>
              <a:off x="4859818" y="1213006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Mais segurança para os solicitantes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6B1E89A4-E3C5-E276-DE36-C2DDC9716B0D}"/>
                </a:ext>
              </a:extLst>
            </p:cNvPr>
            <p:cNvSpPr/>
            <p:nvPr/>
          </p:nvSpPr>
          <p:spPr>
            <a:xfrm>
              <a:off x="4838565" y="1522954"/>
              <a:ext cx="827881" cy="3821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Construção de uma comunidade de prestadores confiáveis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73CAA522-3712-C255-9917-5440D7A33BB1}"/>
                </a:ext>
              </a:extLst>
            </p:cNvPr>
            <p:cNvSpPr/>
            <p:nvPr/>
          </p:nvSpPr>
          <p:spPr>
            <a:xfrm>
              <a:off x="4832574" y="1954804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Redução de disputas e problemas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1FA14752-6B32-4746-521A-D135D025B06F}"/>
              </a:ext>
            </a:extLst>
          </p:cNvPr>
          <p:cNvGrpSpPr/>
          <p:nvPr/>
        </p:nvGrpSpPr>
        <p:grpSpPr>
          <a:xfrm>
            <a:off x="2865786" y="4610920"/>
            <a:ext cx="2393972" cy="1234983"/>
            <a:chOff x="3217306" y="4639359"/>
            <a:chExt cx="2393972" cy="1234983"/>
          </a:xfrm>
          <a:solidFill>
            <a:schemeClr val="bg1">
              <a:lumMod val="95000"/>
            </a:schemeClr>
          </a:solidFill>
        </p:grpSpPr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B75EDC8E-5A0B-0428-4CD3-AC0305489014}"/>
                </a:ext>
              </a:extLst>
            </p:cNvPr>
            <p:cNvSpPr/>
            <p:nvPr/>
          </p:nvSpPr>
          <p:spPr>
            <a:xfrm>
              <a:off x="4465904" y="5345578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ea typeface="Calibri"/>
                  <a:cs typeface="Calibri"/>
                </a:rPr>
                <a:t>Selecionar</a:t>
              </a:r>
              <a:br>
                <a:rPr lang="pt-BR" sz="800">
                  <a:ea typeface="Calibri"/>
                  <a:cs typeface="Calibri"/>
                </a:rPr>
              </a:br>
              <a:r>
                <a:rPr lang="pt-BR" sz="800">
                  <a:ea typeface="Calibri"/>
                  <a:cs typeface="Calibri"/>
                </a:rPr>
                <a:t>Categoria</a:t>
              </a:r>
              <a:br>
                <a:rPr lang="pt-BR" sz="800">
                  <a:ea typeface="Calibri"/>
                  <a:cs typeface="Calibri"/>
                </a:rPr>
              </a:br>
              <a:r>
                <a:rPr lang="pt-BR" sz="800">
                  <a:ea typeface="Calibri"/>
                  <a:cs typeface="Calibri"/>
                </a:rPr>
                <a:t>do serviço</a:t>
              </a:r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116B3974-9090-1504-EB11-F5F263C92161}"/>
                </a:ext>
              </a:extLst>
            </p:cNvPr>
            <p:cNvSpPr/>
            <p:nvPr/>
          </p:nvSpPr>
          <p:spPr>
            <a:xfrm>
              <a:off x="3217306" y="5316902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Solicitar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Realização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de serviço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71DE5142-F1FD-9BCE-EA82-9331ABCB96DE}"/>
                </a:ext>
              </a:extLst>
            </p:cNvPr>
            <p:cNvSpPr/>
            <p:nvPr/>
          </p:nvSpPr>
          <p:spPr>
            <a:xfrm>
              <a:off x="4478221" y="4639359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Receber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proposta  para a realização dos serviços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A361D0D0-B8DD-89C5-E86E-C8BACEADE4FD}"/>
              </a:ext>
            </a:extLst>
          </p:cNvPr>
          <p:cNvGrpSpPr/>
          <p:nvPr/>
        </p:nvGrpSpPr>
        <p:grpSpPr>
          <a:xfrm>
            <a:off x="5638238" y="3993857"/>
            <a:ext cx="2415362" cy="2450700"/>
            <a:chOff x="4897539" y="3965820"/>
            <a:chExt cx="2415362" cy="2450700"/>
          </a:xfrm>
          <a:solidFill>
            <a:schemeClr val="bg1">
              <a:lumMod val="95000"/>
            </a:schemeClr>
          </a:solidFill>
        </p:grpSpPr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F863FE5A-16EE-0F51-2544-B45443E13835}"/>
                </a:ext>
              </a:extLst>
            </p:cNvPr>
            <p:cNvSpPr/>
            <p:nvPr/>
          </p:nvSpPr>
          <p:spPr>
            <a:xfrm>
              <a:off x="6149364" y="3965820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Filtrar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serviços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por região</a:t>
              </a:r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DD79C658-D5AE-FC1C-A75D-F4EAD0E8AD20}"/>
                </a:ext>
              </a:extLst>
            </p:cNvPr>
            <p:cNvSpPr/>
            <p:nvPr/>
          </p:nvSpPr>
          <p:spPr>
            <a:xfrm>
              <a:off x="6167651" y="4586443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Filtrar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serviços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por categoria de trabalhos</a:t>
              </a: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DAA8833D-9E46-2446-DEB8-AC8D6B119F6B}"/>
                </a:ext>
              </a:extLst>
            </p:cNvPr>
            <p:cNvSpPr/>
            <p:nvPr/>
          </p:nvSpPr>
          <p:spPr>
            <a:xfrm>
              <a:off x="4897539" y="5257561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Aceitar </a:t>
              </a:r>
            </a:p>
            <a:p>
              <a:pPr algn="ctr"/>
              <a:r>
                <a:rPr lang="pt-BR" sz="800" dirty="0"/>
                <a:t>Solicitação</a:t>
              </a:r>
              <a:endParaRPr lang="pt-BR" sz="800" dirty="0">
                <a:ea typeface="Calibri"/>
                <a:cs typeface="Calibri"/>
              </a:endParaRP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do serviço</a:t>
              </a:r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1A59885F-DDA9-7D4A-EDD5-E20FD4A00F7A}"/>
                </a:ext>
              </a:extLst>
            </p:cNvPr>
            <p:cNvSpPr/>
            <p:nvPr/>
          </p:nvSpPr>
          <p:spPr>
            <a:xfrm>
              <a:off x="6168608" y="5887756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Enviar </a:t>
              </a:r>
              <a:endParaRPr lang="pt-BR" dirty="0">
                <a:ea typeface="Calibri"/>
                <a:cs typeface="Calibri"/>
              </a:endParaRP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Proposta de valor </a:t>
              </a:r>
            </a:p>
            <a:p>
              <a:pPr algn="ctr"/>
              <a:r>
                <a:rPr lang="pt-BR" sz="800" dirty="0"/>
                <a:t>Do serviço</a:t>
              </a:r>
              <a:endParaRPr lang="pt-BR" sz="800" dirty="0">
                <a:ea typeface="Calibri"/>
                <a:cs typeface="Calibri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7A94A662-FC81-DDCF-67F0-5FD3ADD5FB03}"/>
                </a:ext>
              </a:extLst>
            </p:cNvPr>
            <p:cNvSpPr/>
            <p:nvPr/>
          </p:nvSpPr>
          <p:spPr>
            <a:xfrm>
              <a:off x="6179844" y="5260426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ea typeface="Calibri"/>
                  <a:cs typeface="Calibri"/>
                </a:rPr>
                <a:t>Visualizar </a:t>
              </a:r>
              <a:endParaRPr lang="pt-BR">
                <a:ea typeface="Calibri"/>
                <a:cs typeface="Calibri"/>
              </a:endParaRPr>
            </a:p>
            <a:p>
              <a:pPr algn="ctr"/>
              <a:r>
                <a:rPr lang="pt-BR" sz="800">
                  <a:ea typeface="Calibri"/>
                  <a:cs typeface="Calibri"/>
                </a:rPr>
                <a:t>serviços </a:t>
              </a:r>
              <a:endParaRPr lang="pt-BR">
                <a:ea typeface="Calibri"/>
                <a:cs typeface="Calibri"/>
              </a:endParaRPr>
            </a:p>
            <a:p>
              <a:pPr algn="ctr"/>
              <a:r>
                <a:rPr lang="pt-BR" sz="800">
                  <a:ea typeface="Calibri"/>
                  <a:cs typeface="Calibri"/>
                </a:rPr>
                <a:t>disponíveis</a:t>
              </a:r>
              <a:endParaRPr lang="pt-BR">
                <a:ea typeface="Calibri"/>
                <a:cs typeface="Calibri"/>
              </a:endParaRP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C3F42A4D-886C-6F02-D201-8FBF443EFE4B}"/>
              </a:ext>
            </a:extLst>
          </p:cNvPr>
          <p:cNvGrpSpPr/>
          <p:nvPr/>
        </p:nvGrpSpPr>
        <p:grpSpPr>
          <a:xfrm>
            <a:off x="9127453" y="4424549"/>
            <a:ext cx="2443697" cy="1132394"/>
            <a:chOff x="9825117" y="3191101"/>
            <a:chExt cx="2443697" cy="1132394"/>
          </a:xfrm>
          <a:solidFill>
            <a:schemeClr val="bg1">
              <a:lumMod val="95000"/>
            </a:schemeClr>
          </a:solidFill>
        </p:grpSpPr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0A9B476B-B7E1-22B5-2EE7-1ECC3A82378C}"/>
                </a:ext>
              </a:extLst>
            </p:cNvPr>
            <p:cNvSpPr/>
            <p:nvPr/>
          </p:nvSpPr>
          <p:spPr>
            <a:xfrm>
              <a:off x="9825117" y="3191101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Avaliar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prestadores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de serviço</a:t>
              </a: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4D529764-09AA-D4D3-A857-8F949DD40F4D}"/>
                </a:ext>
              </a:extLst>
            </p:cNvPr>
            <p:cNvSpPr/>
            <p:nvPr/>
          </p:nvSpPr>
          <p:spPr>
            <a:xfrm>
              <a:off x="11135757" y="3225937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Analisar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necessidade de implementação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3AD73E5E-F406-3DB4-9D41-4AF7597D2AE6}"/>
                </a:ext>
              </a:extLst>
            </p:cNvPr>
            <p:cNvSpPr/>
            <p:nvPr/>
          </p:nvSpPr>
          <p:spPr>
            <a:xfrm>
              <a:off x="9825117" y="3794731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Gerenciar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perfis de usuários do sistema</a:t>
              </a: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756FDE5B-4A63-6F15-8787-0271442C227A}"/>
              </a:ext>
            </a:extLst>
          </p:cNvPr>
          <p:cNvGrpSpPr/>
          <p:nvPr/>
        </p:nvGrpSpPr>
        <p:grpSpPr>
          <a:xfrm>
            <a:off x="2861311" y="1218079"/>
            <a:ext cx="2998115" cy="953530"/>
            <a:chOff x="2825364" y="1326974"/>
            <a:chExt cx="2845421" cy="8907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2754BC70-E259-7A87-A4AB-D9AE3D89AF1A}"/>
                </a:ext>
              </a:extLst>
            </p:cNvPr>
            <p:cNvSpPr/>
            <p:nvPr/>
          </p:nvSpPr>
          <p:spPr>
            <a:xfrm>
              <a:off x="3741490" y="1326974"/>
              <a:ext cx="1007435" cy="8907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500">
                  <a:ea typeface="Calibri"/>
                  <a:cs typeface="Calibri"/>
                </a:rPr>
                <a:t>Solicitante</a:t>
              </a: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821AAED-D258-0D9C-D3FA-2B19E3B03133}"/>
                </a:ext>
              </a:extLst>
            </p:cNvPr>
            <p:cNvSpPr/>
            <p:nvPr/>
          </p:nvSpPr>
          <p:spPr>
            <a:xfrm>
              <a:off x="2834149" y="1437491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Solicita Serviço</a:t>
              </a: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72F3BE7A-F136-84FB-C932-B5AC7018CC88}"/>
                </a:ext>
              </a:extLst>
            </p:cNvPr>
            <p:cNvSpPr/>
            <p:nvPr/>
          </p:nvSpPr>
          <p:spPr>
            <a:xfrm>
              <a:off x="2825364" y="1828520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Avalia prestadores </a:t>
              </a:r>
              <a:endParaRPr lang="pt-PT" dirty="0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4485E066-22D9-B3BE-B4AE-6C267DB47BDD}"/>
                </a:ext>
              </a:extLst>
            </p:cNvPr>
            <p:cNvSpPr/>
            <p:nvPr/>
          </p:nvSpPr>
          <p:spPr>
            <a:xfrm>
              <a:off x="4835597" y="1398783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Encontra serviços</a:t>
              </a: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AD4B21D6-2629-3E47-FA55-C005256455E8}"/>
                </a:ext>
              </a:extLst>
            </p:cNvPr>
            <p:cNvSpPr/>
            <p:nvPr/>
          </p:nvSpPr>
          <p:spPr>
            <a:xfrm>
              <a:off x="4842904" y="185510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ea typeface="Calibri"/>
                  <a:cs typeface="Calibri"/>
                </a:rPr>
                <a:t>Feedback de trabalhador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626DC734-1BBB-BA27-7916-DCB089A69B14}"/>
              </a:ext>
            </a:extLst>
          </p:cNvPr>
          <p:cNvGrpSpPr/>
          <p:nvPr/>
        </p:nvGrpSpPr>
        <p:grpSpPr>
          <a:xfrm>
            <a:off x="2879053" y="3995330"/>
            <a:ext cx="2358228" cy="1176638"/>
            <a:chOff x="4472125" y="4052445"/>
            <a:chExt cx="2358228" cy="1176638"/>
          </a:xfrm>
          <a:solidFill>
            <a:schemeClr val="bg1">
              <a:lumMod val="95000"/>
            </a:schemeClr>
          </a:solidFill>
        </p:grpSpPr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19110C68-6790-7DD4-269D-DC0257DCD484}"/>
                </a:ext>
              </a:extLst>
            </p:cNvPr>
            <p:cNvSpPr/>
            <p:nvPr/>
          </p:nvSpPr>
          <p:spPr>
            <a:xfrm>
              <a:off x="5697296" y="4052668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Realizar</a:t>
              </a:r>
            </a:p>
            <a:p>
              <a:pPr algn="ctr"/>
              <a:r>
                <a:rPr lang="pt-BR" sz="800" dirty="0"/>
                <a:t>A exclusão</a:t>
              </a:r>
              <a:endParaRPr lang="pt-BR" sz="800" dirty="0">
                <a:ea typeface="Calibri"/>
                <a:cs typeface="Calibri"/>
              </a:endParaRP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do serviço</a:t>
              </a:r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5CCFD387-44CB-55FB-74A0-BDE22FBBC22A}"/>
                </a:ext>
              </a:extLst>
            </p:cNvPr>
            <p:cNvSpPr/>
            <p:nvPr/>
          </p:nvSpPr>
          <p:spPr>
            <a:xfrm>
              <a:off x="4473082" y="4052445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Realizar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Cadastro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Do solicitante</a:t>
              </a: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C09B710A-BD18-D771-95AA-4526E2E7C262}"/>
                </a:ext>
              </a:extLst>
            </p:cNvPr>
            <p:cNvSpPr/>
            <p:nvPr/>
          </p:nvSpPr>
          <p:spPr>
            <a:xfrm>
              <a:off x="4472125" y="4700319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Realizar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Login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Do solicitante</a:t>
              </a:r>
            </a:p>
          </p:txBody>
        </p:sp>
      </p:grpSp>
      <p:sp>
        <p:nvSpPr>
          <p:cNvPr id="97" name="Retângulo 96">
            <a:extLst>
              <a:ext uri="{FF2B5EF4-FFF2-40B4-BE49-F238E27FC236}">
                <a16:creationId xmlns:a16="http://schemas.microsoft.com/office/drawing/2014/main" id="{210287BE-FA53-92E9-E6E3-50D810546EF2}"/>
              </a:ext>
            </a:extLst>
          </p:cNvPr>
          <p:cNvSpPr/>
          <p:nvPr/>
        </p:nvSpPr>
        <p:spPr>
          <a:xfrm>
            <a:off x="5638239" y="3993857"/>
            <a:ext cx="1133057" cy="528764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Realizar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Cadastro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Do Prestador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8D8C362A-714F-7ABA-3C40-1E5CF245533A}"/>
              </a:ext>
            </a:extLst>
          </p:cNvPr>
          <p:cNvSpPr/>
          <p:nvPr/>
        </p:nvSpPr>
        <p:spPr>
          <a:xfrm>
            <a:off x="5638238" y="4599057"/>
            <a:ext cx="1133057" cy="528764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Realizar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Login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Do Prestador</a:t>
            </a: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C928CED4-DF50-74A0-57AE-EAAF4F80B269}"/>
              </a:ext>
            </a:extLst>
          </p:cNvPr>
          <p:cNvSpPr/>
          <p:nvPr/>
        </p:nvSpPr>
        <p:spPr>
          <a:xfrm>
            <a:off x="10438093" y="3826400"/>
            <a:ext cx="1133057" cy="528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Gerenciar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Serviços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Dos usuários</a:t>
            </a: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E2D5EE3B-267A-290F-4105-5E1A15EC9496}"/>
              </a:ext>
            </a:extLst>
          </p:cNvPr>
          <p:cNvSpPr/>
          <p:nvPr/>
        </p:nvSpPr>
        <p:spPr>
          <a:xfrm>
            <a:off x="9127453" y="3826400"/>
            <a:ext cx="1133057" cy="528764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Realizar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Login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Do administrador</a:t>
            </a:r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75486E07-AF4D-3D7B-6823-942E3A77D3A9}"/>
              </a:ext>
            </a:extLst>
          </p:cNvPr>
          <p:cNvSpPr/>
          <p:nvPr/>
        </p:nvSpPr>
        <p:spPr>
          <a:xfrm>
            <a:off x="9127453" y="5698995"/>
            <a:ext cx="1133057" cy="5287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Realizar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Cadastro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De outro administrador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A963DA6-44CD-3FE6-67C6-6EDA4C3DD51B}"/>
              </a:ext>
            </a:extLst>
          </p:cNvPr>
          <p:cNvSpPr/>
          <p:nvPr/>
        </p:nvSpPr>
        <p:spPr>
          <a:xfrm>
            <a:off x="2833824" y="5915793"/>
            <a:ext cx="1133057" cy="528764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Realizar</a:t>
            </a:r>
          </a:p>
          <a:p>
            <a:pPr algn="ctr"/>
            <a:r>
              <a:rPr lang="pt-BR" sz="800" dirty="0"/>
              <a:t>A edição</a:t>
            </a:r>
            <a:endParaRPr lang="pt-BR" sz="800" dirty="0">
              <a:ea typeface="Calibri"/>
              <a:cs typeface="Calibri"/>
            </a:endParaRPr>
          </a:p>
          <a:p>
            <a:pPr algn="ctr"/>
            <a:r>
              <a:rPr lang="pt-BR" sz="800" dirty="0">
                <a:ea typeface="Calibri"/>
                <a:cs typeface="Calibri"/>
              </a:rPr>
              <a:t>do serviço</a:t>
            </a:r>
          </a:p>
        </p:txBody>
      </p:sp>
    </p:spTree>
    <p:extLst>
      <p:ext uri="{BB962C8B-B14F-4D97-AF65-F5344CB8AC3E}">
        <p14:creationId xmlns:p14="http://schemas.microsoft.com/office/powerpoint/2010/main" val="4067034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359</Words>
  <Application>Microsoft Office PowerPoint</Application>
  <PresentationFormat>Ecrã Panorâmico</PresentationFormat>
  <Paragraphs>108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Cristina Vercosa Perez Barrios de Souza</dc:creator>
  <cp:lastModifiedBy>Juliana Aparecida Vecchi</cp:lastModifiedBy>
  <cp:revision>30</cp:revision>
  <dcterms:created xsi:type="dcterms:W3CDTF">2020-04-01T15:00:39Z</dcterms:created>
  <dcterms:modified xsi:type="dcterms:W3CDTF">2025-04-02T18:30:58Z</dcterms:modified>
</cp:coreProperties>
</file>