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1" r:id="rId7"/>
    <p:sldId id="260" r:id="rId8"/>
    <p:sldId id="262" r:id="rId9"/>
    <p:sldId id="263" r:id="rId10"/>
    <p:sldId id="269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726-E457-4C69-8FCF-C3370C662A1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52A3D-D135-4F5C-9C30-B6C17B38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1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Cant give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52A3D-D135-4F5C-9C30-B6C17B385C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EB9C26D-2201-4E1B-9C21-19AF09E6D571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C9A8598-FB2F-4B23-A043-59F6E14AB5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28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26D-2201-4E1B-9C21-19AF09E6D571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598-FB2F-4B23-A043-59F6E14A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4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26D-2201-4E1B-9C21-19AF09E6D571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598-FB2F-4B23-A043-59F6E14AB5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6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26D-2201-4E1B-9C21-19AF09E6D571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598-FB2F-4B23-A043-59F6E14AB5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11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26D-2201-4E1B-9C21-19AF09E6D571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598-FB2F-4B23-A043-59F6E14A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26D-2201-4E1B-9C21-19AF09E6D571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598-FB2F-4B23-A043-59F6E14AB56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11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26D-2201-4E1B-9C21-19AF09E6D571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598-FB2F-4B23-A043-59F6E14AB5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22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26D-2201-4E1B-9C21-19AF09E6D571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598-FB2F-4B23-A043-59F6E14AB5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05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26D-2201-4E1B-9C21-19AF09E6D571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598-FB2F-4B23-A043-59F6E14AB5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06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26D-2201-4E1B-9C21-19AF09E6D571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598-FB2F-4B23-A043-59F6E14A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4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26D-2201-4E1B-9C21-19AF09E6D571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598-FB2F-4B23-A043-59F6E14AB5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41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26D-2201-4E1B-9C21-19AF09E6D571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598-FB2F-4B23-A043-59F6E14A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3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26D-2201-4E1B-9C21-19AF09E6D571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598-FB2F-4B23-A043-59F6E14AB56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9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26D-2201-4E1B-9C21-19AF09E6D571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598-FB2F-4B23-A043-59F6E14AB56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47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26D-2201-4E1B-9C21-19AF09E6D571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598-FB2F-4B23-A043-59F6E14A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6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26D-2201-4E1B-9C21-19AF09E6D571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598-FB2F-4B23-A043-59F6E14AB56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66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C26D-2201-4E1B-9C21-19AF09E6D571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A8598-FB2F-4B23-A043-59F6E14A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B9C26D-2201-4E1B-9C21-19AF09E6D571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9A8598-FB2F-4B23-A043-59F6E14A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9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95CD-E94C-2EC2-B73E-DE236B169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0" i="0" dirty="0">
                <a:effectLst/>
                <a:latin typeface="gg sans"/>
              </a:rPr>
              <a:t>The Future of Automation: Responsive Systems for diverse conditions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34EC2-0567-9DCA-9267-8455F533E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4D19-8CBB-C0BE-06B4-61856875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E0ABA-F3EB-6005-9E3E-0E14D1EE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detect</a:t>
            </a:r>
          </a:p>
          <a:p>
            <a:r>
              <a:rPr lang="en-US" dirty="0"/>
              <a:t>Control</a:t>
            </a:r>
          </a:p>
          <a:p>
            <a:r>
              <a:rPr lang="en-US" dirty="0"/>
              <a:t>Enough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4F2C-0F8F-30C0-420F-98ED7E8B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8FC5-52B2-6011-6FC9-A703FA68D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7FBE1-279D-507C-0056-2BD90D9CF8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Road: Highway</a:t>
            </a:r>
          </a:p>
          <a:p>
            <a:r>
              <a:rPr lang="en-US" dirty="0"/>
              <a:t>Speed: high</a:t>
            </a:r>
          </a:p>
          <a:p>
            <a:r>
              <a:rPr lang="en-US" dirty="0"/>
              <a:t>Weather: not cloudy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51711-1F34-605E-E44F-B92F3F3F2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4483B-1A06-6CB1-6751-681A1F2AAD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Road: Intersection</a:t>
            </a:r>
          </a:p>
          <a:p>
            <a:r>
              <a:rPr lang="en-US" dirty="0"/>
              <a:t>Speed: low</a:t>
            </a:r>
          </a:p>
          <a:p>
            <a:r>
              <a:rPr lang="en-US" dirty="0"/>
              <a:t>Weather: not cloudy and rain </a:t>
            </a:r>
          </a:p>
        </p:txBody>
      </p:sp>
    </p:spTree>
    <p:extLst>
      <p:ext uri="{BB962C8B-B14F-4D97-AF65-F5344CB8AC3E}">
        <p14:creationId xmlns:p14="http://schemas.microsoft.com/office/powerpoint/2010/main" val="23743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32D7-A7CC-7057-E251-37F98238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8AAC2-9856-02DD-1F03-8F50EE19B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08A1C-F82D-E377-88DD-E26A49C41F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6E0DA-D4A9-33D9-F025-659ECD9D8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86303-FF80-692B-387F-BD5479FDC8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8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86D0-30DC-912F-E90C-110DFB8E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more dangerous than human driving?</a:t>
            </a:r>
          </a:p>
        </p:txBody>
      </p:sp>
      <p:pic>
        <p:nvPicPr>
          <p:cNvPr id="5" name="Content Placeholder 4" descr="A graph of different sources&#10;&#10;Description automatically generated">
            <a:extLst>
              <a:ext uri="{FF2B5EF4-FFF2-40B4-BE49-F238E27FC236}">
                <a16:creationId xmlns:a16="http://schemas.microsoft.com/office/drawing/2014/main" id="{B0C35D10-8DD3-7AB0-9A46-8681D578B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32" y="2285999"/>
            <a:ext cx="5705423" cy="3701436"/>
          </a:xfrm>
        </p:spPr>
      </p:pic>
    </p:spTree>
    <p:extLst>
      <p:ext uri="{BB962C8B-B14F-4D97-AF65-F5344CB8AC3E}">
        <p14:creationId xmlns:p14="http://schemas.microsoft.com/office/powerpoint/2010/main" val="346540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94BB-771B-58C4-AB62-010F460F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by year</a:t>
            </a:r>
          </a:p>
        </p:txBody>
      </p:sp>
      <p:pic>
        <p:nvPicPr>
          <p:cNvPr id="7" name="Picture 6" descr="A graph of injury injuries&#10;&#10;Description automatically generated with medium confidence">
            <a:extLst>
              <a:ext uri="{FF2B5EF4-FFF2-40B4-BE49-F238E27FC236}">
                <a16:creationId xmlns:a16="http://schemas.microsoft.com/office/drawing/2014/main" id="{4000D1A9-C01F-D385-673C-6EC1F999E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68" y="2113935"/>
            <a:ext cx="7216876" cy="401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1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287D-1B9D-CC30-9E2C-9145DF636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2"/>
            <a:ext cx="9547123" cy="3292321"/>
          </a:xfrm>
        </p:spPr>
        <p:txBody>
          <a:bodyPr/>
          <a:lstStyle/>
          <a:p>
            <a:r>
              <a:rPr lang="en-US" dirty="0"/>
              <a:t>Safer by years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75253-AA63-FDC0-1235-FDE58AF57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96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3242-AF81-1255-FFDB-EEB51372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Weather?</a:t>
            </a:r>
          </a:p>
        </p:txBody>
      </p:sp>
      <p:pic>
        <p:nvPicPr>
          <p:cNvPr id="5" name="Content Placeholder 4" descr="A pie chart with different colors&#10;&#10;Description automatically generated">
            <a:extLst>
              <a:ext uri="{FF2B5EF4-FFF2-40B4-BE49-F238E27FC236}">
                <a16:creationId xmlns:a16="http://schemas.microsoft.com/office/drawing/2014/main" id="{2918DF38-E450-8C88-86B2-F7309047B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45" y="2155335"/>
            <a:ext cx="5920124" cy="4144088"/>
          </a:xfrm>
        </p:spPr>
      </p:pic>
    </p:spTree>
    <p:extLst>
      <p:ext uri="{BB962C8B-B14F-4D97-AF65-F5344CB8AC3E}">
        <p14:creationId xmlns:p14="http://schemas.microsoft.com/office/powerpoint/2010/main" val="311922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A492-D20C-17F0-C350-2414B5E3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796"/>
            <a:ext cx="10515600" cy="1325563"/>
          </a:xfrm>
        </p:spPr>
        <p:txBody>
          <a:bodyPr/>
          <a:lstStyle/>
          <a:p>
            <a:r>
              <a:rPr lang="en-US" dirty="0"/>
              <a:t>Weather</a:t>
            </a:r>
          </a:p>
        </p:txBody>
      </p:sp>
      <p:pic>
        <p:nvPicPr>
          <p:cNvPr id="5" name="Content Placeholder 4" descr="A diagram of a weather condition&#10;&#10;Description automatically generated">
            <a:extLst>
              <a:ext uri="{FF2B5EF4-FFF2-40B4-BE49-F238E27FC236}">
                <a16:creationId xmlns:a16="http://schemas.microsoft.com/office/drawing/2014/main" id="{13D2C836-7D90-C1BF-7FC2-E5F4ED385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4221"/>
            <a:ext cx="5741587" cy="4019112"/>
          </a:xfrm>
        </p:spPr>
      </p:pic>
      <p:pic>
        <p:nvPicPr>
          <p:cNvPr id="7" name="Picture 6" descr="A pie chart with a blue circle and a orange triangle&#10;&#10;Description automatically generated">
            <a:extLst>
              <a:ext uri="{FF2B5EF4-FFF2-40B4-BE49-F238E27FC236}">
                <a16:creationId xmlns:a16="http://schemas.microsoft.com/office/drawing/2014/main" id="{7D1891E0-77AD-A88D-19DB-AC6210124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8" y="1774221"/>
            <a:ext cx="5741588" cy="40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4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D250-468E-49F7-7AE6-7CA1C885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Speed?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D0951BF5-F4BD-A817-5ED0-B4B8CA38F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04" y="2557463"/>
            <a:ext cx="5529791" cy="3317875"/>
          </a:xfrm>
        </p:spPr>
      </p:pic>
    </p:spTree>
    <p:extLst>
      <p:ext uri="{BB962C8B-B14F-4D97-AF65-F5344CB8AC3E}">
        <p14:creationId xmlns:p14="http://schemas.microsoft.com/office/powerpoint/2010/main" val="268852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668C-D9E1-6926-2F7F-92B7507A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type?</a:t>
            </a:r>
          </a:p>
        </p:txBody>
      </p:sp>
      <p:pic>
        <p:nvPicPr>
          <p:cNvPr id="19" name="Content Placeholder 18" descr="A graph of different type of road ads&#10;&#10;Description automatically generated">
            <a:extLst>
              <a:ext uri="{FF2B5EF4-FFF2-40B4-BE49-F238E27FC236}">
                <a16:creationId xmlns:a16="http://schemas.microsoft.com/office/drawing/2014/main" id="{747FBABC-25B2-04BB-B664-794059C9D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138" y="2092622"/>
            <a:ext cx="5801784" cy="4351338"/>
          </a:xfrm>
        </p:spPr>
      </p:pic>
      <p:pic>
        <p:nvPicPr>
          <p:cNvPr id="15" name="Picture 14" descr="A graph of different type of road&#10;&#10;Description automatically generated">
            <a:extLst>
              <a:ext uri="{FF2B5EF4-FFF2-40B4-BE49-F238E27FC236}">
                <a16:creationId xmlns:a16="http://schemas.microsoft.com/office/drawing/2014/main" id="{6CB6D17F-2E91-9BB8-118F-729F2CAA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8" y="2092622"/>
            <a:ext cx="5035496" cy="37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0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95A7-7523-3DCE-637D-32033639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type?</a:t>
            </a:r>
          </a:p>
        </p:txBody>
      </p:sp>
      <p:pic>
        <p:nvPicPr>
          <p:cNvPr id="5" name="Content Placeholder 4" descr="A graph of different types of road&#10;&#10;Description automatically generated">
            <a:extLst>
              <a:ext uri="{FF2B5EF4-FFF2-40B4-BE49-F238E27FC236}">
                <a16:creationId xmlns:a16="http://schemas.microsoft.com/office/drawing/2014/main" id="{9381C100-D126-485C-4042-A23392937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278" y="2020529"/>
            <a:ext cx="6089444" cy="4567083"/>
          </a:xfrm>
        </p:spPr>
      </p:pic>
    </p:spTree>
    <p:extLst>
      <p:ext uri="{BB962C8B-B14F-4D97-AF65-F5344CB8AC3E}">
        <p14:creationId xmlns:p14="http://schemas.microsoft.com/office/powerpoint/2010/main" val="1917883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492</TotalTime>
  <Words>72</Words>
  <Application>Microsoft Office PowerPoint</Application>
  <PresentationFormat>Widescreen</PresentationFormat>
  <Paragraphs>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gg sans</vt:lpstr>
      <vt:lpstr>Aptos</vt:lpstr>
      <vt:lpstr>Arial</vt:lpstr>
      <vt:lpstr>Garamond</vt:lpstr>
      <vt:lpstr>Organic</vt:lpstr>
      <vt:lpstr>The Future of Automation: Responsive Systems for diverse conditions</vt:lpstr>
      <vt:lpstr>Is it more dangerous than human driving?</vt:lpstr>
      <vt:lpstr>Improvement by year</vt:lpstr>
      <vt:lpstr>Safer by years </vt:lpstr>
      <vt:lpstr>Weather?</vt:lpstr>
      <vt:lpstr>Weather</vt:lpstr>
      <vt:lpstr>Speed?</vt:lpstr>
      <vt:lpstr>Road type?</vt:lpstr>
      <vt:lpstr>Road type?</vt:lpstr>
      <vt:lpstr>Why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Weng Kin Chan</dc:creator>
  <cp:lastModifiedBy>Weng Kin Chan</cp:lastModifiedBy>
  <cp:revision>2</cp:revision>
  <dcterms:created xsi:type="dcterms:W3CDTF">2024-10-19T14:08:08Z</dcterms:created>
  <dcterms:modified xsi:type="dcterms:W3CDTF">2024-10-19T22:28:45Z</dcterms:modified>
</cp:coreProperties>
</file>