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63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38210" y="1093451"/>
            <a:ext cx="6857028" cy="4784065"/>
            <a:chOff x="3838210" y="1093451"/>
            <a:chExt cx="6857028" cy="47840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8210" y="1093451"/>
              <a:ext cx="6857028" cy="47840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5981" y="4584115"/>
            <a:ext cx="3011396" cy="47498"/>
            <a:chOff x="245981" y="4584115"/>
            <a:chExt cx="3011396" cy="474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981" y="4584115"/>
              <a:ext cx="3011396" cy="474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197" y="3960658"/>
            <a:ext cx="1760529" cy="6509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958" y="2831178"/>
            <a:ext cx="4020858" cy="9974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876244"/>
            <a:ext cx="10695238" cy="5809417"/>
            <a:chOff x="0" y="876244"/>
            <a:chExt cx="10695238" cy="580941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221223" y="-1902068"/>
              <a:ext cx="21390476" cy="1161883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876244"/>
              <a:ext cx="10695238" cy="58094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13681" y="1633592"/>
            <a:ext cx="6427659" cy="4294720"/>
            <a:chOff x="3913681" y="1633592"/>
            <a:chExt cx="6427659" cy="429472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13681" y="1633592"/>
              <a:ext cx="6427659" cy="42947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5981" y="4389662"/>
            <a:ext cx="3216245" cy="32731"/>
            <a:chOff x="245981" y="4389662"/>
            <a:chExt cx="3216245" cy="3273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5981" y="4389662"/>
              <a:ext cx="3216245" cy="3273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182" y="4575115"/>
            <a:ext cx="1321406" cy="50435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958" y="2831178"/>
            <a:ext cx="4020858" cy="9974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9376" y="187712"/>
            <a:ext cx="2737906" cy="3868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44" y="5591725"/>
            <a:ext cx="2178605" cy="6591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4572" y="6109125"/>
            <a:ext cx="7020949" cy="8707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3712" y="1223391"/>
            <a:ext cx="9076267" cy="4013272"/>
            <a:chOff x="1143712" y="1223391"/>
            <a:chExt cx="9076267" cy="40132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712" y="1223391"/>
              <a:ext cx="9076267" cy="40132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9376" y="209275"/>
            <a:ext cx="2737906" cy="3868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44" y="5615154"/>
            <a:ext cx="2443595" cy="61037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4572" y="6131982"/>
            <a:ext cx="7114615" cy="8245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82490" y="1320424"/>
            <a:ext cx="8761518" cy="4184515"/>
            <a:chOff x="1182490" y="1320424"/>
            <a:chExt cx="8761518" cy="418451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2490" y="1320424"/>
              <a:ext cx="8761518" cy="4184515"/>
            </a:xfrm>
            <a:prstGeom prst="rect">
              <a:avLst/>
            </a:prstGeom>
          </p:spPr>
        </p:pic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495CD10E-736B-9F97-6356-FAD3975CF781}"/>
              </a:ext>
            </a:extLst>
          </p:cNvPr>
          <p:cNvSpPr/>
          <p:nvPr/>
        </p:nvSpPr>
        <p:spPr>
          <a:xfrm>
            <a:off x="8015287" y="1800225"/>
            <a:ext cx="762000" cy="3810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9376" y="176722"/>
            <a:ext cx="2935334" cy="4573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8838" y="6304486"/>
            <a:ext cx="7861911" cy="8245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01310" y="533376"/>
            <a:ext cx="8561068" cy="5570809"/>
            <a:chOff x="1401310" y="533376"/>
            <a:chExt cx="8561068" cy="557080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1310" y="533376"/>
              <a:ext cx="8561068" cy="55708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0660" y="447124"/>
            <a:ext cx="8771110" cy="5620568"/>
            <a:chOff x="1080660" y="447124"/>
            <a:chExt cx="8771110" cy="56205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660" y="447124"/>
              <a:ext cx="8771110" cy="56205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9376" y="90470"/>
            <a:ext cx="2809677" cy="45734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8627" y="6421474"/>
            <a:ext cx="6409815" cy="70330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51373" y="5977477"/>
            <a:ext cx="2178605" cy="6103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9376" y="90470"/>
            <a:ext cx="2809677" cy="4573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6284" y="6421475"/>
            <a:ext cx="6544244" cy="7033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7778" y="522594"/>
            <a:ext cx="9336874" cy="5791052"/>
            <a:chOff x="797778" y="522594"/>
            <a:chExt cx="9336874" cy="579105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778" y="522594"/>
              <a:ext cx="9336874" cy="579105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51373" y="5977477"/>
            <a:ext cx="2443595" cy="610376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568432-774E-38BB-FD5B-315E0DCD7AA1}"/>
              </a:ext>
            </a:extLst>
          </p:cNvPr>
          <p:cNvCxnSpPr>
            <a:cxnSpLocks/>
          </p:cNvCxnSpPr>
          <p:nvPr/>
        </p:nvCxnSpPr>
        <p:spPr>
          <a:xfrm>
            <a:off x="3976687" y="1114425"/>
            <a:ext cx="1905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9378" y="90470"/>
            <a:ext cx="2673896" cy="4573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0475" y="5785370"/>
            <a:ext cx="6585006" cy="10483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1514" y="666216"/>
            <a:ext cx="9852211" cy="4743397"/>
            <a:chOff x="421514" y="666216"/>
            <a:chExt cx="9852211" cy="474339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1514" y="666216"/>
              <a:ext cx="9852211" cy="47433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Cassandra Burns</cp:lastModifiedBy>
  <cp:revision>3</cp:revision>
  <dcterms:created xsi:type="dcterms:W3CDTF">2022-09-05T18:04:50Z</dcterms:created>
  <dcterms:modified xsi:type="dcterms:W3CDTF">2022-09-05T09:09:46Z</dcterms:modified>
</cp:coreProperties>
</file>