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38210" y="1093451"/>
            <a:ext cx="6857028" cy="4784065"/>
            <a:chOff x="3838210" y="1093451"/>
            <a:chExt cx="6857028" cy="4784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8210" y="1093451"/>
              <a:ext cx="6857028" cy="47840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981" y="4584115"/>
            <a:ext cx="3011396" cy="47498"/>
            <a:chOff x="245981" y="4584115"/>
            <a:chExt cx="3011396" cy="474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81" y="4584115"/>
              <a:ext cx="3011396" cy="474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197" y="3960658"/>
            <a:ext cx="1760529" cy="6509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58" y="2831178"/>
            <a:ext cx="4020858" cy="997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876244"/>
            <a:ext cx="10695238" cy="5809417"/>
            <a:chOff x="0" y="876244"/>
            <a:chExt cx="10695238" cy="58094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221223" y="-1902068"/>
              <a:ext cx="21390476" cy="1161883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76244"/>
              <a:ext cx="10695238" cy="5809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3681" y="1633592"/>
            <a:ext cx="6427659" cy="4294720"/>
            <a:chOff x="3913681" y="1633592"/>
            <a:chExt cx="6427659" cy="42947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3681" y="1633592"/>
              <a:ext cx="6427659" cy="42947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5981" y="4389662"/>
            <a:ext cx="3216245" cy="32731"/>
            <a:chOff x="245981" y="4389662"/>
            <a:chExt cx="3216245" cy="32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981" y="4389662"/>
              <a:ext cx="3216245" cy="327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182" y="4575119"/>
            <a:ext cx="1393844" cy="5043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58" y="2831178"/>
            <a:ext cx="4020858" cy="9974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8" y="187713"/>
            <a:ext cx="2602068" cy="386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484" y="6626896"/>
            <a:ext cx="8234034" cy="8245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9501" y="718529"/>
            <a:ext cx="4704570" cy="5908367"/>
            <a:chOff x="5649501" y="718529"/>
            <a:chExt cx="4704570" cy="59083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501" y="718529"/>
              <a:ext cx="4704570" cy="59083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2940" y="693481"/>
            <a:ext cx="4794679" cy="5933416"/>
            <a:chOff x="552940" y="693481"/>
            <a:chExt cx="4794679" cy="59334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940" y="693481"/>
              <a:ext cx="4794679" cy="5933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8" y="198285"/>
            <a:ext cx="2852125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692" y="6723064"/>
            <a:ext cx="7209854" cy="5050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1629" y="587283"/>
            <a:ext cx="8411980" cy="5812029"/>
            <a:chOff x="1141629" y="587283"/>
            <a:chExt cx="8411980" cy="58120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629" y="587283"/>
              <a:ext cx="8411980" cy="5812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8" y="176722"/>
            <a:ext cx="2987306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0468" y="6677025"/>
            <a:ext cx="7407063" cy="4579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090" y="533376"/>
            <a:ext cx="8675820" cy="5613766"/>
            <a:chOff x="1306090" y="533376"/>
            <a:chExt cx="8675820" cy="56137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90" y="533376"/>
              <a:ext cx="8675820" cy="5613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8" y="90470"/>
            <a:ext cx="2673239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0475" y="5677551"/>
            <a:ext cx="6472311" cy="724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1907" y="1133883"/>
            <a:ext cx="9631424" cy="3504969"/>
            <a:chOff x="531907" y="1133883"/>
            <a:chExt cx="9631424" cy="35049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907" y="1133883"/>
              <a:ext cx="9631424" cy="3504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Cassandra Burns</cp:lastModifiedBy>
  <cp:revision>6</cp:revision>
  <dcterms:created xsi:type="dcterms:W3CDTF">2022-09-05T18:06:02Z</dcterms:created>
  <dcterms:modified xsi:type="dcterms:W3CDTF">2022-09-05T09:10:49Z</dcterms:modified>
</cp:coreProperties>
</file>