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531" r:id="rId3"/>
    <p:sldId id="532" r:id="rId4"/>
    <p:sldId id="533" r:id="rId5"/>
    <p:sldId id="534" r:id="rId6"/>
    <p:sldId id="535" r:id="rId7"/>
    <p:sldId id="536" r:id="rId8"/>
    <p:sldId id="537" r:id="rId9"/>
    <p:sldId id="538" r:id="rId10"/>
    <p:sldId id="541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45" autoAdjust="0"/>
  </p:normalViewPr>
  <p:slideViewPr>
    <p:cSldViewPr>
      <p:cViewPr varScale="1">
        <p:scale>
          <a:sx n="52" d="100"/>
          <a:sy n="52" d="100"/>
        </p:scale>
        <p:origin x="1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8CEBA7A-DD68-47A9-8351-E8484A740609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Hyperparameter tuning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0B481F-BC22-452B-AB07-F4099F8144A9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Hyperparameter tuning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2BB09E-8AEA-4B6A-8A69-3114C9B3EE52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Hyperparameter tuning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19D07D-E702-41D3-862A-FE7D5268012A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Hyperparameter tuning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292434-8065-4D26-8439-11EE8CDC2DA6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Hyperparameter tuning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0E551E-1B07-4DDB-97E8-28289E282284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Hyperparameter tuning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2EEE9-7E85-41F2-8347-3C1A338535F0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Hyperparameter tuning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1A483E-0656-4E9F-8278-A39FA3990BF8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Hyperparameter tuning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C055F7-25C6-4AEF-BCDF-D8172066CDC8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Hyperparameter tuning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52B444-A479-4768-8C9B-99E3AB310473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Hyperparameter tuning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D9A055-CF60-4B9D-B2E7-9E71487329BA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Hyperparameter tuning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7E3843CF-791E-40F6-9762-A296B4603517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Hyperparameter tuning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1AF9-6EAD-45E2-AB02-91BF6D83EB71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Hyperparameter tuning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10038" y="3131403"/>
            <a:ext cx="1923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/>
              <a:t>Q &amp; A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29472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Machine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파라미터의 종류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학습을 통해서 그 값이 결정되는 파라미터 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사용자가 그 값을 결정하는 파라미터 </a:t>
            </a:r>
            <a:r>
              <a:rPr lang="en-US" altLang="ko-KR" sz="2400" dirty="0" smtClean="0"/>
              <a:t>=&gt; </a:t>
            </a:r>
            <a:r>
              <a:rPr lang="ko-KR" altLang="en-US" sz="2400" dirty="0" smtClean="0"/>
              <a:t>이러한 파라미터를 </a:t>
            </a:r>
            <a:r>
              <a:rPr lang="en-US" altLang="ko-KR" sz="2400" dirty="0" err="1" smtClean="0"/>
              <a:t>hyperparameter</a:t>
            </a:r>
            <a:r>
              <a:rPr lang="ko-KR" altLang="en-US" sz="2400" dirty="0" smtClean="0"/>
              <a:t>라고 함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어떠한 </a:t>
            </a:r>
            <a:r>
              <a:rPr lang="en-US" altLang="ko-KR" sz="2400" dirty="0" err="1" smtClean="0"/>
              <a:t>hyperparameter</a:t>
            </a:r>
            <a:r>
              <a:rPr lang="ko-KR" altLang="en-US" sz="2400" dirty="0" smtClean="0"/>
              <a:t>를 갖는지는 모형 마다 달라짐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또는 어떠한 방법을 사용해서 학습을 하느냐에 따라 달라짐</a:t>
            </a:r>
            <a:endParaRPr lang="en-US" altLang="ko-KR" sz="2000" dirty="0" smtClean="0"/>
          </a:p>
          <a:p>
            <a:pPr lvl="1"/>
            <a:r>
              <a:rPr lang="en-US" altLang="ko-KR" sz="2400" dirty="0" err="1" smtClean="0"/>
              <a:t>Hyperparameter</a:t>
            </a:r>
            <a:r>
              <a:rPr lang="ko-KR" altLang="en-US" sz="2400" dirty="0" smtClean="0"/>
              <a:t>가 취할 수 있는 값은 여러가지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이중 모형의 성능을 좋게하는 값을 선택하는 것이 필요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4015-7FED-433A-990F-B42FD9A98FEE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Hyperparameter tuning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Regression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LogisticRegression</a:t>
            </a:r>
            <a:r>
              <a:rPr lang="en-US" altLang="ko-KR" sz="2400" dirty="0" smtClean="0"/>
              <a:t> class</a:t>
            </a:r>
            <a:r>
              <a:rPr lang="ko-KR" altLang="en-US" sz="2400" dirty="0" smtClean="0"/>
              <a:t>에서의 </a:t>
            </a:r>
            <a:r>
              <a:rPr lang="en-US" altLang="ko-KR" sz="2400" dirty="0" err="1" smtClean="0"/>
              <a:t>Hyperparameter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의 예</a:t>
            </a:r>
            <a:endParaRPr lang="en-US" altLang="ko-KR" sz="2400" dirty="0" smtClean="0"/>
          </a:p>
          <a:p>
            <a:pPr lvl="1"/>
            <a:r>
              <a:rPr lang="en-US" altLang="ko-KR" sz="2200" dirty="0" smtClean="0"/>
              <a:t>C, penalty, solver </a:t>
            </a:r>
            <a:r>
              <a:rPr lang="ko-KR" altLang="en-US" sz="2200" dirty="0" smtClean="0"/>
              <a:t>등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그렇다면 어떠한 값으로 설정을 하는게 좋은가</a:t>
            </a:r>
            <a:r>
              <a:rPr lang="en-US" altLang="ko-KR" sz="2200" dirty="0" smtClean="0"/>
              <a:t>?</a:t>
            </a:r>
          </a:p>
          <a:p>
            <a:r>
              <a:rPr lang="en-US" altLang="ko-KR" sz="2400" dirty="0" err="1" smtClean="0"/>
              <a:t>Hyperparameter</a:t>
            </a:r>
            <a:r>
              <a:rPr lang="ko-KR" altLang="en-US" sz="2400" dirty="0" smtClean="0"/>
              <a:t>의 값 결정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사람이 결정하기 때문에 자동적으로 최적의 값을 결정하기 어려워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사전 지식을 가지고 몇가지 값을 시도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모형의 성능이 더 좋은 것을 선택</a:t>
            </a:r>
            <a:endParaRPr lang="en-US" altLang="ko-KR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4DDD-D17E-402B-965A-F652A01FDE92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Hyperparameter tuning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0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Regression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Model tuning</a:t>
            </a:r>
          </a:p>
          <a:p>
            <a:pPr lvl="1"/>
            <a:r>
              <a:rPr lang="en-US" altLang="ko-KR" sz="1800" dirty="0" err="1" smtClean="0"/>
              <a:t>hyperparameter</a:t>
            </a:r>
            <a:r>
              <a:rPr lang="ko-KR" altLang="en-US" sz="1800" dirty="0" smtClean="0"/>
              <a:t>의 값을 변경하는 것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혹은 그러한 과정을 거쳐서 성능이 더 좋은 모형을 찾는 것</a:t>
            </a:r>
            <a:r>
              <a:rPr lang="en-US" altLang="ko-KR" sz="1800" dirty="0" smtClean="0"/>
              <a:t>)</a:t>
            </a:r>
          </a:p>
          <a:p>
            <a:r>
              <a:rPr lang="en-US" altLang="ko-KR" sz="2000" dirty="0" smtClean="0"/>
              <a:t>Example</a:t>
            </a:r>
          </a:p>
          <a:p>
            <a:pPr lvl="1"/>
            <a:r>
              <a:rPr lang="en-US" altLang="ko-KR" sz="1800" dirty="0" smtClean="0"/>
              <a:t>Penalty </a:t>
            </a:r>
            <a:r>
              <a:rPr lang="ko-KR" altLang="en-US" sz="1800" dirty="0" smtClean="0"/>
              <a:t>종류에 따른 모형의 성</a:t>
            </a:r>
            <a:r>
              <a:rPr lang="ko-KR" altLang="en-US" sz="1800" dirty="0"/>
              <a:t>능</a:t>
            </a:r>
            <a:r>
              <a:rPr lang="ko-KR" altLang="en-US" sz="1800" dirty="0" smtClean="0"/>
              <a:t> 비교</a:t>
            </a:r>
            <a:endParaRPr lang="en-US" altLang="ko-KR" sz="1800" dirty="0" smtClean="0"/>
          </a:p>
          <a:p>
            <a:r>
              <a:rPr lang="ko-KR" altLang="en-US" sz="2000" dirty="0" smtClean="0"/>
              <a:t>주의</a:t>
            </a:r>
            <a:r>
              <a:rPr lang="en-US" altLang="ko-KR" sz="2000" dirty="0" smtClean="0"/>
              <a:t>!</a:t>
            </a:r>
          </a:p>
          <a:p>
            <a:pPr lvl="1"/>
            <a:r>
              <a:rPr lang="en-US" altLang="ko-KR" sz="1800" dirty="0" err="1" smtClean="0"/>
              <a:t>Hyperparameter</a:t>
            </a:r>
            <a:r>
              <a:rPr lang="en-US" altLang="ko-KR" sz="1800" dirty="0" smtClean="0"/>
              <a:t> tuning</a:t>
            </a:r>
            <a:r>
              <a:rPr lang="ko-KR" altLang="en-US" sz="1800" dirty="0" smtClean="0"/>
              <a:t>의 결과를 파악하기 위해서 평가 데이터를 사용하면 안됨</a:t>
            </a:r>
            <a:endParaRPr lang="en-US" altLang="ko-KR" sz="1800" dirty="0" smtClean="0"/>
          </a:p>
          <a:p>
            <a:pPr lvl="1"/>
            <a:r>
              <a:rPr lang="en-US" altLang="ko-KR" sz="1800" dirty="0"/>
              <a:t>Test dataset</a:t>
            </a:r>
            <a:r>
              <a:rPr lang="ko-KR" altLang="en-US" sz="1800" dirty="0"/>
              <a:t>은 모형의 최종 평가 목적으로 사용되므로 </a:t>
            </a:r>
            <a:r>
              <a:rPr lang="ko-KR" altLang="en-US" sz="1800" dirty="0" smtClean="0"/>
              <a:t>학습이나 튜닝에 </a:t>
            </a:r>
            <a:r>
              <a:rPr lang="ko-KR" altLang="en-US" sz="1800" dirty="0"/>
              <a:t>사용되면 안됨 </a:t>
            </a:r>
            <a:r>
              <a:rPr lang="en-US" altLang="ko-KR" sz="1800" dirty="0"/>
              <a:t>=&gt; 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모형의 성능을 개선하는 목적으로 사용하면 안되고</a:t>
            </a:r>
            <a:r>
              <a:rPr lang="en-US" altLang="ko-KR" sz="1800" dirty="0"/>
              <a:t>, </a:t>
            </a:r>
            <a:r>
              <a:rPr lang="ko-KR" altLang="en-US" sz="1800" dirty="0"/>
              <a:t>오직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최종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모형의 </a:t>
            </a:r>
            <a:r>
              <a:rPr lang="ko-KR" altLang="en-US" sz="1800" dirty="0"/>
              <a:t>성능을 평가하는 목적으로 사용</a:t>
            </a:r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D6D1-9C97-4E52-8E34-387BE7B6F413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Hyperparameter tuning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</a:t>
            </a:r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Validation dataset</a:t>
            </a:r>
          </a:p>
          <a:p>
            <a:pPr lvl="1"/>
            <a:r>
              <a:rPr lang="en-US" altLang="ko-KR" sz="2000" dirty="0" smtClean="0"/>
              <a:t>Model tuning</a:t>
            </a:r>
            <a:r>
              <a:rPr lang="ko-KR" altLang="en-US" sz="2000" dirty="0" smtClean="0"/>
              <a:t>의 목적으로 사용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학습데이터의 일부를 </a:t>
            </a:r>
            <a:r>
              <a:rPr lang="en-US" altLang="ko-KR" sz="2000" dirty="0" smtClean="0"/>
              <a:t>validation dataset</a:t>
            </a:r>
            <a:r>
              <a:rPr lang="ko-KR" altLang="en-US" sz="2000" dirty="0" smtClean="0"/>
              <a:t>으로 사용</a:t>
            </a:r>
            <a:endParaRPr lang="en-US" altLang="ko-KR" sz="2000" dirty="0" smtClean="0"/>
          </a:p>
          <a:p>
            <a:r>
              <a:rPr lang="en-US" altLang="ko-KR" sz="2400" dirty="0" smtClean="0"/>
              <a:t>Penalty </a:t>
            </a:r>
            <a:r>
              <a:rPr lang="ko-KR" altLang="en-US" sz="2400" dirty="0" smtClean="0"/>
              <a:t>유형의 예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서로 다른 규제화 방법에 대한 모형들 </a:t>
            </a:r>
            <a:r>
              <a:rPr lang="ko-KR" altLang="en-US" sz="2000" dirty="0"/>
              <a:t>중에 어떠한 모형의 성능이 좋은가를 평가하기 위해서는 </a:t>
            </a:r>
            <a:r>
              <a:rPr lang="en-US" altLang="ko-KR" sz="2000" dirty="0"/>
              <a:t>validation dataset</a:t>
            </a:r>
            <a:r>
              <a:rPr lang="ko-KR" altLang="en-US" sz="2000" dirty="0"/>
              <a:t>을 사용 </a:t>
            </a:r>
            <a:r>
              <a:rPr lang="en-US" altLang="ko-KR" sz="2000" dirty="0"/>
              <a:t>=&gt; </a:t>
            </a:r>
            <a:r>
              <a:rPr lang="ko-KR" altLang="en-US" sz="2000" dirty="0"/>
              <a:t>그 후</a:t>
            </a:r>
            <a:r>
              <a:rPr lang="en-US" altLang="ko-KR" sz="2000" dirty="0"/>
              <a:t>, </a:t>
            </a:r>
            <a:r>
              <a:rPr lang="ko-KR" altLang="en-US" sz="2000" dirty="0"/>
              <a:t>더 성능이 좋은 모형을 이용하여 </a:t>
            </a:r>
            <a:r>
              <a:rPr lang="en-US" altLang="ko-KR" sz="2000" dirty="0"/>
              <a:t>test data</a:t>
            </a:r>
            <a:r>
              <a:rPr lang="ko-KR" altLang="en-US" sz="2000" dirty="0"/>
              <a:t>를 사용하여 평가</a:t>
            </a:r>
            <a:endParaRPr lang="en-US" altLang="ko-KR" sz="2000" dirty="0"/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895-3EB8-457C-9DFB-C96031AFA231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Hyperparameter tuning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</a:t>
            </a:r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Validation</a:t>
            </a:r>
          </a:p>
          <a:p>
            <a:pPr lvl="1"/>
            <a:r>
              <a:rPr lang="en-US" altLang="ko-KR" sz="2000" dirty="0" smtClean="0"/>
              <a:t>Validation dataset</a:t>
            </a:r>
            <a:r>
              <a:rPr lang="ko-KR" altLang="en-US" sz="2000" dirty="0" smtClean="0"/>
              <a:t>을 이용해서 모형의 성능을 파악해 보는 것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최종 평가가 아님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400" dirty="0" smtClean="0"/>
              <a:t>K-fold cross validation</a:t>
            </a:r>
          </a:p>
          <a:p>
            <a:pPr lvl="1"/>
            <a:r>
              <a:rPr lang="en-US" altLang="ko-KR" sz="2000" dirty="0" smtClean="0"/>
              <a:t>The </a:t>
            </a:r>
            <a:r>
              <a:rPr lang="en-US" altLang="ko-KR" sz="2000" dirty="0"/>
              <a:t>training set is split into k smaller </a:t>
            </a:r>
            <a:r>
              <a:rPr lang="en-US" altLang="ko-KR" sz="2000" dirty="0" smtClean="0"/>
              <a:t>sets, called “folds”. The </a:t>
            </a:r>
            <a:r>
              <a:rPr lang="en-US" altLang="ko-KR" sz="2000" dirty="0"/>
              <a:t>following procedure is followed for each of the k “folds</a:t>
            </a:r>
            <a:r>
              <a:rPr lang="en-US" altLang="ko-KR" sz="2000" dirty="0" smtClean="0"/>
              <a:t>”:</a:t>
            </a:r>
            <a:endParaRPr lang="en-US" altLang="ko-KR" sz="2000" dirty="0"/>
          </a:p>
          <a:p>
            <a:pPr lvl="2"/>
            <a:r>
              <a:rPr lang="en-US" altLang="ko-KR" sz="1800" dirty="0" smtClean="0"/>
              <a:t>A </a:t>
            </a:r>
            <a:r>
              <a:rPr lang="en-US" altLang="ko-KR" sz="1800" dirty="0"/>
              <a:t>model is trained using k-1 of the folds as training data;</a:t>
            </a:r>
          </a:p>
          <a:p>
            <a:pPr lvl="2"/>
            <a:r>
              <a:rPr lang="en-US" altLang="ko-KR" sz="1800" dirty="0" smtClean="0"/>
              <a:t>The </a:t>
            </a:r>
            <a:r>
              <a:rPr lang="en-US" altLang="ko-KR" sz="1800" dirty="0"/>
              <a:t>resulting model is validated (i.e., tested) on the remaining part of the data</a:t>
            </a:r>
          </a:p>
          <a:p>
            <a:pPr lvl="1"/>
            <a:r>
              <a:rPr lang="en-US" altLang="ko-KR" sz="2000" dirty="0"/>
              <a:t>This process is repeated k </a:t>
            </a:r>
            <a:r>
              <a:rPr lang="en-US" altLang="ko-KR" sz="2000" dirty="0" smtClean="0"/>
              <a:t>times</a:t>
            </a:r>
          </a:p>
          <a:p>
            <a:pPr lvl="1"/>
            <a:r>
              <a:rPr lang="en-US" altLang="ko-KR" sz="2000" dirty="0" smtClean="0"/>
              <a:t>Validation</a:t>
            </a:r>
            <a:r>
              <a:rPr lang="ko-KR" altLang="en-US" sz="2000" dirty="0" smtClean="0"/>
              <a:t>을 여러번 수행하는 이유 </a:t>
            </a:r>
            <a:r>
              <a:rPr lang="en-US" altLang="ko-KR" sz="2000" dirty="0" smtClean="0"/>
              <a:t>=&gt; </a:t>
            </a:r>
            <a:r>
              <a:rPr lang="ko-KR" altLang="en-US" sz="2000" dirty="0" smtClean="0"/>
              <a:t>모형의 일반화 정도를 높이기 위해서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D94B-929F-439C-A3DA-FB6B0FF8B60F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Hyperparameter tuning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5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</a:t>
            </a:r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Example: 5-fold cross validation 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CA6C-A5A1-4FB3-9036-0D0A8944E0E5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Hyperparameter tuning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930" y="2822418"/>
            <a:ext cx="5230812" cy="362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</a:t>
            </a:r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K-fold cross validation</a:t>
            </a:r>
          </a:p>
          <a:p>
            <a:pPr lvl="1"/>
            <a:r>
              <a:rPr lang="en-US" altLang="ko-KR" sz="2400" dirty="0"/>
              <a:t>from </a:t>
            </a:r>
            <a:r>
              <a:rPr lang="en-US" altLang="ko-KR" sz="2400" dirty="0" err="1"/>
              <a:t>sklearn.model_selection</a:t>
            </a:r>
            <a:r>
              <a:rPr lang="en-US" altLang="ko-KR" sz="2400" dirty="0"/>
              <a:t> import </a:t>
            </a:r>
            <a:r>
              <a:rPr lang="en-US" altLang="ko-KR" sz="2400" dirty="0" err="1" smtClean="0"/>
              <a:t>cross_val_score</a:t>
            </a:r>
            <a:endParaRPr lang="en-US" altLang="ko-KR" sz="2400" dirty="0" smtClean="0"/>
          </a:p>
          <a:p>
            <a:pPr lvl="1"/>
            <a:r>
              <a:rPr lang="fr-FR" altLang="ko-KR" sz="2400" dirty="0"/>
              <a:t>scores = </a:t>
            </a:r>
            <a:r>
              <a:rPr lang="fr-FR" altLang="ko-KR" sz="2400" dirty="0" err="1" smtClean="0"/>
              <a:t>cross_val_score</a:t>
            </a:r>
            <a:r>
              <a:rPr lang="fr-FR" altLang="ko-KR" sz="2400" dirty="0" smtClean="0"/>
              <a:t>(model, </a:t>
            </a:r>
            <a:r>
              <a:rPr lang="fr-FR" altLang="ko-KR" sz="2400" dirty="0" err="1" smtClean="0"/>
              <a:t>X_train</a:t>
            </a:r>
            <a:r>
              <a:rPr lang="fr-FR" altLang="ko-KR" sz="2400" dirty="0" smtClean="0"/>
              <a:t>, </a:t>
            </a:r>
            <a:r>
              <a:rPr lang="fr-FR" altLang="ko-KR" sz="2400" dirty="0" err="1"/>
              <a:t>y_train</a:t>
            </a:r>
            <a:r>
              <a:rPr lang="fr-FR" altLang="ko-KR" sz="2400" dirty="0"/>
              <a:t>, cv=5</a:t>
            </a:r>
            <a:r>
              <a:rPr lang="fr-FR" altLang="ko-KR" sz="2400" dirty="0" smtClean="0"/>
              <a:t>)</a:t>
            </a:r>
          </a:p>
          <a:p>
            <a:r>
              <a:rPr lang="en-US" altLang="ko-KR" sz="2800" dirty="0"/>
              <a:t>Refer to “</a:t>
            </a:r>
            <a:r>
              <a:rPr lang="en-US" altLang="ko-KR" sz="2800" dirty="0" err="1"/>
              <a:t>k_fold_validation_grid_search.ipynb</a:t>
            </a:r>
            <a:r>
              <a:rPr lang="en-US" altLang="ko-KR" sz="2800" dirty="0" smtClean="0"/>
              <a:t>”</a:t>
            </a:r>
            <a:endParaRPr lang="ko-KR" alt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2716-7A81-4383-8052-FB61012D5F32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Hyperparameter tuning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Grid search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How to find the optimal values of </a:t>
            </a:r>
            <a:r>
              <a:rPr lang="en-US" altLang="ko-KR" sz="2400" dirty="0" err="1" smtClean="0"/>
              <a:t>hyperparameters</a:t>
            </a:r>
            <a:r>
              <a:rPr lang="en-US" altLang="ko-KR" sz="2400" dirty="0" smtClean="0"/>
              <a:t>?</a:t>
            </a:r>
          </a:p>
          <a:p>
            <a:r>
              <a:rPr lang="en-US" altLang="ko-KR" sz="2400" dirty="0" smtClean="0"/>
              <a:t>What is it?</a:t>
            </a:r>
          </a:p>
          <a:p>
            <a:pPr lvl="1"/>
            <a:r>
              <a:rPr lang="ko-KR" altLang="ko-KR" sz="2000" dirty="0">
                <a:latin typeface="Arial" panose="020B0604020202020204" pitchFamily="34" charset="0"/>
              </a:rPr>
              <a:t>Grid-search is used to find the optimal </a:t>
            </a:r>
            <a:r>
              <a:rPr lang="ko-KR" altLang="ko-KR" sz="2000" i="1" dirty="0">
                <a:latin typeface="Arial" panose="020B0604020202020204" pitchFamily="34" charset="0"/>
              </a:rPr>
              <a:t>hyperparameters</a:t>
            </a:r>
            <a:r>
              <a:rPr lang="ko-KR" altLang="ko-KR" sz="2000" dirty="0">
                <a:latin typeface="Arial" panose="020B0604020202020204" pitchFamily="34" charset="0"/>
              </a:rPr>
              <a:t> of a model which results in the most ‘accurate’ predictions.</a:t>
            </a:r>
          </a:p>
          <a:p>
            <a:r>
              <a:rPr lang="en-US" altLang="ko-KR" sz="2400" dirty="0" smtClean="0"/>
              <a:t>When to use?</a:t>
            </a:r>
          </a:p>
          <a:p>
            <a:pPr lvl="1"/>
            <a:r>
              <a:rPr lang="en-US" altLang="ko-KR" sz="2000" dirty="0" smtClean="0"/>
              <a:t>When a </a:t>
            </a:r>
            <a:r>
              <a:rPr lang="en-US" altLang="ko-KR" sz="2000" dirty="0" err="1" smtClean="0"/>
              <a:t>hyperparameter</a:t>
            </a:r>
            <a:r>
              <a:rPr lang="en-US" altLang="ko-KR" sz="2000" dirty="0" smtClean="0"/>
              <a:t> can take numerous values</a:t>
            </a:r>
          </a:p>
          <a:p>
            <a:pPr lvl="1"/>
            <a:r>
              <a:rPr lang="en-US" altLang="ko-KR" sz="2000" dirty="0" smtClean="0"/>
              <a:t>For a set of values that the user sets, the grid search method automatically finds the best </a:t>
            </a:r>
            <a:r>
              <a:rPr lang="en-US" altLang="ko-KR" sz="2000" dirty="0" err="1" smtClean="0"/>
              <a:t>hyperparameter</a:t>
            </a:r>
            <a:r>
              <a:rPr lang="en-US" altLang="ko-KR" sz="2000" dirty="0" smtClean="0"/>
              <a:t> values that leads to the best model (</a:t>
            </a:r>
            <a:r>
              <a:rPr lang="en-US" altLang="ko-KR" sz="2000" dirty="0" err="1" smtClean="0"/>
              <a:t>i.e</a:t>
            </a:r>
            <a:r>
              <a:rPr lang="en-US" altLang="ko-KR" sz="2000" dirty="0" smtClean="0"/>
              <a:t>, the model with best performance)</a:t>
            </a:r>
          </a:p>
          <a:p>
            <a:r>
              <a:rPr lang="en-US" altLang="ko-KR" sz="2400" dirty="0"/>
              <a:t>Refer to “</a:t>
            </a:r>
            <a:r>
              <a:rPr lang="en-US" altLang="ko-KR" sz="2400" dirty="0" err="1"/>
              <a:t>k_fold_validation_grid_search.ipynb</a:t>
            </a:r>
            <a:r>
              <a:rPr lang="en-US" altLang="ko-KR" sz="2400" dirty="0"/>
              <a:t>”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4B01-38A5-4F98-A057-A8EF1E68B380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Hyperparameter tuning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37824</TotalTime>
  <Words>472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Tahoma</vt:lpstr>
      <vt:lpstr>Wingdings</vt:lpstr>
      <vt:lpstr>01013022</vt:lpstr>
      <vt:lpstr>Hyperparameter tuning</vt:lpstr>
      <vt:lpstr>Machine Learning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Grid 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383</cp:revision>
  <dcterms:created xsi:type="dcterms:W3CDTF">2015-01-19T14:33:39Z</dcterms:created>
  <dcterms:modified xsi:type="dcterms:W3CDTF">2022-04-18T00:01:34Z</dcterms:modified>
</cp:coreProperties>
</file>