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E5BC1-0265-4F1E-8F2F-B0605DB98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CA1C8-19EC-4BC0-A131-E07EEA95A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1838-D6A8-4767-942E-084C0E4D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A68A1-B47A-405F-9481-86150440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2B7D9-116C-4D89-9002-1C6F1C5D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2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47A4-4F05-4C88-AEA8-8ABC741A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D22581-5A9B-4E66-840B-6D1FCD8FE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4C843-A118-4CEB-804D-66622A7D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38BCB-5D15-4AD5-8C14-D28F82B7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4D587-9EA2-494A-991D-475D1FEC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8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C46E5B-34D8-4199-BE01-531402AEE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87446-642D-4453-92BD-411B72680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014FE-F597-45F4-9D25-D5AB22A0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B9691-7D42-4A87-A9BB-3A22E804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7BDE9-4D61-43E2-A6EF-B4EBDB48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76B78-A624-4B3A-8388-0F79EB9F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A45E9-5BFC-4855-959B-1B354864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191F-5715-4BB3-8EC1-C6F15A47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0BBAA-37B6-4471-A151-0F044098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A3C95-A41C-4F72-B148-9F9C574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9AF4-1617-4005-B3E5-BC0EF563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33F92-A15A-4830-944D-0269504C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0958A-DF77-4F12-BC06-54DA4D97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5F2F7-E8D5-4699-AEB9-F3DA1519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ED265-056D-446E-9203-6BF4B971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06471-9654-4054-9F73-D1286FF7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B7406-3D2A-4A96-AAD2-A793662FE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11DA8-E3C2-4FEC-9EDD-1247FB471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91843E-1101-49C7-A113-50CDF8F8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911D3-F1B8-4A77-BFCF-833F53C3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B2545-35F4-44CE-A54F-FAB04CFE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0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3C2A0-C1EE-4386-A49B-B8D4123D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AB667-3189-4826-B88C-AE4791F9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E7B57-3035-4D31-8551-4A074857D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26FE85-361A-4032-8F6C-F3AC14C27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A95D3F-8646-448C-AA54-E0C6C0116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ECB90-9CFA-4883-AC31-DDB0A460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1DAD-7D2F-4E0F-B9D3-0EA5F4DB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B3317B-0B01-4B20-A81C-700B45C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7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9728D-25CE-47AD-84AF-8CBB216D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00585-370F-4585-8AE4-DE244AB3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E0C696-CD8B-4159-882C-CFBD6475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76956B-9FD0-4E6D-ADBE-20698AA6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B1B65F-B04C-4096-A032-85CD2104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1DEF6-2D54-4264-B448-D32C8060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52218-C485-4B85-B3E6-E15CA9FF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B0479-9FBD-40D7-9749-49C24F9F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19421-6E81-41B1-8A3A-FD93DA86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3CA74-D929-48EC-B645-DCA6FFD81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12938-CBA1-4C3A-B6E6-66680F80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A756F-6C6A-47FA-BA38-F0CECCFB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0F151-EB5B-48F5-B3DF-952B2726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3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B31A3-FF47-4075-8FE1-BBB05873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AE4D6-0C08-4F51-B445-82D6640D1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9C13C-7B0E-4816-BFCA-254B171B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5C38B-1BD6-47B2-A468-A9724C9E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FD0DE-2353-4F30-8758-8ADFCC6D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A9CA7-3241-431C-A00A-75F32970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D781C1-57D9-4184-B5E4-16F93656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A26C2-9C49-411B-B307-34F825DA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1971-A3B5-4404-A32D-1CD809DC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37CA-B78D-49F0-8B7E-8F9BB41BACBF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18FB9-1DEA-4D10-AFAA-3144ACAD3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41C42-59E2-446A-B9F8-E96A07650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50D5-92D5-47A8-AF79-D0F6B3A23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6AA62-EBBC-443F-85B7-2C5CCF3D2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오늘 저녁 치킨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E33EA-551F-4640-B262-2079685DD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3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 오늘 저녁 치킨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오늘 저녁 치킨</dc:title>
  <dc:creator>TJ</dc:creator>
  <cp:lastModifiedBy>TJ</cp:lastModifiedBy>
  <cp:revision>1</cp:revision>
  <dcterms:created xsi:type="dcterms:W3CDTF">2024-12-13T07:06:26Z</dcterms:created>
  <dcterms:modified xsi:type="dcterms:W3CDTF">2024-12-13T07:06:44Z</dcterms:modified>
</cp:coreProperties>
</file>