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90" r:id="rId3"/>
    <p:sldId id="286" r:id="rId4"/>
    <p:sldId id="292" r:id="rId5"/>
    <p:sldId id="291" r:id="rId6"/>
    <p:sldId id="295" r:id="rId7"/>
    <p:sldId id="293" r:id="rId8"/>
    <p:sldId id="294" r:id="rId9"/>
    <p:sldId id="298" r:id="rId10"/>
    <p:sldId id="299" r:id="rId11"/>
    <p:sldId id="300" r:id="rId12"/>
    <p:sldId id="301" r:id="rId13"/>
  </p:sldIdLst>
  <p:sldSz cx="9144000" cy="5143500" type="screen16x9"/>
  <p:notesSz cx="6858000" cy="9144000"/>
  <p:embeddedFontLst>
    <p:embeddedFont>
      <p:font typeface="Fira Sans" panose="020B060402020202020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Fira Sans Extra Condensed" panose="020B0604020202020204" charset="0"/>
      <p:regular r:id="rId23"/>
      <p:bold r:id="rId24"/>
      <p:italic r:id="rId25"/>
      <p:boldItalic r:id="rId26"/>
    </p:embeddedFont>
    <p:embeddedFont>
      <p:font typeface="Fira Sans Extra Condensed Medium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9AA0A6"/>
          </p15:clr>
        </p15:guide>
        <p15:guide id="2" orient="horz" pos="2451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FF"/>
    <a:srgbClr val="040404"/>
    <a:srgbClr val="D3D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568163-A1BE-4257-AF53-FF2091B02CD4}">
  <a:tblStyle styleId="{76568163-A1BE-4257-AF53-FF2091B02C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72" y="84"/>
      </p:cViewPr>
      <p:guideLst>
        <p:guide orient="horz" pos="2186"/>
        <p:guide orient="horz" pos="245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960130cb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960130cb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7" name="Google Shape;3527;g9e161e18e1_0_5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8" name="Google Shape;3528;g9e161e18e1_0_5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0500" y="1531888"/>
            <a:ext cx="4116300" cy="15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500" b="1">
                <a:solidFill>
                  <a:srgbClr val="11111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0503" y="3235113"/>
            <a:ext cx="41163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629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152649"/>
            <a:ext cx="8262900" cy="3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629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2588850" y="411475"/>
            <a:ext cx="39663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62900" cy="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649"/>
            <a:ext cx="8262900" cy="3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647" y="4281942"/>
            <a:ext cx="1612306" cy="891045"/>
          </a:xfrm>
          <a:prstGeom prst="rect">
            <a:avLst/>
          </a:prstGeom>
          <a:noFill/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ìm hiểu các chỉ số tài chính của doanh nghiệp để đầu tư hiệu quả - Vietc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4"/>
            <a:ext cx="9144000" cy="514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348845" y="4178676"/>
            <a:ext cx="2795155" cy="70569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Google Shape;47;p15"/>
          <p:cNvSpPr txBox="1">
            <a:spLocks noGrp="1"/>
          </p:cNvSpPr>
          <p:nvPr>
            <p:ph type="ctrTitle"/>
          </p:nvPr>
        </p:nvSpPr>
        <p:spPr>
          <a:xfrm>
            <a:off x="5000768" y="150942"/>
            <a:ext cx="4116300" cy="1594200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prstTxWarp prst="textWave2">
              <a:avLst/>
            </a:prstTxWarp>
            <a:noAutofit/>
            <a:scene3d>
              <a:camera prst="perspectiveRelaxedModerately"/>
              <a:lightRig rig="threePt" dir="t"/>
            </a:scene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Phân</a:t>
            </a:r>
            <a:r>
              <a:rPr lang="en-US" dirty="0" smtClean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tích</a:t>
            </a:r>
            <a:r>
              <a:rPr lang="en-US" dirty="0" smtClean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doanh</a:t>
            </a:r>
            <a:r>
              <a:rPr lang="en-US" dirty="0" smtClean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thu</a:t>
            </a:r>
            <a:r>
              <a:rPr lang="en-US" dirty="0" smtClean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công</a:t>
            </a:r>
            <a:r>
              <a:rPr lang="en-US" dirty="0" smtClean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 ty XX </a:t>
            </a:r>
            <a:r>
              <a:rPr lang="en-US" dirty="0" err="1" smtClean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năm</a:t>
            </a:r>
            <a:r>
              <a:rPr lang="en-US" dirty="0" smtClean="0">
                <a:ln>
                  <a:solidFill>
                    <a:schemeClr val="tx2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 2023 </a:t>
            </a:r>
            <a:endParaRPr dirty="0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79" name="Google Shape;79;p15"/>
          <p:cNvGrpSpPr/>
          <p:nvPr/>
        </p:nvGrpSpPr>
        <p:grpSpPr>
          <a:xfrm>
            <a:off x="2198469" y="386101"/>
            <a:ext cx="496312" cy="469583"/>
            <a:chOff x="5275126" y="4336657"/>
            <a:chExt cx="417841" cy="395339"/>
          </a:xfrm>
        </p:grpSpPr>
        <p:grpSp>
          <p:nvGrpSpPr>
            <p:cNvPr id="80" name="Google Shape;80;p15"/>
            <p:cNvGrpSpPr/>
            <p:nvPr/>
          </p:nvGrpSpPr>
          <p:grpSpPr>
            <a:xfrm>
              <a:off x="5275126" y="4336657"/>
              <a:ext cx="406845" cy="358940"/>
              <a:chOff x="5275126" y="4336657"/>
              <a:chExt cx="406845" cy="358940"/>
            </a:xfrm>
          </p:grpSpPr>
          <p:sp>
            <p:nvSpPr>
              <p:cNvPr id="81" name="Google Shape;81;p15"/>
              <p:cNvSpPr/>
              <p:nvPr/>
            </p:nvSpPr>
            <p:spPr>
              <a:xfrm>
                <a:off x="5275126" y="4336657"/>
                <a:ext cx="406845" cy="358940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6334" extrusionOk="0">
                    <a:moveTo>
                      <a:pt x="9247" y="0"/>
                    </a:moveTo>
                    <a:cubicBezTo>
                      <a:pt x="8246" y="0"/>
                      <a:pt x="7228" y="186"/>
                      <a:pt x="6238" y="578"/>
                    </a:cubicBezTo>
                    <a:cubicBezTo>
                      <a:pt x="2069" y="2246"/>
                      <a:pt x="1" y="6983"/>
                      <a:pt x="1669" y="11186"/>
                    </a:cubicBezTo>
                    <a:cubicBezTo>
                      <a:pt x="2944" y="14374"/>
                      <a:pt x="6014" y="16334"/>
                      <a:pt x="9267" y="16334"/>
                    </a:cubicBezTo>
                    <a:cubicBezTo>
                      <a:pt x="10268" y="16334"/>
                      <a:pt x="11287" y="16148"/>
                      <a:pt x="12276" y="15756"/>
                    </a:cubicBezTo>
                    <a:cubicBezTo>
                      <a:pt x="16446" y="14088"/>
                      <a:pt x="18514" y="9351"/>
                      <a:pt x="16846" y="5148"/>
                    </a:cubicBezTo>
                    <a:cubicBezTo>
                      <a:pt x="15571" y="1960"/>
                      <a:pt x="12501" y="0"/>
                      <a:pt x="924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" name="Google Shape;82;p15"/>
              <p:cNvGrpSpPr/>
              <p:nvPr/>
            </p:nvGrpSpPr>
            <p:grpSpPr>
              <a:xfrm>
                <a:off x="5409276" y="4431452"/>
                <a:ext cx="139278" cy="151759"/>
                <a:chOff x="5409276" y="4431452"/>
                <a:chExt cx="139278" cy="151759"/>
              </a:xfrm>
            </p:grpSpPr>
            <p:sp>
              <p:nvSpPr>
                <p:cNvPr id="83" name="Google Shape;83;p15"/>
                <p:cNvSpPr/>
                <p:nvPr/>
              </p:nvSpPr>
              <p:spPr>
                <a:xfrm>
                  <a:off x="5409276" y="4443911"/>
                  <a:ext cx="139278" cy="13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8" h="6339" fill="none" extrusionOk="0">
                      <a:moveTo>
                        <a:pt x="0" y="0"/>
                      </a:moveTo>
                      <a:lnTo>
                        <a:pt x="6338" y="0"/>
                      </a:lnTo>
                      <a:lnTo>
                        <a:pt x="6338" y="6338"/>
                      </a:lnTo>
                      <a:lnTo>
                        <a:pt x="0" y="6338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15"/>
                <p:cNvSpPr/>
                <p:nvPr/>
              </p:nvSpPr>
              <p:spPr>
                <a:xfrm>
                  <a:off x="5409276" y="4443911"/>
                  <a:ext cx="139278" cy="41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8" h="1869" fill="none" extrusionOk="0">
                      <a:moveTo>
                        <a:pt x="0" y="0"/>
                      </a:moveTo>
                      <a:lnTo>
                        <a:pt x="6338" y="0"/>
                      </a:lnTo>
                      <a:lnTo>
                        <a:pt x="6338" y="1868"/>
                      </a:lnTo>
                      <a:lnTo>
                        <a:pt x="0" y="1868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accent5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15"/>
                <p:cNvSpPr/>
                <p:nvPr/>
              </p:nvSpPr>
              <p:spPr>
                <a:xfrm>
                  <a:off x="5439314" y="4431452"/>
                  <a:ext cx="22" cy="23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068" fill="none" extrusionOk="0">
                      <a:moveTo>
                        <a:pt x="1" y="0"/>
                      </a:moveTo>
                      <a:lnTo>
                        <a:pt x="1" y="1068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5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15"/>
                <p:cNvSpPr/>
                <p:nvPr/>
              </p:nvSpPr>
              <p:spPr>
                <a:xfrm>
                  <a:off x="5478889" y="4431452"/>
                  <a:ext cx="22" cy="23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068" fill="none" extrusionOk="0">
                      <a:moveTo>
                        <a:pt x="1" y="0"/>
                      </a:moveTo>
                      <a:lnTo>
                        <a:pt x="1" y="1068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5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15"/>
                <p:cNvSpPr/>
                <p:nvPr/>
              </p:nvSpPr>
              <p:spPr>
                <a:xfrm>
                  <a:off x="5517739" y="4431452"/>
                  <a:ext cx="22" cy="23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068" fill="none" extrusionOk="0">
                      <a:moveTo>
                        <a:pt x="1" y="0"/>
                      </a:moveTo>
                      <a:lnTo>
                        <a:pt x="1" y="1068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5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8" name="Google Shape;88;p15"/>
            <p:cNvSpPr/>
            <p:nvPr/>
          </p:nvSpPr>
          <p:spPr>
            <a:xfrm>
              <a:off x="5524353" y="4587576"/>
              <a:ext cx="168614" cy="144420"/>
            </a:xfrm>
            <a:custGeom>
              <a:avLst/>
              <a:gdLst/>
              <a:ahLst/>
              <a:cxnLst/>
              <a:rect l="l" t="t" r="r" b="b"/>
              <a:pathLst>
                <a:path w="7673" h="6572" extrusionOk="0">
                  <a:moveTo>
                    <a:pt x="4370" y="0"/>
                  </a:moveTo>
                  <a:cubicBezTo>
                    <a:pt x="1468" y="0"/>
                    <a:pt x="0" y="3536"/>
                    <a:pt x="2068" y="5604"/>
                  </a:cubicBezTo>
                  <a:cubicBezTo>
                    <a:pt x="2736" y="6272"/>
                    <a:pt x="3557" y="6571"/>
                    <a:pt x="4363" y="6571"/>
                  </a:cubicBezTo>
                  <a:cubicBezTo>
                    <a:pt x="6051" y="6571"/>
                    <a:pt x="7672" y="5257"/>
                    <a:pt x="7672" y="3269"/>
                  </a:cubicBezTo>
                  <a:cubicBezTo>
                    <a:pt x="7672" y="1468"/>
                    <a:pt x="6205" y="0"/>
                    <a:pt x="4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2972420" y="385475"/>
            <a:ext cx="496286" cy="470210"/>
            <a:chOff x="5811683" y="4336129"/>
            <a:chExt cx="417819" cy="395866"/>
          </a:xfrm>
        </p:grpSpPr>
        <p:sp>
          <p:nvSpPr>
            <p:cNvPr id="90" name="Google Shape;90;p15"/>
            <p:cNvSpPr/>
            <p:nvPr/>
          </p:nvSpPr>
          <p:spPr>
            <a:xfrm>
              <a:off x="5811683" y="4336129"/>
              <a:ext cx="407570" cy="359159"/>
            </a:xfrm>
            <a:custGeom>
              <a:avLst/>
              <a:gdLst/>
              <a:ahLst/>
              <a:cxnLst/>
              <a:rect l="l" t="t" r="r" b="b"/>
              <a:pathLst>
                <a:path w="18547" h="16344" extrusionOk="0">
                  <a:moveTo>
                    <a:pt x="9268" y="0"/>
                  </a:moveTo>
                  <a:cubicBezTo>
                    <a:pt x="8213" y="0"/>
                    <a:pt x="7140" y="205"/>
                    <a:pt x="6104" y="636"/>
                  </a:cubicBezTo>
                  <a:cubicBezTo>
                    <a:pt x="1968" y="2404"/>
                    <a:pt x="0" y="7174"/>
                    <a:pt x="1735" y="11343"/>
                  </a:cubicBezTo>
                  <a:cubicBezTo>
                    <a:pt x="3066" y="14458"/>
                    <a:pt x="6101" y="16344"/>
                    <a:pt x="9299" y="16344"/>
                  </a:cubicBezTo>
                  <a:cubicBezTo>
                    <a:pt x="10347" y="16344"/>
                    <a:pt x="11413" y="16141"/>
                    <a:pt x="12442" y="15713"/>
                  </a:cubicBezTo>
                  <a:cubicBezTo>
                    <a:pt x="16612" y="13945"/>
                    <a:pt x="18547" y="9175"/>
                    <a:pt x="16812" y="5005"/>
                  </a:cubicBezTo>
                  <a:cubicBezTo>
                    <a:pt x="15483" y="1872"/>
                    <a:pt x="12459" y="0"/>
                    <a:pt x="926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060888" y="4587576"/>
              <a:ext cx="168614" cy="144420"/>
            </a:xfrm>
            <a:custGeom>
              <a:avLst/>
              <a:gdLst/>
              <a:ahLst/>
              <a:cxnLst/>
              <a:rect l="l" t="t" r="r" b="b"/>
              <a:pathLst>
                <a:path w="7673" h="6572" extrusionOk="0">
                  <a:moveTo>
                    <a:pt x="4404" y="0"/>
                  </a:moveTo>
                  <a:cubicBezTo>
                    <a:pt x="1468" y="0"/>
                    <a:pt x="1" y="3536"/>
                    <a:pt x="2069" y="5604"/>
                  </a:cubicBezTo>
                  <a:cubicBezTo>
                    <a:pt x="2737" y="6272"/>
                    <a:pt x="3558" y="6571"/>
                    <a:pt x="4363" y="6571"/>
                  </a:cubicBezTo>
                  <a:cubicBezTo>
                    <a:pt x="6052" y="6571"/>
                    <a:pt x="7673" y="5257"/>
                    <a:pt x="7673" y="3269"/>
                  </a:cubicBezTo>
                  <a:cubicBezTo>
                    <a:pt x="7673" y="1468"/>
                    <a:pt x="6205" y="0"/>
                    <a:pt x="4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15"/>
            <p:cNvGrpSpPr/>
            <p:nvPr/>
          </p:nvGrpSpPr>
          <p:grpSpPr>
            <a:xfrm>
              <a:off x="5975871" y="4407984"/>
              <a:ext cx="79176" cy="208931"/>
              <a:chOff x="5975871" y="4407984"/>
              <a:chExt cx="79176" cy="208931"/>
            </a:xfrm>
          </p:grpSpPr>
          <p:grpSp>
            <p:nvGrpSpPr>
              <p:cNvPr id="93" name="Google Shape;93;p15"/>
              <p:cNvGrpSpPr/>
              <p:nvPr/>
            </p:nvGrpSpPr>
            <p:grpSpPr>
              <a:xfrm>
                <a:off x="5975871" y="4407984"/>
                <a:ext cx="79176" cy="208931"/>
                <a:chOff x="5975871" y="4407984"/>
                <a:chExt cx="79176" cy="208931"/>
              </a:xfrm>
            </p:grpSpPr>
            <p:sp>
              <p:nvSpPr>
                <p:cNvPr id="94" name="Google Shape;94;p15"/>
                <p:cNvSpPr/>
                <p:nvPr/>
              </p:nvSpPr>
              <p:spPr>
                <a:xfrm>
                  <a:off x="5975871" y="4407984"/>
                  <a:ext cx="79176" cy="137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3" h="6239" fill="none" extrusionOk="0">
                      <a:moveTo>
                        <a:pt x="1668" y="1"/>
                      </a:moveTo>
                      <a:lnTo>
                        <a:pt x="1935" y="1"/>
                      </a:lnTo>
                      <a:cubicBezTo>
                        <a:pt x="2869" y="1"/>
                        <a:pt x="3603" y="768"/>
                        <a:pt x="3603" y="1702"/>
                      </a:cubicBezTo>
                      <a:lnTo>
                        <a:pt x="3603" y="4537"/>
                      </a:lnTo>
                      <a:cubicBezTo>
                        <a:pt x="3603" y="5471"/>
                        <a:pt x="2869" y="6239"/>
                        <a:pt x="1935" y="6239"/>
                      </a:cubicBezTo>
                      <a:lnTo>
                        <a:pt x="1668" y="6239"/>
                      </a:lnTo>
                      <a:cubicBezTo>
                        <a:pt x="734" y="6239"/>
                        <a:pt x="0" y="5471"/>
                        <a:pt x="0" y="4537"/>
                      </a:cubicBezTo>
                      <a:lnTo>
                        <a:pt x="0" y="1702"/>
                      </a:lnTo>
                      <a:cubicBezTo>
                        <a:pt x="0" y="768"/>
                        <a:pt x="734" y="1"/>
                        <a:pt x="1668" y="1"/>
                      </a:cubicBez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accent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15"/>
                <p:cNvSpPr/>
                <p:nvPr/>
              </p:nvSpPr>
              <p:spPr>
                <a:xfrm>
                  <a:off x="6015446" y="4545056"/>
                  <a:ext cx="22" cy="71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270" fill="none" extrusionOk="0">
                      <a:moveTo>
                        <a:pt x="0" y="327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0850" cap="flat" cmpd="sng">
                  <a:solidFill>
                    <a:schemeClr val="accent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15"/>
                <p:cNvSpPr/>
                <p:nvPr/>
              </p:nvSpPr>
              <p:spPr>
                <a:xfrm>
                  <a:off x="5990528" y="4616889"/>
                  <a:ext cx="48389" cy="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1" fill="none" extrusionOk="0">
                      <a:moveTo>
                        <a:pt x="0" y="1"/>
                      </a:moveTo>
                      <a:lnTo>
                        <a:pt x="2202" y="1"/>
                      </a:lnTo>
                    </a:path>
                  </a:pathLst>
                </a:custGeom>
                <a:noFill/>
                <a:ln w="10850" cap="rnd" cmpd="sng">
                  <a:solidFill>
                    <a:schemeClr val="accent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7" name="Google Shape;97;p15"/>
              <p:cNvGrpSpPr/>
              <p:nvPr/>
            </p:nvGrpSpPr>
            <p:grpSpPr>
              <a:xfrm>
                <a:off x="5993450" y="4429979"/>
                <a:ext cx="44014" cy="92928"/>
                <a:chOff x="5993450" y="4429979"/>
                <a:chExt cx="44014" cy="92928"/>
              </a:xfrm>
            </p:grpSpPr>
            <p:sp>
              <p:nvSpPr>
                <p:cNvPr id="98" name="Google Shape;98;p15"/>
                <p:cNvSpPr/>
                <p:nvPr/>
              </p:nvSpPr>
              <p:spPr>
                <a:xfrm>
                  <a:off x="5993450" y="4429979"/>
                  <a:ext cx="8812" cy="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" h="435" extrusionOk="0">
                      <a:moveTo>
                        <a:pt x="201" y="1"/>
                      </a:moveTo>
                      <a:cubicBezTo>
                        <a:pt x="101" y="1"/>
                        <a:pt x="1" y="101"/>
                        <a:pt x="1" y="234"/>
                      </a:cubicBezTo>
                      <a:cubicBezTo>
                        <a:pt x="1" y="334"/>
                        <a:pt x="101" y="434"/>
                        <a:pt x="201" y="434"/>
                      </a:cubicBezTo>
                      <a:cubicBezTo>
                        <a:pt x="334" y="434"/>
                        <a:pt x="401" y="334"/>
                        <a:pt x="401" y="234"/>
                      </a:cubicBezTo>
                      <a:cubicBezTo>
                        <a:pt x="401" y="101"/>
                        <a:pt x="334" y="1"/>
                        <a:pt x="20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15"/>
                <p:cNvSpPr/>
                <p:nvPr/>
              </p:nvSpPr>
              <p:spPr>
                <a:xfrm>
                  <a:off x="6027905" y="4429979"/>
                  <a:ext cx="9559" cy="9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435" extrusionOk="0">
                      <a:moveTo>
                        <a:pt x="201" y="1"/>
                      </a:moveTo>
                      <a:cubicBezTo>
                        <a:pt x="101" y="1"/>
                        <a:pt x="0" y="101"/>
                        <a:pt x="0" y="234"/>
                      </a:cubicBezTo>
                      <a:cubicBezTo>
                        <a:pt x="0" y="334"/>
                        <a:pt x="101" y="434"/>
                        <a:pt x="201" y="434"/>
                      </a:cubicBezTo>
                      <a:cubicBezTo>
                        <a:pt x="334" y="434"/>
                        <a:pt x="434" y="334"/>
                        <a:pt x="434" y="234"/>
                      </a:cubicBezTo>
                      <a:cubicBezTo>
                        <a:pt x="434" y="101"/>
                        <a:pt x="334" y="1"/>
                        <a:pt x="20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15"/>
                <p:cNvSpPr/>
                <p:nvPr/>
              </p:nvSpPr>
              <p:spPr>
                <a:xfrm>
                  <a:off x="6011051" y="4452700"/>
                  <a:ext cx="8812" cy="8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" h="401" extrusionOk="0">
                      <a:moveTo>
                        <a:pt x="200" y="1"/>
                      </a:moveTo>
                      <a:cubicBezTo>
                        <a:pt x="67" y="1"/>
                        <a:pt x="0" y="101"/>
                        <a:pt x="0" y="201"/>
                      </a:cubicBezTo>
                      <a:cubicBezTo>
                        <a:pt x="0" y="334"/>
                        <a:pt x="67" y="401"/>
                        <a:pt x="200" y="401"/>
                      </a:cubicBezTo>
                      <a:cubicBezTo>
                        <a:pt x="300" y="401"/>
                        <a:pt x="401" y="334"/>
                        <a:pt x="401" y="201"/>
                      </a:cubicBezTo>
                      <a:cubicBezTo>
                        <a:pt x="401" y="101"/>
                        <a:pt x="300" y="1"/>
                        <a:pt x="20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15"/>
                <p:cNvSpPr/>
                <p:nvPr/>
              </p:nvSpPr>
              <p:spPr>
                <a:xfrm>
                  <a:off x="5993450" y="4471752"/>
                  <a:ext cx="8812" cy="8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" h="402" extrusionOk="0">
                      <a:moveTo>
                        <a:pt x="201" y="1"/>
                      </a:moveTo>
                      <a:cubicBezTo>
                        <a:pt x="101" y="1"/>
                        <a:pt x="1" y="101"/>
                        <a:pt x="1" y="201"/>
                      </a:cubicBezTo>
                      <a:cubicBezTo>
                        <a:pt x="1" y="334"/>
                        <a:pt x="101" y="401"/>
                        <a:pt x="201" y="401"/>
                      </a:cubicBezTo>
                      <a:cubicBezTo>
                        <a:pt x="334" y="401"/>
                        <a:pt x="401" y="334"/>
                        <a:pt x="401" y="201"/>
                      </a:cubicBezTo>
                      <a:cubicBezTo>
                        <a:pt x="401" y="101"/>
                        <a:pt x="334" y="1"/>
                        <a:pt x="20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15"/>
                <p:cNvSpPr/>
                <p:nvPr/>
              </p:nvSpPr>
              <p:spPr>
                <a:xfrm>
                  <a:off x="6027905" y="4471752"/>
                  <a:ext cx="9559" cy="8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402" extrusionOk="0">
                      <a:moveTo>
                        <a:pt x="201" y="1"/>
                      </a:moveTo>
                      <a:cubicBezTo>
                        <a:pt x="101" y="1"/>
                        <a:pt x="0" y="101"/>
                        <a:pt x="0" y="201"/>
                      </a:cubicBezTo>
                      <a:cubicBezTo>
                        <a:pt x="0" y="334"/>
                        <a:pt x="101" y="401"/>
                        <a:pt x="201" y="401"/>
                      </a:cubicBezTo>
                      <a:cubicBezTo>
                        <a:pt x="334" y="401"/>
                        <a:pt x="434" y="334"/>
                        <a:pt x="434" y="201"/>
                      </a:cubicBezTo>
                      <a:cubicBezTo>
                        <a:pt x="434" y="101"/>
                        <a:pt x="334" y="1"/>
                        <a:pt x="20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15"/>
                <p:cNvSpPr/>
                <p:nvPr/>
              </p:nvSpPr>
              <p:spPr>
                <a:xfrm>
                  <a:off x="6011051" y="4494473"/>
                  <a:ext cx="8812" cy="8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" h="402" extrusionOk="0">
                      <a:moveTo>
                        <a:pt x="200" y="1"/>
                      </a:moveTo>
                      <a:cubicBezTo>
                        <a:pt x="67" y="1"/>
                        <a:pt x="0" y="101"/>
                        <a:pt x="0" y="201"/>
                      </a:cubicBezTo>
                      <a:cubicBezTo>
                        <a:pt x="0" y="335"/>
                        <a:pt x="67" y="401"/>
                        <a:pt x="200" y="401"/>
                      </a:cubicBezTo>
                      <a:cubicBezTo>
                        <a:pt x="300" y="401"/>
                        <a:pt x="401" y="335"/>
                        <a:pt x="401" y="201"/>
                      </a:cubicBezTo>
                      <a:cubicBezTo>
                        <a:pt x="401" y="101"/>
                        <a:pt x="300" y="1"/>
                        <a:pt x="20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15"/>
                <p:cNvSpPr/>
                <p:nvPr/>
              </p:nvSpPr>
              <p:spPr>
                <a:xfrm>
                  <a:off x="5993450" y="4513546"/>
                  <a:ext cx="8812" cy="9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" h="426" extrusionOk="0">
                      <a:moveTo>
                        <a:pt x="201" y="0"/>
                      </a:moveTo>
                      <a:cubicBezTo>
                        <a:pt x="101" y="0"/>
                        <a:pt x="1" y="67"/>
                        <a:pt x="1" y="200"/>
                      </a:cubicBezTo>
                      <a:cubicBezTo>
                        <a:pt x="1" y="350"/>
                        <a:pt x="101" y="426"/>
                        <a:pt x="201" y="426"/>
                      </a:cubicBezTo>
                      <a:cubicBezTo>
                        <a:pt x="301" y="426"/>
                        <a:pt x="401" y="350"/>
                        <a:pt x="401" y="200"/>
                      </a:cubicBezTo>
                      <a:cubicBezTo>
                        <a:pt x="401" y="67"/>
                        <a:pt x="301" y="0"/>
                        <a:pt x="20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15"/>
                <p:cNvSpPr/>
                <p:nvPr/>
              </p:nvSpPr>
              <p:spPr>
                <a:xfrm>
                  <a:off x="6027905" y="4513546"/>
                  <a:ext cx="9559" cy="8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401" extrusionOk="0">
                      <a:moveTo>
                        <a:pt x="234" y="0"/>
                      </a:moveTo>
                      <a:cubicBezTo>
                        <a:pt x="101" y="0"/>
                        <a:pt x="0" y="100"/>
                        <a:pt x="34" y="200"/>
                      </a:cubicBezTo>
                      <a:cubicBezTo>
                        <a:pt x="0" y="334"/>
                        <a:pt x="101" y="401"/>
                        <a:pt x="234" y="401"/>
                      </a:cubicBezTo>
                      <a:cubicBezTo>
                        <a:pt x="334" y="401"/>
                        <a:pt x="434" y="334"/>
                        <a:pt x="434" y="200"/>
                      </a:cubicBezTo>
                      <a:cubicBezTo>
                        <a:pt x="434" y="100"/>
                        <a:pt x="334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6" name="Google Shape;106;p15"/>
          <p:cNvGrpSpPr/>
          <p:nvPr/>
        </p:nvGrpSpPr>
        <p:grpSpPr>
          <a:xfrm>
            <a:off x="3745362" y="385475"/>
            <a:ext cx="497173" cy="470210"/>
            <a:chOff x="6348218" y="4336129"/>
            <a:chExt cx="418566" cy="395866"/>
          </a:xfrm>
        </p:grpSpPr>
        <p:grpSp>
          <p:nvGrpSpPr>
            <p:cNvPr id="107" name="Google Shape;107;p15"/>
            <p:cNvGrpSpPr/>
            <p:nvPr/>
          </p:nvGrpSpPr>
          <p:grpSpPr>
            <a:xfrm>
              <a:off x="6348218" y="4336129"/>
              <a:ext cx="407592" cy="358852"/>
              <a:chOff x="6348218" y="4336129"/>
              <a:chExt cx="407592" cy="358852"/>
            </a:xfrm>
          </p:grpSpPr>
          <p:sp>
            <p:nvSpPr>
              <p:cNvPr id="108" name="Google Shape;108;p15"/>
              <p:cNvSpPr/>
              <p:nvPr/>
            </p:nvSpPr>
            <p:spPr>
              <a:xfrm>
                <a:off x="6348218" y="4336129"/>
                <a:ext cx="407592" cy="358852"/>
              </a:xfrm>
              <a:custGeom>
                <a:avLst/>
                <a:gdLst/>
                <a:ahLst/>
                <a:cxnLst/>
                <a:rect l="l" t="t" r="r" b="b"/>
                <a:pathLst>
                  <a:path w="18548" h="16330" extrusionOk="0">
                    <a:moveTo>
                      <a:pt x="9287" y="0"/>
                    </a:moveTo>
                    <a:cubicBezTo>
                      <a:pt x="8235" y="0"/>
                      <a:pt x="7166" y="205"/>
                      <a:pt x="6138" y="636"/>
                    </a:cubicBezTo>
                    <a:cubicBezTo>
                      <a:pt x="1969" y="2404"/>
                      <a:pt x="1" y="7174"/>
                      <a:pt x="1768" y="11343"/>
                    </a:cubicBezTo>
                    <a:cubicBezTo>
                      <a:pt x="3070" y="14447"/>
                      <a:pt x="6099" y="16330"/>
                      <a:pt x="9278" y="16330"/>
                    </a:cubicBezTo>
                    <a:cubicBezTo>
                      <a:pt x="10336" y="16330"/>
                      <a:pt x="11410" y="16121"/>
                      <a:pt x="12443" y="15680"/>
                    </a:cubicBezTo>
                    <a:cubicBezTo>
                      <a:pt x="16612" y="13945"/>
                      <a:pt x="18547" y="9175"/>
                      <a:pt x="16813" y="5005"/>
                    </a:cubicBezTo>
                    <a:cubicBezTo>
                      <a:pt x="15509" y="1872"/>
                      <a:pt x="12472" y="0"/>
                      <a:pt x="928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" name="Google Shape;109;p15"/>
              <p:cNvGrpSpPr/>
              <p:nvPr/>
            </p:nvGrpSpPr>
            <p:grpSpPr>
              <a:xfrm>
                <a:off x="6473556" y="4460765"/>
                <a:ext cx="157627" cy="110710"/>
                <a:chOff x="6473556" y="4460765"/>
                <a:chExt cx="157627" cy="110710"/>
              </a:xfrm>
            </p:grpSpPr>
            <p:sp>
              <p:nvSpPr>
                <p:cNvPr id="110" name="Google Shape;110;p15"/>
                <p:cNvSpPr/>
                <p:nvPr/>
              </p:nvSpPr>
              <p:spPr>
                <a:xfrm>
                  <a:off x="6473556" y="4460765"/>
                  <a:ext cx="157627" cy="110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3" h="5038" fill="none" extrusionOk="0">
                      <a:moveTo>
                        <a:pt x="1" y="1"/>
                      </a:moveTo>
                      <a:lnTo>
                        <a:pt x="7172" y="1"/>
                      </a:lnTo>
                      <a:lnTo>
                        <a:pt x="7172" y="5037"/>
                      </a:lnTo>
                      <a:lnTo>
                        <a:pt x="1" y="5037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15"/>
                <p:cNvSpPr/>
                <p:nvPr/>
              </p:nvSpPr>
              <p:spPr>
                <a:xfrm>
                  <a:off x="6473556" y="4476168"/>
                  <a:ext cx="157627" cy="57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3" h="2636" fill="none" extrusionOk="0">
                      <a:moveTo>
                        <a:pt x="1" y="0"/>
                      </a:moveTo>
                      <a:lnTo>
                        <a:pt x="3570" y="2635"/>
                      </a:lnTo>
                      <a:lnTo>
                        <a:pt x="7172" y="0"/>
                      </a:lnTo>
                    </a:path>
                  </a:pathLst>
                </a:custGeom>
                <a:noFill/>
                <a:ln w="10850" cap="flat" cmpd="sng">
                  <a:solidFill>
                    <a:schemeClr val="accent3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2" name="Google Shape;112;p15"/>
            <p:cNvSpPr/>
            <p:nvPr/>
          </p:nvSpPr>
          <p:spPr>
            <a:xfrm>
              <a:off x="6597423" y="4587576"/>
              <a:ext cx="169361" cy="144420"/>
            </a:xfrm>
            <a:custGeom>
              <a:avLst/>
              <a:gdLst/>
              <a:ahLst/>
              <a:cxnLst/>
              <a:rect l="l" t="t" r="r" b="b"/>
              <a:pathLst>
                <a:path w="7707" h="6572" extrusionOk="0">
                  <a:moveTo>
                    <a:pt x="4404" y="0"/>
                  </a:moveTo>
                  <a:cubicBezTo>
                    <a:pt x="1469" y="0"/>
                    <a:pt x="1" y="3536"/>
                    <a:pt x="2069" y="5604"/>
                  </a:cubicBezTo>
                  <a:cubicBezTo>
                    <a:pt x="2737" y="6272"/>
                    <a:pt x="3562" y="6571"/>
                    <a:pt x="4372" y="6571"/>
                  </a:cubicBezTo>
                  <a:cubicBezTo>
                    <a:pt x="6070" y="6571"/>
                    <a:pt x="7707" y="5257"/>
                    <a:pt x="7707" y="3269"/>
                  </a:cubicBezTo>
                  <a:cubicBezTo>
                    <a:pt x="7707" y="1468"/>
                    <a:pt x="6205" y="0"/>
                    <a:pt x="44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15"/>
          <p:cNvGrpSpPr/>
          <p:nvPr/>
        </p:nvGrpSpPr>
        <p:grpSpPr>
          <a:xfrm>
            <a:off x="51167" y="905660"/>
            <a:ext cx="1869663" cy="1307604"/>
            <a:chOff x="221377" y="1269585"/>
            <a:chExt cx="2306646" cy="1301044"/>
          </a:xfrm>
        </p:grpSpPr>
        <p:grpSp>
          <p:nvGrpSpPr>
            <p:cNvPr id="123" name="Google Shape;123;p15"/>
            <p:cNvGrpSpPr/>
            <p:nvPr/>
          </p:nvGrpSpPr>
          <p:grpSpPr>
            <a:xfrm>
              <a:off x="221377" y="1269585"/>
              <a:ext cx="2306646" cy="1301044"/>
              <a:chOff x="2495574" y="1182118"/>
              <a:chExt cx="1941948" cy="1095340"/>
            </a:xfrm>
          </p:grpSpPr>
          <p:sp>
            <p:nvSpPr>
              <p:cNvPr id="124" name="Google Shape;124;p15"/>
              <p:cNvSpPr/>
              <p:nvPr/>
            </p:nvSpPr>
            <p:spPr>
              <a:xfrm>
                <a:off x="3281155" y="1266468"/>
                <a:ext cx="1138051" cy="853691"/>
              </a:xfrm>
              <a:custGeom>
                <a:avLst/>
                <a:gdLst/>
                <a:ahLst/>
                <a:cxnLst/>
                <a:rect l="l" t="t" r="r" b="b"/>
                <a:pathLst>
                  <a:path w="48438" h="36335" extrusionOk="0">
                    <a:moveTo>
                      <a:pt x="27991" y="1"/>
                    </a:moveTo>
                    <a:cubicBezTo>
                      <a:pt x="25721" y="1"/>
                      <a:pt x="21777" y="1539"/>
                      <a:pt x="23284" y="2447"/>
                    </a:cubicBezTo>
                    <a:cubicBezTo>
                      <a:pt x="22903" y="2292"/>
                      <a:pt x="22572" y="2038"/>
                      <a:pt x="22352" y="2038"/>
                    </a:cubicBezTo>
                    <a:cubicBezTo>
                      <a:pt x="22185" y="2038"/>
                      <a:pt x="22081" y="2184"/>
                      <a:pt x="22068" y="2630"/>
                    </a:cubicBezTo>
                    <a:cubicBezTo>
                      <a:pt x="21742" y="2248"/>
                      <a:pt x="21364" y="2056"/>
                      <a:pt x="20995" y="2056"/>
                    </a:cubicBezTo>
                    <a:cubicBezTo>
                      <a:pt x="20571" y="2056"/>
                      <a:pt x="20158" y="2308"/>
                      <a:pt x="19849" y="2812"/>
                    </a:cubicBezTo>
                    <a:cubicBezTo>
                      <a:pt x="19566" y="2974"/>
                      <a:pt x="19308" y="3021"/>
                      <a:pt x="19088" y="3021"/>
                    </a:cubicBezTo>
                    <a:cubicBezTo>
                      <a:pt x="18773" y="3021"/>
                      <a:pt x="18535" y="2924"/>
                      <a:pt x="18406" y="2924"/>
                    </a:cubicBezTo>
                    <a:cubicBezTo>
                      <a:pt x="18288" y="2924"/>
                      <a:pt x="18263" y="3007"/>
                      <a:pt x="18360" y="3329"/>
                    </a:cubicBezTo>
                    <a:cubicBezTo>
                      <a:pt x="18208" y="3511"/>
                      <a:pt x="16657" y="3511"/>
                      <a:pt x="15715" y="4271"/>
                    </a:cubicBezTo>
                    <a:cubicBezTo>
                      <a:pt x="15799" y="3662"/>
                      <a:pt x="15549" y="3503"/>
                      <a:pt x="15266" y="3503"/>
                    </a:cubicBezTo>
                    <a:cubicBezTo>
                      <a:pt x="15140" y="3503"/>
                      <a:pt x="15007" y="3534"/>
                      <a:pt x="14895" y="3572"/>
                    </a:cubicBezTo>
                    <a:cubicBezTo>
                      <a:pt x="15259" y="4453"/>
                      <a:pt x="14560" y="4696"/>
                      <a:pt x="13983" y="4696"/>
                    </a:cubicBezTo>
                    <a:cubicBezTo>
                      <a:pt x="16010" y="4667"/>
                      <a:pt x="12190" y="2445"/>
                      <a:pt x="11096" y="2445"/>
                    </a:cubicBezTo>
                    <a:cubicBezTo>
                      <a:pt x="11074" y="2445"/>
                      <a:pt x="11054" y="2445"/>
                      <a:pt x="11034" y="2447"/>
                    </a:cubicBezTo>
                    <a:cubicBezTo>
                      <a:pt x="10305" y="2630"/>
                      <a:pt x="8147" y="4210"/>
                      <a:pt x="7052" y="5791"/>
                    </a:cubicBezTo>
                    <a:cubicBezTo>
                      <a:pt x="5077" y="8648"/>
                      <a:pt x="10578" y="7402"/>
                      <a:pt x="3922" y="11596"/>
                    </a:cubicBezTo>
                    <a:cubicBezTo>
                      <a:pt x="4378" y="12022"/>
                      <a:pt x="5472" y="12143"/>
                      <a:pt x="5077" y="12903"/>
                    </a:cubicBezTo>
                    <a:cubicBezTo>
                      <a:pt x="5039" y="12902"/>
                      <a:pt x="5001" y="12902"/>
                      <a:pt x="4965" y="12902"/>
                    </a:cubicBezTo>
                    <a:cubicBezTo>
                      <a:pt x="1963" y="12902"/>
                      <a:pt x="3052" y="15511"/>
                      <a:pt x="4346" y="15511"/>
                    </a:cubicBezTo>
                    <a:cubicBezTo>
                      <a:pt x="4862" y="15511"/>
                      <a:pt x="5410" y="15096"/>
                      <a:pt x="5745" y="13937"/>
                    </a:cubicBezTo>
                    <a:cubicBezTo>
                      <a:pt x="5989" y="12994"/>
                      <a:pt x="7083" y="13268"/>
                      <a:pt x="7569" y="12994"/>
                    </a:cubicBezTo>
                    <a:lnTo>
                      <a:pt x="7569" y="12994"/>
                    </a:lnTo>
                    <a:cubicBezTo>
                      <a:pt x="7253" y="13979"/>
                      <a:pt x="7516" y="14597"/>
                      <a:pt x="7747" y="14597"/>
                    </a:cubicBezTo>
                    <a:cubicBezTo>
                      <a:pt x="7915" y="14597"/>
                      <a:pt x="8067" y="14268"/>
                      <a:pt x="7964" y="13511"/>
                    </a:cubicBezTo>
                    <a:lnTo>
                      <a:pt x="7964" y="13511"/>
                    </a:lnTo>
                    <a:cubicBezTo>
                      <a:pt x="10062" y="14514"/>
                      <a:pt x="8299" y="14514"/>
                      <a:pt x="9059" y="15122"/>
                    </a:cubicBezTo>
                    <a:cubicBezTo>
                      <a:pt x="9610" y="14467"/>
                      <a:pt x="9910" y="14240"/>
                      <a:pt x="10089" y="14240"/>
                    </a:cubicBezTo>
                    <a:cubicBezTo>
                      <a:pt x="10496" y="14240"/>
                      <a:pt x="10280" y="15413"/>
                      <a:pt x="10976" y="15413"/>
                    </a:cubicBezTo>
                    <a:cubicBezTo>
                      <a:pt x="11046" y="15413"/>
                      <a:pt x="11126" y="15401"/>
                      <a:pt x="11217" y="15375"/>
                    </a:cubicBezTo>
                    <a:lnTo>
                      <a:pt x="11217" y="15375"/>
                    </a:lnTo>
                    <a:cubicBezTo>
                      <a:pt x="11217" y="15382"/>
                      <a:pt x="11217" y="15389"/>
                      <a:pt x="11217" y="15396"/>
                    </a:cubicBezTo>
                    <a:lnTo>
                      <a:pt x="11247" y="15365"/>
                    </a:lnTo>
                    <a:lnTo>
                      <a:pt x="11247" y="15365"/>
                    </a:lnTo>
                    <a:cubicBezTo>
                      <a:pt x="11237" y="15369"/>
                      <a:pt x="11227" y="15372"/>
                      <a:pt x="11217" y="15375"/>
                    </a:cubicBezTo>
                    <a:lnTo>
                      <a:pt x="11217" y="15375"/>
                    </a:lnTo>
                    <a:cubicBezTo>
                      <a:pt x="11229" y="14467"/>
                      <a:pt x="11241" y="14146"/>
                      <a:pt x="11294" y="14146"/>
                    </a:cubicBezTo>
                    <a:cubicBezTo>
                      <a:pt x="11373" y="14146"/>
                      <a:pt x="11545" y="14879"/>
                      <a:pt x="11946" y="15426"/>
                    </a:cubicBezTo>
                    <a:cubicBezTo>
                      <a:pt x="12134" y="15580"/>
                      <a:pt x="12361" y="15657"/>
                      <a:pt x="12588" y="15657"/>
                    </a:cubicBezTo>
                    <a:cubicBezTo>
                      <a:pt x="12765" y="15657"/>
                      <a:pt x="12942" y="15610"/>
                      <a:pt x="13101" y="15517"/>
                    </a:cubicBezTo>
                    <a:cubicBezTo>
                      <a:pt x="13264" y="15734"/>
                      <a:pt x="13308" y="15983"/>
                      <a:pt x="13401" y="15983"/>
                    </a:cubicBezTo>
                    <a:cubicBezTo>
                      <a:pt x="13464" y="15983"/>
                      <a:pt x="13549" y="15868"/>
                      <a:pt x="13709" y="15548"/>
                    </a:cubicBezTo>
                    <a:lnTo>
                      <a:pt x="13709" y="15548"/>
                    </a:lnTo>
                    <a:cubicBezTo>
                      <a:pt x="14168" y="16486"/>
                      <a:pt x="13658" y="16847"/>
                      <a:pt x="12909" y="16847"/>
                    </a:cubicBezTo>
                    <a:cubicBezTo>
                      <a:pt x="12517" y="16847"/>
                      <a:pt x="12060" y="16748"/>
                      <a:pt x="11642" y="16581"/>
                    </a:cubicBezTo>
                    <a:cubicBezTo>
                      <a:pt x="10928" y="16757"/>
                      <a:pt x="10337" y="16885"/>
                      <a:pt x="9844" y="16885"/>
                    </a:cubicBezTo>
                    <a:cubicBezTo>
                      <a:pt x="8975" y="16885"/>
                      <a:pt x="8413" y="16486"/>
                      <a:pt x="8025" y="15244"/>
                    </a:cubicBezTo>
                    <a:cubicBezTo>
                      <a:pt x="7929" y="15224"/>
                      <a:pt x="7800" y="15215"/>
                      <a:pt x="7647" y="15215"/>
                    </a:cubicBezTo>
                    <a:cubicBezTo>
                      <a:pt x="6631" y="15215"/>
                      <a:pt x="4535" y="15606"/>
                      <a:pt x="3770" y="15791"/>
                    </a:cubicBezTo>
                    <a:cubicBezTo>
                      <a:pt x="2128" y="17797"/>
                      <a:pt x="1" y="21110"/>
                      <a:pt x="1946" y="23815"/>
                    </a:cubicBezTo>
                    <a:cubicBezTo>
                      <a:pt x="2434" y="24577"/>
                      <a:pt x="3223" y="25062"/>
                      <a:pt x="4024" y="25062"/>
                    </a:cubicBezTo>
                    <a:cubicBezTo>
                      <a:pt x="4469" y="25062"/>
                      <a:pt x="4918" y="24912"/>
                      <a:pt x="5320" y="24575"/>
                    </a:cubicBezTo>
                    <a:cubicBezTo>
                      <a:pt x="5879" y="24628"/>
                      <a:pt x="6648" y="24962"/>
                      <a:pt x="7280" y="24962"/>
                    </a:cubicBezTo>
                    <a:cubicBezTo>
                      <a:pt x="7369" y="24962"/>
                      <a:pt x="7456" y="24955"/>
                      <a:pt x="7539" y="24940"/>
                    </a:cubicBezTo>
                    <a:lnTo>
                      <a:pt x="7539" y="24940"/>
                    </a:lnTo>
                    <a:cubicBezTo>
                      <a:pt x="7569" y="26217"/>
                      <a:pt x="7387" y="27250"/>
                      <a:pt x="8238" y="28739"/>
                    </a:cubicBezTo>
                    <a:cubicBezTo>
                      <a:pt x="8139" y="32221"/>
                      <a:pt x="9019" y="36334"/>
                      <a:pt x="10743" y="36334"/>
                    </a:cubicBezTo>
                    <a:cubicBezTo>
                      <a:pt x="11668" y="36334"/>
                      <a:pt x="12836" y="35151"/>
                      <a:pt x="14226" y="32052"/>
                    </a:cubicBezTo>
                    <a:cubicBezTo>
                      <a:pt x="15381" y="30685"/>
                      <a:pt x="15624" y="29530"/>
                      <a:pt x="15411" y="27767"/>
                    </a:cubicBezTo>
                    <a:cubicBezTo>
                      <a:pt x="15654" y="26156"/>
                      <a:pt x="18238" y="24362"/>
                      <a:pt x="18116" y="22782"/>
                    </a:cubicBezTo>
                    <a:cubicBezTo>
                      <a:pt x="18098" y="22656"/>
                      <a:pt x="18028" y="22616"/>
                      <a:pt x="17918" y="22616"/>
                    </a:cubicBezTo>
                    <a:cubicBezTo>
                      <a:pt x="17723" y="22616"/>
                      <a:pt x="17402" y="22741"/>
                      <a:pt x="17017" y="22741"/>
                    </a:cubicBezTo>
                    <a:cubicBezTo>
                      <a:pt x="16195" y="22741"/>
                      <a:pt x="15079" y="22173"/>
                      <a:pt x="14256" y="18618"/>
                    </a:cubicBezTo>
                    <a:lnTo>
                      <a:pt x="14256" y="18618"/>
                    </a:lnTo>
                    <a:cubicBezTo>
                      <a:pt x="14925" y="20016"/>
                      <a:pt x="15898" y="21505"/>
                      <a:pt x="16323" y="22417"/>
                    </a:cubicBezTo>
                    <a:cubicBezTo>
                      <a:pt x="18549" y="22122"/>
                      <a:pt x="21035" y="20005"/>
                      <a:pt x="19460" y="18864"/>
                    </a:cubicBezTo>
                    <a:lnTo>
                      <a:pt x="19460" y="18864"/>
                    </a:lnTo>
                    <a:cubicBezTo>
                      <a:pt x="21471" y="19518"/>
                      <a:pt x="22277" y="17831"/>
                      <a:pt x="24104" y="22964"/>
                    </a:cubicBezTo>
                    <a:cubicBezTo>
                      <a:pt x="24249" y="23519"/>
                      <a:pt x="24410" y="23742"/>
                      <a:pt x="24587" y="23742"/>
                    </a:cubicBezTo>
                    <a:cubicBezTo>
                      <a:pt x="25322" y="23742"/>
                      <a:pt x="26325" y="19896"/>
                      <a:pt x="27511" y="19896"/>
                    </a:cubicBezTo>
                    <a:cubicBezTo>
                      <a:pt x="27841" y="19896"/>
                      <a:pt x="28186" y="20195"/>
                      <a:pt x="28542" y="20958"/>
                    </a:cubicBezTo>
                    <a:cubicBezTo>
                      <a:pt x="29120" y="21870"/>
                      <a:pt x="30001" y="22751"/>
                      <a:pt x="29788" y="23694"/>
                    </a:cubicBezTo>
                    <a:cubicBezTo>
                      <a:pt x="29788" y="24119"/>
                      <a:pt x="30366" y="24849"/>
                      <a:pt x="31551" y="25578"/>
                    </a:cubicBezTo>
                    <a:cubicBezTo>
                      <a:pt x="31339" y="24150"/>
                      <a:pt x="29971" y="23663"/>
                      <a:pt x="30305" y="22235"/>
                    </a:cubicBezTo>
                    <a:lnTo>
                      <a:pt x="30305" y="22235"/>
                    </a:lnTo>
                    <a:cubicBezTo>
                      <a:pt x="30896" y="23050"/>
                      <a:pt x="31386" y="23401"/>
                      <a:pt x="31756" y="23401"/>
                    </a:cubicBezTo>
                    <a:cubicBezTo>
                      <a:pt x="32340" y="23401"/>
                      <a:pt x="32629" y="22532"/>
                      <a:pt x="32554" y="21232"/>
                    </a:cubicBezTo>
                    <a:cubicBezTo>
                      <a:pt x="31886" y="19803"/>
                      <a:pt x="36263" y="19742"/>
                      <a:pt x="34895" y="16490"/>
                    </a:cubicBezTo>
                    <a:cubicBezTo>
                      <a:pt x="34287" y="15335"/>
                      <a:pt x="35047" y="15305"/>
                      <a:pt x="34986" y="14636"/>
                    </a:cubicBezTo>
                    <a:cubicBezTo>
                      <a:pt x="35010" y="14530"/>
                      <a:pt x="35045" y="14484"/>
                      <a:pt x="35090" y="14484"/>
                    </a:cubicBezTo>
                    <a:cubicBezTo>
                      <a:pt x="35342" y="14484"/>
                      <a:pt x="35892" y="15913"/>
                      <a:pt x="36328" y="15913"/>
                    </a:cubicBezTo>
                    <a:cubicBezTo>
                      <a:pt x="36413" y="15913"/>
                      <a:pt x="36493" y="15859"/>
                      <a:pt x="36567" y="15730"/>
                    </a:cubicBezTo>
                    <a:cubicBezTo>
                      <a:pt x="35989" y="13481"/>
                      <a:pt x="38755" y="12539"/>
                      <a:pt x="38451" y="10228"/>
                    </a:cubicBezTo>
                    <a:lnTo>
                      <a:pt x="38451" y="10228"/>
                    </a:lnTo>
                    <a:cubicBezTo>
                      <a:pt x="38813" y="11391"/>
                      <a:pt x="39046" y="11825"/>
                      <a:pt x="39166" y="11825"/>
                    </a:cubicBezTo>
                    <a:cubicBezTo>
                      <a:pt x="39419" y="11825"/>
                      <a:pt x="39171" y="9893"/>
                      <a:pt x="38573" y="8800"/>
                    </a:cubicBezTo>
                    <a:cubicBezTo>
                      <a:pt x="38143" y="9086"/>
                      <a:pt x="37785" y="9207"/>
                      <a:pt x="37529" y="9207"/>
                    </a:cubicBezTo>
                    <a:cubicBezTo>
                      <a:pt x="36861" y="9207"/>
                      <a:pt x="36878" y="8388"/>
                      <a:pt x="38086" y="7554"/>
                    </a:cubicBezTo>
                    <a:cubicBezTo>
                      <a:pt x="38278" y="7530"/>
                      <a:pt x="38452" y="7521"/>
                      <a:pt x="38611" y="7521"/>
                    </a:cubicBezTo>
                    <a:cubicBezTo>
                      <a:pt x="39378" y="7521"/>
                      <a:pt x="39789" y="7746"/>
                      <a:pt x="40129" y="7746"/>
                    </a:cubicBezTo>
                    <a:cubicBezTo>
                      <a:pt x="40453" y="7746"/>
                      <a:pt x="40713" y="7540"/>
                      <a:pt x="41156" y="6733"/>
                    </a:cubicBezTo>
                    <a:cubicBezTo>
                      <a:pt x="41250" y="6852"/>
                      <a:pt x="41337" y="6895"/>
                      <a:pt x="41422" y="6895"/>
                    </a:cubicBezTo>
                    <a:cubicBezTo>
                      <a:pt x="41644" y="6895"/>
                      <a:pt x="41862" y="6611"/>
                      <a:pt x="42190" y="6611"/>
                    </a:cubicBezTo>
                    <a:cubicBezTo>
                      <a:pt x="40542" y="8286"/>
                      <a:pt x="41357" y="10169"/>
                      <a:pt x="42076" y="10169"/>
                    </a:cubicBezTo>
                    <a:cubicBezTo>
                      <a:pt x="42179" y="10169"/>
                      <a:pt x="42281" y="10130"/>
                      <a:pt x="42372" y="10046"/>
                    </a:cubicBezTo>
                    <a:cubicBezTo>
                      <a:pt x="43284" y="8952"/>
                      <a:pt x="41734" y="7280"/>
                      <a:pt x="44135" y="6915"/>
                    </a:cubicBezTo>
                    <a:cubicBezTo>
                      <a:pt x="47183" y="6359"/>
                      <a:pt x="44862" y="5208"/>
                      <a:pt x="45972" y="5208"/>
                    </a:cubicBezTo>
                    <a:cubicBezTo>
                      <a:pt x="46014" y="5208"/>
                      <a:pt x="46060" y="5210"/>
                      <a:pt x="46111" y="5213"/>
                    </a:cubicBezTo>
                    <a:cubicBezTo>
                      <a:pt x="46598" y="5358"/>
                      <a:pt x="46929" y="5420"/>
                      <a:pt x="47133" y="5420"/>
                    </a:cubicBezTo>
                    <a:cubicBezTo>
                      <a:pt x="48437" y="5420"/>
                      <a:pt x="44561" y="2872"/>
                      <a:pt x="43024" y="2872"/>
                    </a:cubicBezTo>
                    <a:cubicBezTo>
                      <a:pt x="42624" y="2872"/>
                      <a:pt x="42383" y="3045"/>
                      <a:pt x="42433" y="3481"/>
                    </a:cubicBezTo>
                    <a:cubicBezTo>
                      <a:pt x="40305" y="2690"/>
                      <a:pt x="38968" y="2842"/>
                      <a:pt x="36871" y="1839"/>
                    </a:cubicBezTo>
                    <a:cubicBezTo>
                      <a:pt x="36673" y="1834"/>
                      <a:pt x="36486" y="1831"/>
                      <a:pt x="36309" y="1831"/>
                    </a:cubicBezTo>
                    <a:cubicBezTo>
                      <a:pt x="34971" y="1831"/>
                      <a:pt x="34188" y="1974"/>
                      <a:pt x="33259" y="1974"/>
                    </a:cubicBezTo>
                    <a:cubicBezTo>
                      <a:pt x="32331" y="1974"/>
                      <a:pt x="31255" y="1832"/>
                      <a:pt x="29332" y="1262"/>
                    </a:cubicBezTo>
                    <a:cubicBezTo>
                      <a:pt x="29762" y="345"/>
                      <a:pt x="29063" y="1"/>
                      <a:pt x="2799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95574" y="1263978"/>
                <a:ext cx="712016" cy="1013480"/>
              </a:xfrm>
              <a:custGeom>
                <a:avLst/>
                <a:gdLst/>
                <a:ahLst/>
                <a:cxnLst/>
                <a:rect l="l" t="t" r="r" b="b"/>
                <a:pathLst>
                  <a:path w="30305" h="43136" extrusionOk="0">
                    <a:moveTo>
                      <a:pt x="15886" y="1"/>
                    </a:moveTo>
                    <a:cubicBezTo>
                      <a:pt x="15786" y="1"/>
                      <a:pt x="15774" y="134"/>
                      <a:pt x="15928" y="547"/>
                    </a:cubicBezTo>
                    <a:cubicBezTo>
                      <a:pt x="15822" y="543"/>
                      <a:pt x="15722" y="542"/>
                      <a:pt x="15627" y="542"/>
                    </a:cubicBezTo>
                    <a:cubicBezTo>
                      <a:pt x="14204" y="542"/>
                      <a:pt x="13996" y="946"/>
                      <a:pt x="12371" y="1003"/>
                    </a:cubicBezTo>
                    <a:cubicBezTo>
                      <a:pt x="10700" y="2188"/>
                      <a:pt x="12098" y="2644"/>
                      <a:pt x="13344" y="2705"/>
                    </a:cubicBezTo>
                    <a:cubicBezTo>
                      <a:pt x="12706" y="3830"/>
                      <a:pt x="15563" y="3100"/>
                      <a:pt x="15259" y="4407"/>
                    </a:cubicBezTo>
                    <a:cubicBezTo>
                      <a:pt x="14706" y="4119"/>
                      <a:pt x="12956" y="3298"/>
                      <a:pt x="11917" y="3298"/>
                    </a:cubicBezTo>
                    <a:cubicBezTo>
                      <a:pt x="11642" y="3298"/>
                      <a:pt x="11417" y="3356"/>
                      <a:pt x="11277" y="3495"/>
                    </a:cubicBezTo>
                    <a:cubicBezTo>
                      <a:pt x="11187" y="3166"/>
                      <a:pt x="11062" y="3060"/>
                      <a:pt x="10917" y="3060"/>
                    </a:cubicBezTo>
                    <a:cubicBezTo>
                      <a:pt x="10651" y="3060"/>
                      <a:pt x="10322" y="3419"/>
                      <a:pt x="10036" y="3419"/>
                    </a:cubicBezTo>
                    <a:cubicBezTo>
                      <a:pt x="10003" y="3419"/>
                      <a:pt x="9971" y="3415"/>
                      <a:pt x="9940" y="3404"/>
                    </a:cubicBezTo>
                    <a:cubicBezTo>
                      <a:pt x="9429" y="3289"/>
                      <a:pt x="6457" y="2888"/>
                      <a:pt x="4463" y="2888"/>
                    </a:cubicBezTo>
                    <a:cubicBezTo>
                      <a:pt x="2777" y="2888"/>
                      <a:pt x="1790" y="3175"/>
                      <a:pt x="3587" y="4164"/>
                    </a:cubicBezTo>
                    <a:cubicBezTo>
                      <a:pt x="2645" y="4529"/>
                      <a:pt x="1733" y="4407"/>
                      <a:pt x="821" y="4833"/>
                    </a:cubicBezTo>
                    <a:cubicBezTo>
                      <a:pt x="1816" y="5259"/>
                      <a:pt x="1444" y="5797"/>
                      <a:pt x="2241" y="5797"/>
                    </a:cubicBezTo>
                    <a:cubicBezTo>
                      <a:pt x="2466" y="5797"/>
                      <a:pt x="2784" y="5754"/>
                      <a:pt x="3253" y="5654"/>
                    </a:cubicBezTo>
                    <a:lnTo>
                      <a:pt x="3253" y="5654"/>
                    </a:lnTo>
                    <a:cubicBezTo>
                      <a:pt x="2462" y="6687"/>
                      <a:pt x="1277" y="5836"/>
                      <a:pt x="669" y="7021"/>
                    </a:cubicBezTo>
                    <a:cubicBezTo>
                      <a:pt x="588" y="8127"/>
                      <a:pt x="1321" y="8754"/>
                      <a:pt x="2273" y="8754"/>
                    </a:cubicBezTo>
                    <a:cubicBezTo>
                      <a:pt x="2393" y="8754"/>
                      <a:pt x="2518" y="8744"/>
                      <a:pt x="2645" y="8723"/>
                    </a:cubicBezTo>
                    <a:lnTo>
                      <a:pt x="2645" y="8723"/>
                    </a:lnTo>
                    <a:cubicBezTo>
                      <a:pt x="2280" y="9939"/>
                      <a:pt x="912" y="10243"/>
                      <a:pt x="0" y="11277"/>
                    </a:cubicBezTo>
                    <a:cubicBezTo>
                      <a:pt x="2098" y="11246"/>
                      <a:pt x="2827" y="9544"/>
                      <a:pt x="4347" y="8784"/>
                    </a:cubicBezTo>
                    <a:lnTo>
                      <a:pt x="4347" y="8784"/>
                    </a:lnTo>
                    <a:lnTo>
                      <a:pt x="3982" y="9483"/>
                    </a:lnTo>
                    <a:cubicBezTo>
                      <a:pt x="6530" y="9454"/>
                      <a:pt x="5295" y="7778"/>
                      <a:pt x="5935" y="7778"/>
                    </a:cubicBezTo>
                    <a:cubicBezTo>
                      <a:pt x="5951" y="7778"/>
                      <a:pt x="5969" y="7779"/>
                      <a:pt x="5988" y="7781"/>
                    </a:cubicBezTo>
                    <a:cubicBezTo>
                      <a:pt x="6113" y="7743"/>
                      <a:pt x="6233" y="7726"/>
                      <a:pt x="6349" y="7726"/>
                    </a:cubicBezTo>
                    <a:cubicBezTo>
                      <a:pt x="7573" y="7726"/>
                      <a:pt x="8318" y="9650"/>
                      <a:pt x="8694" y="9650"/>
                    </a:cubicBezTo>
                    <a:cubicBezTo>
                      <a:pt x="8769" y="9650"/>
                      <a:pt x="8829" y="9574"/>
                      <a:pt x="8876" y="9392"/>
                    </a:cubicBezTo>
                    <a:cubicBezTo>
                      <a:pt x="9210" y="11550"/>
                      <a:pt x="8937" y="13131"/>
                      <a:pt x="8937" y="15228"/>
                    </a:cubicBezTo>
                    <a:cubicBezTo>
                      <a:pt x="9200" y="15875"/>
                      <a:pt x="10939" y="19472"/>
                      <a:pt x="11423" y="19472"/>
                    </a:cubicBezTo>
                    <a:cubicBezTo>
                      <a:pt x="11553" y="19472"/>
                      <a:pt x="11593" y="19214"/>
                      <a:pt x="11490" y="18572"/>
                    </a:cubicBezTo>
                    <a:lnTo>
                      <a:pt x="11490" y="18572"/>
                    </a:lnTo>
                    <a:cubicBezTo>
                      <a:pt x="13861" y="21064"/>
                      <a:pt x="11368" y="20943"/>
                      <a:pt x="15502" y="22128"/>
                    </a:cubicBezTo>
                    <a:cubicBezTo>
                      <a:pt x="17022" y="22827"/>
                      <a:pt x="17356" y="24073"/>
                      <a:pt x="18815" y="24104"/>
                    </a:cubicBezTo>
                    <a:cubicBezTo>
                      <a:pt x="19271" y="25532"/>
                      <a:pt x="17478" y="27295"/>
                      <a:pt x="19058" y="28116"/>
                    </a:cubicBezTo>
                    <a:cubicBezTo>
                      <a:pt x="17204" y="29392"/>
                      <a:pt x="22584" y="30365"/>
                      <a:pt x="20791" y="35988"/>
                    </a:cubicBezTo>
                    <a:cubicBezTo>
                      <a:pt x="20335" y="38238"/>
                      <a:pt x="21338" y="37143"/>
                      <a:pt x="21095" y="37964"/>
                    </a:cubicBezTo>
                    <a:cubicBezTo>
                      <a:pt x="20275" y="38511"/>
                      <a:pt x="20831" y="43136"/>
                      <a:pt x="22785" y="43136"/>
                    </a:cubicBezTo>
                    <a:cubicBezTo>
                      <a:pt x="23005" y="43136"/>
                      <a:pt x="23242" y="43078"/>
                      <a:pt x="23496" y="42949"/>
                    </a:cubicBezTo>
                    <a:cubicBezTo>
                      <a:pt x="22311" y="42189"/>
                      <a:pt x="22584" y="41915"/>
                      <a:pt x="23071" y="41004"/>
                    </a:cubicBezTo>
                    <a:cubicBezTo>
                      <a:pt x="23648" y="39666"/>
                      <a:pt x="22797" y="38694"/>
                      <a:pt x="23648" y="38238"/>
                    </a:cubicBezTo>
                    <a:cubicBezTo>
                      <a:pt x="23861" y="37417"/>
                      <a:pt x="24864" y="37690"/>
                      <a:pt x="24986" y="37143"/>
                    </a:cubicBezTo>
                    <a:cubicBezTo>
                      <a:pt x="24864" y="35745"/>
                      <a:pt x="26870" y="35776"/>
                      <a:pt x="26992" y="33648"/>
                    </a:cubicBezTo>
                    <a:cubicBezTo>
                      <a:pt x="28268" y="32797"/>
                      <a:pt x="28603" y="32280"/>
                      <a:pt x="28785" y="30669"/>
                    </a:cubicBezTo>
                    <a:cubicBezTo>
                      <a:pt x="29332" y="29636"/>
                      <a:pt x="30305" y="28511"/>
                      <a:pt x="29849" y="27660"/>
                    </a:cubicBezTo>
                    <a:cubicBezTo>
                      <a:pt x="29089" y="26596"/>
                      <a:pt x="27417" y="26809"/>
                      <a:pt x="26414" y="26292"/>
                    </a:cubicBezTo>
                    <a:cubicBezTo>
                      <a:pt x="25615" y="25578"/>
                      <a:pt x="26103" y="24516"/>
                      <a:pt x="24804" y="24516"/>
                    </a:cubicBezTo>
                    <a:cubicBezTo>
                      <a:pt x="24720" y="24516"/>
                      <a:pt x="24629" y="24520"/>
                      <a:pt x="24530" y="24529"/>
                    </a:cubicBezTo>
                    <a:cubicBezTo>
                      <a:pt x="23861" y="23435"/>
                      <a:pt x="23010" y="23283"/>
                      <a:pt x="22037" y="23040"/>
                    </a:cubicBezTo>
                    <a:cubicBezTo>
                      <a:pt x="21775" y="22737"/>
                      <a:pt x="21620" y="22461"/>
                      <a:pt x="21429" y="22461"/>
                    </a:cubicBezTo>
                    <a:cubicBezTo>
                      <a:pt x="21333" y="22461"/>
                      <a:pt x="21228" y="22532"/>
                      <a:pt x="21095" y="22705"/>
                    </a:cubicBezTo>
                    <a:cubicBezTo>
                      <a:pt x="20913" y="22524"/>
                      <a:pt x="20739" y="22451"/>
                      <a:pt x="20574" y="22451"/>
                    </a:cubicBezTo>
                    <a:cubicBezTo>
                      <a:pt x="20019" y="22451"/>
                      <a:pt x="19554" y="23262"/>
                      <a:pt x="19180" y="23496"/>
                    </a:cubicBezTo>
                    <a:cubicBezTo>
                      <a:pt x="19124" y="23216"/>
                      <a:pt x="18954" y="23062"/>
                      <a:pt x="18753" y="23062"/>
                    </a:cubicBezTo>
                    <a:cubicBezTo>
                      <a:pt x="18627" y="23062"/>
                      <a:pt x="18489" y="23123"/>
                      <a:pt x="18359" y="23253"/>
                    </a:cubicBezTo>
                    <a:cubicBezTo>
                      <a:pt x="18257" y="23296"/>
                      <a:pt x="18179" y="23315"/>
                      <a:pt x="18119" y="23315"/>
                    </a:cubicBezTo>
                    <a:cubicBezTo>
                      <a:pt x="17530" y="23315"/>
                      <a:pt x="18720" y="21443"/>
                      <a:pt x="17016" y="21443"/>
                    </a:cubicBezTo>
                    <a:cubicBezTo>
                      <a:pt x="16925" y="21443"/>
                      <a:pt x="16826" y="21448"/>
                      <a:pt x="16718" y="21459"/>
                    </a:cubicBezTo>
                    <a:cubicBezTo>
                      <a:pt x="16870" y="20791"/>
                      <a:pt x="17265" y="20213"/>
                      <a:pt x="16840" y="19970"/>
                    </a:cubicBezTo>
                    <a:cubicBezTo>
                      <a:pt x="16767" y="19929"/>
                      <a:pt x="16692" y="19911"/>
                      <a:pt x="16616" y="19911"/>
                    </a:cubicBezTo>
                    <a:cubicBezTo>
                      <a:pt x="16087" y="19911"/>
                      <a:pt x="15489" y="20765"/>
                      <a:pt x="15116" y="20765"/>
                    </a:cubicBezTo>
                    <a:cubicBezTo>
                      <a:pt x="14820" y="20765"/>
                      <a:pt x="14666" y="20227"/>
                      <a:pt x="14803" y="18298"/>
                    </a:cubicBezTo>
                    <a:cubicBezTo>
                      <a:pt x="15145" y="17934"/>
                      <a:pt x="15450" y="17838"/>
                      <a:pt x="15741" y="17838"/>
                    </a:cubicBezTo>
                    <a:cubicBezTo>
                      <a:pt x="16069" y="17838"/>
                      <a:pt x="16379" y="17960"/>
                      <a:pt x="16706" y="17960"/>
                    </a:cubicBezTo>
                    <a:cubicBezTo>
                      <a:pt x="16913" y="17960"/>
                      <a:pt x="17127" y="17911"/>
                      <a:pt x="17356" y="17751"/>
                    </a:cubicBezTo>
                    <a:cubicBezTo>
                      <a:pt x="17414" y="17745"/>
                      <a:pt x="17468" y="17743"/>
                      <a:pt x="17519" y="17743"/>
                    </a:cubicBezTo>
                    <a:cubicBezTo>
                      <a:pt x="18584" y="17743"/>
                      <a:pt x="18097" y="18914"/>
                      <a:pt x="18967" y="19088"/>
                    </a:cubicBezTo>
                    <a:cubicBezTo>
                      <a:pt x="18572" y="15167"/>
                      <a:pt x="19636" y="17964"/>
                      <a:pt x="20913" y="14347"/>
                    </a:cubicBezTo>
                    <a:cubicBezTo>
                      <a:pt x="22797" y="13465"/>
                      <a:pt x="21125" y="13587"/>
                      <a:pt x="22098" y="12948"/>
                    </a:cubicBezTo>
                    <a:cubicBezTo>
                      <a:pt x="22530" y="12732"/>
                      <a:pt x="22768" y="12660"/>
                      <a:pt x="22900" y="12660"/>
                    </a:cubicBezTo>
                    <a:cubicBezTo>
                      <a:pt x="23172" y="12660"/>
                      <a:pt x="22988" y="12971"/>
                      <a:pt x="23117" y="12971"/>
                    </a:cubicBezTo>
                    <a:cubicBezTo>
                      <a:pt x="23162" y="12971"/>
                      <a:pt x="23247" y="12932"/>
                      <a:pt x="23405" y="12827"/>
                    </a:cubicBezTo>
                    <a:cubicBezTo>
                      <a:pt x="25138" y="11915"/>
                      <a:pt x="22493" y="12918"/>
                      <a:pt x="24013" y="10973"/>
                    </a:cubicBezTo>
                    <a:lnTo>
                      <a:pt x="24013" y="10973"/>
                    </a:lnTo>
                    <a:cubicBezTo>
                      <a:pt x="24049" y="10977"/>
                      <a:pt x="24085" y="10979"/>
                      <a:pt x="24120" y="10979"/>
                    </a:cubicBezTo>
                    <a:cubicBezTo>
                      <a:pt x="24578" y="10979"/>
                      <a:pt x="24898" y="10630"/>
                      <a:pt x="25350" y="10517"/>
                    </a:cubicBezTo>
                    <a:lnTo>
                      <a:pt x="25350" y="10517"/>
                    </a:lnTo>
                    <a:cubicBezTo>
                      <a:pt x="24834" y="11733"/>
                      <a:pt x="23557" y="12006"/>
                      <a:pt x="26019" y="12341"/>
                    </a:cubicBezTo>
                    <a:cubicBezTo>
                      <a:pt x="25806" y="10091"/>
                      <a:pt x="24590" y="8693"/>
                      <a:pt x="23739" y="7021"/>
                    </a:cubicBezTo>
                    <a:cubicBezTo>
                      <a:pt x="23645" y="7533"/>
                      <a:pt x="23526" y="7724"/>
                      <a:pt x="23385" y="7724"/>
                    </a:cubicBezTo>
                    <a:cubicBezTo>
                      <a:pt x="22969" y="7724"/>
                      <a:pt x="22367" y="6063"/>
                      <a:pt x="21673" y="6063"/>
                    </a:cubicBezTo>
                    <a:cubicBezTo>
                      <a:pt x="21163" y="6063"/>
                      <a:pt x="20603" y="6964"/>
                      <a:pt x="20031" y="10091"/>
                    </a:cubicBezTo>
                    <a:cubicBezTo>
                      <a:pt x="19636" y="9605"/>
                      <a:pt x="19818" y="8875"/>
                      <a:pt x="19484" y="8845"/>
                    </a:cubicBezTo>
                    <a:cubicBezTo>
                      <a:pt x="13283" y="7477"/>
                      <a:pt x="23162" y="4377"/>
                      <a:pt x="20305" y="3313"/>
                    </a:cubicBezTo>
                    <a:lnTo>
                      <a:pt x="20305" y="3313"/>
                    </a:lnTo>
                    <a:cubicBezTo>
                      <a:pt x="22463" y="3374"/>
                      <a:pt x="23344" y="4316"/>
                      <a:pt x="21247" y="5228"/>
                    </a:cubicBezTo>
                    <a:cubicBezTo>
                      <a:pt x="21852" y="5668"/>
                      <a:pt x="23097" y="6594"/>
                      <a:pt x="23738" y="6594"/>
                    </a:cubicBezTo>
                    <a:cubicBezTo>
                      <a:pt x="24160" y="6594"/>
                      <a:pt x="24320" y="6192"/>
                      <a:pt x="23861" y="4985"/>
                    </a:cubicBezTo>
                    <a:lnTo>
                      <a:pt x="23861" y="4985"/>
                    </a:lnTo>
                    <a:cubicBezTo>
                      <a:pt x="24069" y="5151"/>
                      <a:pt x="24261" y="5219"/>
                      <a:pt x="24428" y="5219"/>
                    </a:cubicBezTo>
                    <a:cubicBezTo>
                      <a:pt x="25114" y="5219"/>
                      <a:pt x="25356" y="4068"/>
                      <a:pt x="24378" y="3921"/>
                    </a:cubicBezTo>
                    <a:cubicBezTo>
                      <a:pt x="23709" y="3830"/>
                      <a:pt x="24226" y="3161"/>
                      <a:pt x="23770" y="2766"/>
                    </a:cubicBezTo>
                    <a:cubicBezTo>
                      <a:pt x="22900" y="2544"/>
                      <a:pt x="21252" y="1623"/>
                      <a:pt x="20200" y="1623"/>
                    </a:cubicBezTo>
                    <a:cubicBezTo>
                      <a:pt x="19524" y="1623"/>
                      <a:pt x="19093" y="2003"/>
                      <a:pt x="19271" y="3191"/>
                    </a:cubicBezTo>
                    <a:cubicBezTo>
                      <a:pt x="18673" y="2634"/>
                      <a:pt x="18311" y="2428"/>
                      <a:pt x="18098" y="2428"/>
                    </a:cubicBezTo>
                    <a:cubicBezTo>
                      <a:pt x="17499" y="2428"/>
                      <a:pt x="18071" y="4048"/>
                      <a:pt x="17873" y="4048"/>
                    </a:cubicBezTo>
                    <a:cubicBezTo>
                      <a:pt x="17822" y="4048"/>
                      <a:pt x="17722" y="3942"/>
                      <a:pt x="17539" y="3678"/>
                    </a:cubicBezTo>
                    <a:cubicBezTo>
                      <a:pt x="17081" y="3678"/>
                      <a:pt x="16777" y="3921"/>
                      <a:pt x="16442" y="3921"/>
                    </a:cubicBezTo>
                    <a:cubicBezTo>
                      <a:pt x="16221" y="3921"/>
                      <a:pt x="15986" y="3815"/>
                      <a:pt x="15685" y="3465"/>
                    </a:cubicBezTo>
                    <a:lnTo>
                      <a:pt x="15685" y="3465"/>
                    </a:lnTo>
                    <a:cubicBezTo>
                      <a:pt x="15886" y="3505"/>
                      <a:pt x="16040" y="3523"/>
                      <a:pt x="16160" y="3523"/>
                    </a:cubicBezTo>
                    <a:cubicBezTo>
                      <a:pt x="16852" y="3523"/>
                      <a:pt x="16393" y="2925"/>
                      <a:pt x="17326" y="2614"/>
                    </a:cubicBezTo>
                    <a:cubicBezTo>
                      <a:pt x="18212" y="1602"/>
                      <a:pt x="17981" y="1353"/>
                      <a:pt x="17368" y="1353"/>
                    </a:cubicBezTo>
                    <a:cubicBezTo>
                      <a:pt x="16776" y="1353"/>
                      <a:pt x="15830" y="1584"/>
                      <a:pt x="15187" y="1584"/>
                    </a:cubicBezTo>
                    <a:cubicBezTo>
                      <a:pt x="14895" y="1584"/>
                      <a:pt x="14665" y="1537"/>
                      <a:pt x="14560" y="1398"/>
                    </a:cubicBezTo>
                    <a:cubicBezTo>
                      <a:pt x="15543" y="1197"/>
                      <a:pt x="16312" y="898"/>
                      <a:pt x="16977" y="898"/>
                    </a:cubicBezTo>
                    <a:cubicBezTo>
                      <a:pt x="17216" y="898"/>
                      <a:pt x="17443" y="937"/>
                      <a:pt x="17660" y="1033"/>
                    </a:cubicBezTo>
                    <a:cubicBezTo>
                      <a:pt x="18354" y="415"/>
                      <a:pt x="18019" y="166"/>
                      <a:pt x="17546" y="166"/>
                    </a:cubicBezTo>
                    <a:cubicBezTo>
                      <a:pt x="17252" y="166"/>
                      <a:pt x="16904" y="262"/>
                      <a:pt x="16718" y="425"/>
                    </a:cubicBezTo>
                    <a:cubicBezTo>
                      <a:pt x="16420" y="333"/>
                      <a:pt x="16043" y="1"/>
                      <a:pt x="1588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3014055" y="1182118"/>
                <a:ext cx="345752" cy="254404"/>
              </a:xfrm>
              <a:custGeom>
                <a:avLst/>
                <a:gdLst/>
                <a:ahLst/>
                <a:cxnLst/>
                <a:rect l="l" t="t" r="r" b="b"/>
                <a:pathLst>
                  <a:path w="14716" h="10828" extrusionOk="0">
                    <a:moveTo>
                      <a:pt x="10985" y="1"/>
                    </a:moveTo>
                    <a:cubicBezTo>
                      <a:pt x="9049" y="1"/>
                      <a:pt x="6448" y="519"/>
                      <a:pt x="7326" y="1083"/>
                    </a:cubicBezTo>
                    <a:cubicBezTo>
                      <a:pt x="6049" y="1143"/>
                      <a:pt x="2432" y="1478"/>
                      <a:pt x="3101" y="2511"/>
                    </a:cubicBezTo>
                    <a:cubicBezTo>
                      <a:pt x="1183" y="3023"/>
                      <a:pt x="1029" y="3405"/>
                      <a:pt x="2223" y="3405"/>
                    </a:cubicBezTo>
                    <a:cubicBezTo>
                      <a:pt x="2448" y="3405"/>
                      <a:pt x="2722" y="3391"/>
                      <a:pt x="3040" y="3362"/>
                    </a:cubicBezTo>
                    <a:lnTo>
                      <a:pt x="3040" y="3362"/>
                    </a:lnTo>
                    <a:cubicBezTo>
                      <a:pt x="1" y="4153"/>
                      <a:pt x="3162" y="4183"/>
                      <a:pt x="4286" y="4548"/>
                    </a:cubicBezTo>
                    <a:cubicBezTo>
                      <a:pt x="4661" y="5172"/>
                      <a:pt x="4338" y="6124"/>
                      <a:pt x="4750" y="6124"/>
                    </a:cubicBezTo>
                    <a:cubicBezTo>
                      <a:pt x="4840" y="6124"/>
                      <a:pt x="4964" y="6079"/>
                      <a:pt x="5138" y="5976"/>
                    </a:cubicBezTo>
                    <a:lnTo>
                      <a:pt x="5138" y="5976"/>
                    </a:lnTo>
                    <a:cubicBezTo>
                      <a:pt x="4438" y="6827"/>
                      <a:pt x="4986" y="6250"/>
                      <a:pt x="5411" y="7071"/>
                    </a:cubicBezTo>
                    <a:cubicBezTo>
                      <a:pt x="4127" y="7811"/>
                      <a:pt x="5041" y="10827"/>
                      <a:pt x="6165" y="10827"/>
                    </a:cubicBezTo>
                    <a:cubicBezTo>
                      <a:pt x="6611" y="10827"/>
                      <a:pt x="7090" y="10353"/>
                      <a:pt x="7478" y="9077"/>
                    </a:cubicBezTo>
                    <a:cubicBezTo>
                      <a:pt x="8116" y="7891"/>
                      <a:pt x="8359" y="9229"/>
                      <a:pt x="11277" y="6645"/>
                    </a:cubicBezTo>
                    <a:lnTo>
                      <a:pt x="10214" y="6402"/>
                    </a:lnTo>
                    <a:cubicBezTo>
                      <a:pt x="12129" y="6372"/>
                      <a:pt x="12068" y="6524"/>
                      <a:pt x="12402" y="4426"/>
                    </a:cubicBezTo>
                    <a:cubicBezTo>
                      <a:pt x="11885" y="3362"/>
                      <a:pt x="13983" y="3879"/>
                      <a:pt x="12402" y="3119"/>
                    </a:cubicBezTo>
                    <a:cubicBezTo>
                      <a:pt x="13438" y="2630"/>
                      <a:pt x="12513" y="1896"/>
                      <a:pt x="13802" y="1896"/>
                    </a:cubicBezTo>
                    <a:cubicBezTo>
                      <a:pt x="13875" y="1896"/>
                      <a:pt x="13955" y="1898"/>
                      <a:pt x="14043" y="1903"/>
                    </a:cubicBezTo>
                    <a:cubicBezTo>
                      <a:pt x="14715" y="1513"/>
                      <a:pt x="13641" y="1170"/>
                      <a:pt x="12804" y="1170"/>
                    </a:cubicBezTo>
                    <a:cubicBezTo>
                      <a:pt x="12573" y="1170"/>
                      <a:pt x="12359" y="1196"/>
                      <a:pt x="12206" y="1255"/>
                    </a:cubicBezTo>
                    <a:lnTo>
                      <a:pt x="12206" y="1255"/>
                    </a:lnTo>
                    <a:cubicBezTo>
                      <a:pt x="13670" y="337"/>
                      <a:pt x="12543" y="1"/>
                      <a:pt x="1098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4052451" y="1948151"/>
                <a:ext cx="258562" cy="201399"/>
              </a:xfrm>
              <a:custGeom>
                <a:avLst/>
                <a:gdLst/>
                <a:ahLst/>
                <a:cxnLst/>
                <a:rect l="l" t="t" r="r" b="b"/>
                <a:pathLst>
                  <a:path w="11005" h="8572" extrusionOk="0">
                    <a:moveTo>
                      <a:pt x="7735" y="0"/>
                    </a:moveTo>
                    <a:cubicBezTo>
                      <a:pt x="7685" y="0"/>
                      <a:pt x="7640" y="29"/>
                      <a:pt x="7600" y="91"/>
                    </a:cubicBezTo>
                    <a:cubicBezTo>
                      <a:pt x="7721" y="1333"/>
                      <a:pt x="7444" y="1719"/>
                      <a:pt x="7129" y="1719"/>
                    </a:cubicBezTo>
                    <a:cubicBezTo>
                      <a:pt x="6650" y="1719"/>
                      <a:pt x="6083" y="827"/>
                      <a:pt x="6688" y="699"/>
                    </a:cubicBezTo>
                    <a:cubicBezTo>
                      <a:pt x="6361" y="380"/>
                      <a:pt x="6008" y="253"/>
                      <a:pt x="5650" y="253"/>
                    </a:cubicBezTo>
                    <a:cubicBezTo>
                      <a:pt x="4542" y="253"/>
                      <a:pt x="3394" y="1470"/>
                      <a:pt x="2889" y="1976"/>
                    </a:cubicBezTo>
                    <a:cubicBezTo>
                      <a:pt x="2808" y="1951"/>
                      <a:pt x="2733" y="1940"/>
                      <a:pt x="2661" y="1940"/>
                    </a:cubicBezTo>
                    <a:cubicBezTo>
                      <a:pt x="1832" y="1940"/>
                      <a:pt x="1492" y="3436"/>
                      <a:pt x="457" y="3799"/>
                    </a:cubicBezTo>
                    <a:cubicBezTo>
                      <a:pt x="1" y="4590"/>
                      <a:pt x="457" y="6839"/>
                      <a:pt x="822" y="7416"/>
                    </a:cubicBezTo>
                    <a:cubicBezTo>
                      <a:pt x="1982" y="7209"/>
                      <a:pt x="2944" y="6557"/>
                      <a:pt x="3890" y="6557"/>
                    </a:cubicBezTo>
                    <a:cubicBezTo>
                      <a:pt x="4604" y="6557"/>
                      <a:pt x="5308" y="6929"/>
                      <a:pt x="6080" y="8146"/>
                    </a:cubicBezTo>
                    <a:cubicBezTo>
                      <a:pt x="6323" y="8541"/>
                      <a:pt x="6962" y="8480"/>
                      <a:pt x="7509" y="8571"/>
                    </a:cubicBezTo>
                    <a:cubicBezTo>
                      <a:pt x="9545" y="8298"/>
                      <a:pt x="11004" y="4772"/>
                      <a:pt x="9272" y="3283"/>
                    </a:cubicBezTo>
                    <a:cubicBezTo>
                      <a:pt x="9134" y="2704"/>
                      <a:pt x="8221" y="0"/>
                      <a:pt x="77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910909" y="1195394"/>
                <a:ext cx="205346" cy="99078"/>
              </a:xfrm>
              <a:custGeom>
                <a:avLst/>
                <a:gdLst/>
                <a:ahLst/>
                <a:cxnLst/>
                <a:rect l="l" t="t" r="r" b="b"/>
                <a:pathLst>
                  <a:path w="8740" h="4217" extrusionOk="0">
                    <a:moveTo>
                      <a:pt x="5550" y="0"/>
                    </a:moveTo>
                    <a:cubicBezTo>
                      <a:pt x="3637" y="0"/>
                      <a:pt x="1677" y="331"/>
                      <a:pt x="2607" y="1305"/>
                    </a:cubicBezTo>
                    <a:lnTo>
                      <a:pt x="2607" y="1305"/>
                    </a:lnTo>
                    <a:cubicBezTo>
                      <a:pt x="2268" y="1021"/>
                      <a:pt x="1984" y="910"/>
                      <a:pt x="1760" y="910"/>
                    </a:cubicBezTo>
                    <a:cubicBezTo>
                      <a:pt x="966" y="910"/>
                      <a:pt x="949" y="2314"/>
                      <a:pt x="2055" y="2314"/>
                    </a:cubicBezTo>
                    <a:cubicBezTo>
                      <a:pt x="2218" y="2314"/>
                      <a:pt x="2405" y="2283"/>
                      <a:pt x="2617" y="2214"/>
                    </a:cubicBezTo>
                    <a:lnTo>
                      <a:pt x="2617" y="2214"/>
                    </a:lnTo>
                    <a:cubicBezTo>
                      <a:pt x="2480" y="2337"/>
                      <a:pt x="2435" y="2502"/>
                      <a:pt x="2567" y="2737"/>
                    </a:cubicBezTo>
                    <a:cubicBezTo>
                      <a:pt x="2050" y="2858"/>
                      <a:pt x="1777" y="3010"/>
                      <a:pt x="1685" y="3557"/>
                    </a:cubicBezTo>
                    <a:lnTo>
                      <a:pt x="2324" y="3557"/>
                    </a:lnTo>
                    <a:cubicBezTo>
                      <a:pt x="1" y="3596"/>
                      <a:pt x="1970" y="4216"/>
                      <a:pt x="3308" y="4216"/>
                    </a:cubicBezTo>
                    <a:cubicBezTo>
                      <a:pt x="4088" y="4216"/>
                      <a:pt x="4653" y="4005"/>
                      <a:pt x="4026" y="3344"/>
                    </a:cubicBezTo>
                    <a:cubicBezTo>
                      <a:pt x="5637" y="2706"/>
                      <a:pt x="6701" y="943"/>
                      <a:pt x="8524" y="518"/>
                    </a:cubicBezTo>
                    <a:cubicBezTo>
                      <a:pt x="8740" y="235"/>
                      <a:pt x="7162" y="0"/>
                      <a:pt x="555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4165301" y="1880694"/>
                <a:ext cx="125487" cy="61040"/>
              </a:xfrm>
              <a:custGeom>
                <a:avLst/>
                <a:gdLst/>
                <a:ahLst/>
                <a:cxnLst/>
                <a:rect l="l" t="t" r="r" b="b"/>
                <a:pathLst>
                  <a:path w="5341" h="2598" extrusionOk="0">
                    <a:moveTo>
                      <a:pt x="1270" y="0"/>
                    </a:moveTo>
                    <a:cubicBezTo>
                      <a:pt x="894" y="0"/>
                      <a:pt x="541" y="95"/>
                      <a:pt x="244" y="318"/>
                    </a:cubicBezTo>
                    <a:cubicBezTo>
                      <a:pt x="1" y="713"/>
                      <a:pt x="2007" y="439"/>
                      <a:pt x="2250" y="2293"/>
                    </a:cubicBezTo>
                    <a:cubicBezTo>
                      <a:pt x="2469" y="2250"/>
                      <a:pt x="2691" y="2232"/>
                      <a:pt x="2910" y="2232"/>
                    </a:cubicBezTo>
                    <a:cubicBezTo>
                      <a:pt x="3757" y="2232"/>
                      <a:pt x="4550" y="2501"/>
                      <a:pt x="4864" y="2597"/>
                    </a:cubicBezTo>
                    <a:cubicBezTo>
                      <a:pt x="5340" y="2096"/>
                      <a:pt x="3044" y="0"/>
                      <a:pt x="127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4038236" y="1833585"/>
                <a:ext cx="66373" cy="74597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3175" extrusionOk="0">
                    <a:moveTo>
                      <a:pt x="2272" y="0"/>
                    </a:moveTo>
                    <a:cubicBezTo>
                      <a:pt x="1705" y="0"/>
                      <a:pt x="1075" y="1138"/>
                      <a:pt x="393" y="1411"/>
                    </a:cubicBezTo>
                    <a:cubicBezTo>
                      <a:pt x="0" y="1857"/>
                      <a:pt x="814" y="3174"/>
                      <a:pt x="1607" y="3174"/>
                    </a:cubicBezTo>
                    <a:cubicBezTo>
                      <a:pt x="2165" y="3174"/>
                      <a:pt x="2712" y="2525"/>
                      <a:pt x="2825" y="469"/>
                    </a:cubicBezTo>
                    <a:cubicBezTo>
                      <a:pt x="2648" y="130"/>
                      <a:pt x="2464" y="0"/>
                      <a:pt x="227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3650391" y="1953132"/>
                <a:ext cx="56787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4535" extrusionOk="0">
                    <a:moveTo>
                      <a:pt x="1733" y="1"/>
                    </a:moveTo>
                    <a:lnTo>
                      <a:pt x="1733" y="1"/>
                    </a:lnTo>
                    <a:cubicBezTo>
                      <a:pt x="912" y="1368"/>
                      <a:pt x="0" y="2372"/>
                      <a:pt x="183" y="3800"/>
                    </a:cubicBezTo>
                    <a:cubicBezTo>
                      <a:pt x="368" y="4320"/>
                      <a:pt x="573" y="4534"/>
                      <a:pt x="777" y="4534"/>
                    </a:cubicBezTo>
                    <a:cubicBezTo>
                      <a:pt x="1609" y="4534"/>
                      <a:pt x="2417" y="953"/>
                      <a:pt x="173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3370439" y="1438575"/>
                <a:ext cx="46356" cy="81786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3481" extrusionOk="0">
                    <a:moveTo>
                      <a:pt x="835" y="0"/>
                    </a:moveTo>
                    <a:cubicBezTo>
                      <a:pt x="661" y="0"/>
                      <a:pt x="479" y="213"/>
                      <a:pt x="304" y="745"/>
                    </a:cubicBezTo>
                    <a:cubicBezTo>
                      <a:pt x="213" y="1353"/>
                      <a:pt x="365" y="1475"/>
                      <a:pt x="760" y="1718"/>
                    </a:cubicBezTo>
                    <a:cubicBezTo>
                      <a:pt x="547" y="2083"/>
                      <a:pt x="274" y="3147"/>
                      <a:pt x="0" y="3481"/>
                    </a:cubicBezTo>
                    <a:cubicBezTo>
                      <a:pt x="243" y="3410"/>
                      <a:pt x="486" y="3397"/>
                      <a:pt x="717" y="3397"/>
                    </a:cubicBezTo>
                    <a:cubicBezTo>
                      <a:pt x="859" y="3397"/>
                      <a:pt x="997" y="3402"/>
                      <a:pt x="1126" y="3402"/>
                    </a:cubicBezTo>
                    <a:cubicBezTo>
                      <a:pt x="1418" y="3402"/>
                      <a:pt x="1672" y="3376"/>
                      <a:pt x="1854" y="3207"/>
                    </a:cubicBezTo>
                    <a:cubicBezTo>
                      <a:pt x="1972" y="2616"/>
                      <a:pt x="1447" y="0"/>
                      <a:pt x="8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4126298" y="1582486"/>
                <a:ext cx="126920" cy="84300"/>
              </a:xfrm>
              <a:custGeom>
                <a:avLst/>
                <a:gdLst/>
                <a:ahLst/>
                <a:cxnLst/>
                <a:rect l="l" t="t" r="r" b="b"/>
                <a:pathLst>
                  <a:path w="5402" h="3588" extrusionOk="0">
                    <a:moveTo>
                      <a:pt x="2937" y="0"/>
                    </a:moveTo>
                    <a:cubicBezTo>
                      <a:pt x="2956" y="22"/>
                      <a:pt x="2975" y="44"/>
                      <a:pt x="2993" y="66"/>
                    </a:cubicBezTo>
                    <a:lnTo>
                      <a:pt x="2993" y="66"/>
                    </a:lnTo>
                    <a:cubicBezTo>
                      <a:pt x="2985" y="44"/>
                      <a:pt x="2976" y="22"/>
                      <a:pt x="2968" y="0"/>
                    </a:cubicBezTo>
                    <a:close/>
                    <a:moveTo>
                      <a:pt x="2993" y="66"/>
                    </a:moveTo>
                    <a:cubicBezTo>
                      <a:pt x="3901" y="2479"/>
                      <a:pt x="1" y="1689"/>
                      <a:pt x="1326" y="3587"/>
                    </a:cubicBezTo>
                    <a:cubicBezTo>
                      <a:pt x="1537" y="2290"/>
                      <a:pt x="5401" y="2909"/>
                      <a:pt x="2993" y="6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3951043" y="1838754"/>
                <a:ext cx="87190" cy="70696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3009" extrusionOk="0">
                    <a:moveTo>
                      <a:pt x="1110" y="0"/>
                    </a:moveTo>
                    <a:cubicBezTo>
                      <a:pt x="1064" y="0"/>
                      <a:pt x="1027" y="21"/>
                      <a:pt x="1004" y="66"/>
                    </a:cubicBezTo>
                    <a:cubicBezTo>
                      <a:pt x="898" y="26"/>
                      <a:pt x="815" y="8"/>
                      <a:pt x="752" y="8"/>
                    </a:cubicBezTo>
                    <a:cubicBezTo>
                      <a:pt x="0" y="8"/>
                      <a:pt x="2105" y="2643"/>
                      <a:pt x="2554" y="2923"/>
                    </a:cubicBezTo>
                    <a:cubicBezTo>
                      <a:pt x="2688" y="2982"/>
                      <a:pt x="2792" y="3008"/>
                      <a:pt x="2871" y="3008"/>
                    </a:cubicBezTo>
                    <a:cubicBezTo>
                      <a:pt x="3711" y="3008"/>
                      <a:pt x="1671" y="0"/>
                      <a:pt x="111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3272814" y="1363952"/>
                <a:ext cx="96212" cy="37475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595" extrusionOk="0">
                    <a:moveTo>
                      <a:pt x="903" y="0"/>
                    </a:moveTo>
                    <a:cubicBezTo>
                      <a:pt x="0" y="465"/>
                      <a:pt x="722" y="1595"/>
                      <a:pt x="1474" y="1595"/>
                    </a:cubicBezTo>
                    <a:cubicBezTo>
                      <a:pt x="1557" y="1595"/>
                      <a:pt x="1641" y="1581"/>
                      <a:pt x="1723" y="1551"/>
                    </a:cubicBezTo>
                    <a:cubicBezTo>
                      <a:pt x="4094" y="1247"/>
                      <a:pt x="1784" y="243"/>
                      <a:pt x="90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4331698" y="2156769"/>
                <a:ext cx="59301" cy="54203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2307" extrusionOk="0">
                    <a:moveTo>
                      <a:pt x="2204" y="1"/>
                    </a:moveTo>
                    <a:cubicBezTo>
                      <a:pt x="1552" y="1"/>
                      <a:pt x="145" y="1680"/>
                      <a:pt x="1" y="2306"/>
                    </a:cubicBezTo>
                    <a:cubicBezTo>
                      <a:pt x="1095" y="2124"/>
                      <a:pt x="2037" y="1395"/>
                      <a:pt x="2524" y="392"/>
                    </a:cubicBezTo>
                    <a:cubicBezTo>
                      <a:pt x="2492" y="115"/>
                      <a:pt x="2374" y="1"/>
                      <a:pt x="220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4090820" y="1869393"/>
                <a:ext cx="48494" cy="42338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1802" extrusionOk="0">
                    <a:moveTo>
                      <a:pt x="1391" y="1"/>
                    </a:moveTo>
                    <a:cubicBezTo>
                      <a:pt x="832" y="1"/>
                      <a:pt x="1" y="486"/>
                      <a:pt x="860" y="1802"/>
                    </a:cubicBezTo>
                    <a:cubicBezTo>
                      <a:pt x="940" y="1468"/>
                      <a:pt x="1020" y="1375"/>
                      <a:pt x="1126" y="1375"/>
                    </a:cubicBezTo>
                    <a:cubicBezTo>
                      <a:pt x="1261" y="1375"/>
                      <a:pt x="1438" y="1528"/>
                      <a:pt x="1712" y="1528"/>
                    </a:cubicBezTo>
                    <a:cubicBezTo>
                      <a:pt x="1803" y="1042"/>
                      <a:pt x="1408" y="1042"/>
                      <a:pt x="1408" y="647"/>
                    </a:cubicBezTo>
                    <a:cubicBezTo>
                      <a:pt x="2063" y="261"/>
                      <a:pt x="1800" y="1"/>
                      <a:pt x="139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4390861" y="2114078"/>
                <a:ext cx="46661" cy="50467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2148" extrusionOk="0">
                    <a:moveTo>
                      <a:pt x="466" y="0"/>
                    </a:moveTo>
                    <a:cubicBezTo>
                      <a:pt x="1" y="0"/>
                      <a:pt x="206" y="1563"/>
                      <a:pt x="158" y="2148"/>
                    </a:cubicBezTo>
                    <a:cubicBezTo>
                      <a:pt x="698" y="1692"/>
                      <a:pt x="1985" y="304"/>
                      <a:pt x="1149" y="304"/>
                    </a:cubicBezTo>
                    <a:cubicBezTo>
                      <a:pt x="1092" y="304"/>
                      <a:pt x="1025" y="311"/>
                      <a:pt x="948" y="324"/>
                    </a:cubicBezTo>
                    <a:cubicBezTo>
                      <a:pt x="737" y="95"/>
                      <a:pt x="581" y="0"/>
                      <a:pt x="46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4006564" y="1913142"/>
                <a:ext cx="78779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3353" h="947" extrusionOk="0">
                    <a:moveTo>
                      <a:pt x="981" y="1"/>
                    </a:moveTo>
                    <a:lnTo>
                      <a:pt x="981" y="1"/>
                    </a:lnTo>
                    <a:cubicBezTo>
                      <a:pt x="1" y="594"/>
                      <a:pt x="1999" y="947"/>
                      <a:pt x="2960" y="947"/>
                    </a:cubicBezTo>
                    <a:cubicBezTo>
                      <a:pt x="3131" y="947"/>
                      <a:pt x="3270" y="935"/>
                      <a:pt x="3352" y="912"/>
                    </a:cubicBezTo>
                    <a:cubicBezTo>
                      <a:pt x="2987" y="153"/>
                      <a:pt x="1650" y="183"/>
                      <a:pt x="98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4185555" y="1554597"/>
                <a:ext cx="39754" cy="27912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188" extrusionOk="0">
                    <a:moveTo>
                      <a:pt x="729" y="1"/>
                    </a:moveTo>
                    <a:cubicBezTo>
                      <a:pt x="215" y="1"/>
                      <a:pt x="1" y="399"/>
                      <a:pt x="446" y="1187"/>
                    </a:cubicBezTo>
                    <a:cubicBezTo>
                      <a:pt x="595" y="967"/>
                      <a:pt x="716" y="925"/>
                      <a:pt x="832" y="925"/>
                    </a:cubicBezTo>
                    <a:cubicBezTo>
                      <a:pt x="904" y="925"/>
                      <a:pt x="975" y="942"/>
                      <a:pt x="1050" y="942"/>
                    </a:cubicBezTo>
                    <a:cubicBezTo>
                      <a:pt x="1218" y="942"/>
                      <a:pt x="1409" y="857"/>
                      <a:pt x="1692" y="306"/>
                    </a:cubicBezTo>
                    <a:cubicBezTo>
                      <a:pt x="1325" y="102"/>
                      <a:pt x="989" y="1"/>
                      <a:pt x="72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4204586" y="2155971"/>
                <a:ext cx="40012" cy="25798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098" extrusionOk="0">
                    <a:moveTo>
                      <a:pt x="1702" y="0"/>
                    </a:moveTo>
                    <a:cubicBezTo>
                      <a:pt x="1455" y="136"/>
                      <a:pt x="1222" y="177"/>
                      <a:pt x="995" y="177"/>
                    </a:cubicBezTo>
                    <a:cubicBezTo>
                      <a:pt x="663" y="177"/>
                      <a:pt x="343" y="91"/>
                      <a:pt x="0" y="91"/>
                    </a:cubicBezTo>
                    <a:cubicBezTo>
                      <a:pt x="369" y="700"/>
                      <a:pt x="636" y="1097"/>
                      <a:pt x="904" y="1097"/>
                    </a:cubicBezTo>
                    <a:cubicBezTo>
                      <a:pt x="1144" y="1097"/>
                      <a:pt x="1386" y="777"/>
                      <a:pt x="170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4275285" y="2003131"/>
                <a:ext cx="32353" cy="22179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944" extrusionOk="0">
                    <a:moveTo>
                      <a:pt x="578" y="0"/>
                    </a:moveTo>
                    <a:cubicBezTo>
                      <a:pt x="0" y="152"/>
                      <a:pt x="426" y="396"/>
                      <a:pt x="456" y="487"/>
                    </a:cubicBezTo>
                    <a:cubicBezTo>
                      <a:pt x="749" y="821"/>
                      <a:pt x="947" y="944"/>
                      <a:pt x="1065" y="944"/>
                    </a:cubicBezTo>
                    <a:cubicBezTo>
                      <a:pt x="1376" y="944"/>
                      <a:pt x="1129" y="89"/>
                      <a:pt x="57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4157947" y="1865680"/>
                <a:ext cx="34632" cy="13416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571" extrusionOk="0">
                    <a:moveTo>
                      <a:pt x="848" y="1"/>
                    </a:moveTo>
                    <a:cubicBezTo>
                      <a:pt x="305" y="1"/>
                      <a:pt x="1" y="562"/>
                      <a:pt x="617" y="562"/>
                    </a:cubicBezTo>
                    <a:cubicBezTo>
                      <a:pt x="665" y="568"/>
                      <a:pt x="713" y="571"/>
                      <a:pt x="759" y="571"/>
                    </a:cubicBezTo>
                    <a:cubicBezTo>
                      <a:pt x="1155" y="571"/>
                      <a:pt x="1473" y="350"/>
                      <a:pt x="1256" y="106"/>
                    </a:cubicBezTo>
                    <a:cubicBezTo>
                      <a:pt x="1113" y="31"/>
                      <a:pt x="974" y="1"/>
                      <a:pt x="84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4089339" y="1707437"/>
                <a:ext cx="25985" cy="24341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036" extrusionOk="0">
                    <a:moveTo>
                      <a:pt x="816" y="1"/>
                    </a:moveTo>
                    <a:cubicBezTo>
                      <a:pt x="1" y="1"/>
                      <a:pt x="532" y="796"/>
                      <a:pt x="741" y="1035"/>
                    </a:cubicBezTo>
                    <a:cubicBezTo>
                      <a:pt x="984" y="610"/>
                      <a:pt x="1106" y="245"/>
                      <a:pt x="863" y="2"/>
                    </a:cubicBezTo>
                    <a:cubicBezTo>
                      <a:pt x="847" y="1"/>
                      <a:pt x="831" y="1"/>
                      <a:pt x="81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3873202" y="1806025"/>
                <a:ext cx="27160" cy="29298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247" extrusionOk="0">
                    <a:moveTo>
                      <a:pt x="335" y="0"/>
                    </a:moveTo>
                    <a:cubicBezTo>
                      <a:pt x="244" y="699"/>
                      <a:pt x="1" y="1094"/>
                      <a:pt x="335" y="1246"/>
                    </a:cubicBezTo>
                    <a:cubicBezTo>
                      <a:pt x="1156" y="1064"/>
                      <a:pt x="457" y="426"/>
                      <a:pt x="33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4030318" y="1748178"/>
                <a:ext cx="24317" cy="1788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761" extrusionOk="0">
                    <a:moveTo>
                      <a:pt x="669" y="0"/>
                    </a:moveTo>
                    <a:cubicBezTo>
                      <a:pt x="1" y="274"/>
                      <a:pt x="517" y="517"/>
                      <a:pt x="669" y="760"/>
                    </a:cubicBezTo>
                    <a:cubicBezTo>
                      <a:pt x="852" y="547"/>
                      <a:pt x="973" y="335"/>
                      <a:pt x="1034" y="91"/>
                    </a:cubicBezTo>
                    <a:lnTo>
                      <a:pt x="669" y="31"/>
                    </a:lnTo>
                    <a:lnTo>
                      <a:pt x="66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3539679" y="1628185"/>
                <a:ext cx="21052" cy="9609"/>
              </a:xfrm>
              <a:custGeom>
                <a:avLst/>
                <a:gdLst/>
                <a:ahLst/>
                <a:cxnLst/>
                <a:rect l="l" t="t" r="r" b="b"/>
                <a:pathLst>
                  <a:path w="896" h="409" extrusionOk="0">
                    <a:moveTo>
                      <a:pt x="214" y="1"/>
                    </a:moveTo>
                    <a:cubicBezTo>
                      <a:pt x="183" y="31"/>
                      <a:pt x="1" y="305"/>
                      <a:pt x="122" y="396"/>
                    </a:cubicBezTo>
                    <a:cubicBezTo>
                      <a:pt x="198" y="405"/>
                      <a:pt x="267" y="409"/>
                      <a:pt x="327" y="409"/>
                    </a:cubicBezTo>
                    <a:cubicBezTo>
                      <a:pt x="896" y="409"/>
                      <a:pt x="791" y="56"/>
                      <a:pt x="21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5"/>
            <p:cNvGrpSpPr/>
            <p:nvPr/>
          </p:nvGrpSpPr>
          <p:grpSpPr>
            <a:xfrm>
              <a:off x="638419" y="1623332"/>
              <a:ext cx="69477" cy="69477"/>
              <a:chOff x="617200" y="1357000"/>
              <a:chExt cx="66600" cy="66600"/>
            </a:xfrm>
          </p:grpSpPr>
          <p:sp>
            <p:nvSpPr>
              <p:cNvPr id="149" name="Google Shape;149;p15"/>
              <p:cNvSpPr/>
              <p:nvPr/>
            </p:nvSpPr>
            <p:spPr>
              <a:xfrm>
                <a:off x="617200" y="1357000"/>
                <a:ext cx="66600" cy="666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631100" y="1370900"/>
                <a:ext cx="38700" cy="387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" name="Google Shape;151;p15"/>
            <p:cNvGrpSpPr/>
            <p:nvPr/>
          </p:nvGrpSpPr>
          <p:grpSpPr>
            <a:xfrm>
              <a:off x="863190" y="2067552"/>
              <a:ext cx="69477" cy="69477"/>
              <a:chOff x="832663" y="1782825"/>
              <a:chExt cx="66600" cy="66600"/>
            </a:xfrm>
          </p:grpSpPr>
          <p:sp>
            <p:nvSpPr>
              <p:cNvPr id="152" name="Google Shape;152;p15"/>
              <p:cNvSpPr/>
              <p:nvPr/>
            </p:nvSpPr>
            <p:spPr>
              <a:xfrm>
                <a:off x="832663" y="1782825"/>
                <a:ext cx="66600" cy="66600"/>
              </a:xfrm>
              <a:prstGeom prst="ellipse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846625" y="1796775"/>
                <a:ext cx="38700" cy="38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5"/>
            <p:cNvGrpSpPr/>
            <p:nvPr/>
          </p:nvGrpSpPr>
          <p:grpSpPr>
            <a:xfrm>
              <a:off x="1358670" y="1623279"/>
              <a:ext cx="69477" cy="69477"/>
              <a:chOff x="1307625" y="1356950"/>
              <a:chExt cx="66600" cy="66600"/>
            </a:xfrm>
          </p:grpSpPr>
          <p:sp>
            <p:nvSpPr>
              <p:cNvPr id="155" name="Google Shape;155;p15"/>
              <p:cNvSpPr/>
              <p:nvPr/>
            </p:nvSpPr>
            <p:spPr>
              <a:xfrm>
                <a:off x="1307625" y="1356950"/>
                <a:ext cx="66600" cy="666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1321575" y="137090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15"/>
            <p:cNvGrpSpPr/>
            <p:nvPr/>
          </p:nvGrpSpPr>
          <p:grpSpPr>
            <a:xfrm>
              <a:off x="1835843" y="1885357"/>
              <a:ext cx="69477" cy="69477"/>
              <a:chOff x="1765038" y="1608175"/>
              <a:chExt cx="66600" cy="66600"/>
            </a:xfrm>
          </p:grpSpPr>
          <p:sp>
            <p:nvSpPr>
              <p:cNvPr id="158" name="Google Shape;158;p15"/>
              <p:cNvSpPr/>
              <p:nvPr/>
            </p:nvSpPr>
            <p:spPr>
              <a:xfrm>
                <a:off x="1765038" y="1608175"/>
                <a:ext cx="66600" cy="666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1779000" y="1622125"/>
                <a:ext cx="38700" cy="38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0" name="Google Shape;160;p15"/>
          <p:cNvGrpSpPr/>
          <p:nvPr/>
        </p:nvGrpSpPr>
        <p:grpSpPr>
          <a:xfrm>
            <a:off x="126225" y="385475"/>
            <a:ext cx="1794605" cy="402630"/>
            <a:chOff x="126225" y="385475"/>
            <a:chExt cx="1794605" cy="402630"/>
          </a:xfrm>
        </p:grpSpPr>
        <p:sp>
          <p:nvSpPr>
            <p:cNvPr id="161" name="Google Shape;161;p15"/>
            <p:cNvSpPr/>
            <p:nvPr/>
          </p:nvSpPr>
          <p:spPr>
            <a:xfrm>
              <a:off x="126225" y="385475"/>
              <a:ext cx="1794605" cy="402630"/>
            </a:xfrm>
            <a:custGeom>
              <a:avLst/>
              <a:gdLst/>
              <a:ahLst/>
              <a:cxnLst/>
              <a:rect l="l" t="t" r="r" b="b"/>
              <a:pathLst>
                <a:path w="69350" h="19082" extrusionOk="0">
                  <a:moveTo>
                    <a:pt x="1701" y="1"/>
                  </a:moveTo>
                  <a:cubicBezTo>
                    <a:pt x="767" y="1"/>
                    <a:pt x="0" y="768"/>
                    <a:pt x="0" y="1702"/>
                  </a:cubicBezTo>
                  <a:lnTo>
                    <a:pt x="0" y="17380"/>
                  </a:lnTo>
                  <a:cubicBezTo>
                    <a:pt x="0" y="18347"/>
                    <a:pt x="767" y="19081"/>
                    <a:pt x="1701" y="19081"/>
                  </a:cubicBezTo>
                  <a:lnTo>
                    <a:pt x="67649" y="19081"/>
                  </a:lnTo>
                  <a:cubicBezTo>
                    <a:pt x="68583" y="19081"/>
                    <a:pt x="69350" y="18347"/>
                    <a:pt x="69350" y="17380"/>
                  </a:cubicBezTo>
                  <a:lnTo>
                    <a:pt x="69350" y="1702"/>
                  </a:lnTo>
                  <a:cubicBezTo>
                    <a:pt x="69350" y="768"/>
                    <a:pt x="68583" y="1"/>
                    <a:pt x="6764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" name="Google Shape;162;p15"/>
            <p:cNvGrpSpPr/>
            <p:nvPr/>
          </p:nvGrpSpPr>
          <p:grpSpPr>
            <a:xfrm>
              <a:off x="226563" y="463528"/>
              <a:ext cx="1593911" cy="246499"/>
              <a:chOff x="6152359" y="4035450"/>
              <a:chExt cx="1757926" cy="271864"/>
            </a:xfrm>
          </p:grpSpPr>
          <p:grpSp>
            <p:nvGrpSpPr>
              <p:cNvPr id="163" name="Google Shape;163;p15"/>
              <p:cNvGrpSpPr/>
              <p:nvPr/>
            </p:nvGrpSpPr>
            <p:grpSpPr>
              <a:xfrm>
                <a:off x="6152359" y="4035470"/>
                <a:ext cx="276169" cy="271844"/>
                <a:chOff x="5121946" y="2538870"/>
                <a:chExt cx="273435" cy="273457"/>
              </a:xfrm>
            </p:grpSpPr>
            <p:sp>
              <p:nvSpPr>
                <p:cNvPr id="164" name="Google Shape;164;p15"/>
                <p:cNvSpPr/>
                <p:nvPr/>
              </p:nvSpPr>
              <p:spPr>
                <a:xfrm>
                  <a:off x="5121946" y="2538870"/>
                  <a:ext cx="273435" cy="273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3" h="12444" extrusionOk="0">
                      <a:moveTo>
                        <a:pt x="6204" y="1"/>
                      </a:moveTo>
                      <a:cubicBezTo>
                        <a:pt x="2802" y="1"/>
                        <a:pt x="0" y="2803"/>
                        <a:pt x="0" y="6205"/>
                      </a:cubicBezTo>
                      <a:cubicBezTo>
                        <a:pt x="0" y="9641"/>
                        <a:pt x="2802" y="12443"/>
                        <a:pt x="6204" y="12443"/>
                      </a:cubicBezTo>
                      <a:cubicBezTo>
                        <a:pt x="9640" y="12443"/>
                        <a:pt x="12442" y="9641"/>
                        <a:pt x="12442" y="6205"/>
                      </a:cubicBezTo>
                      <a:cubicBezTo>
                        <a:pt x="12442" y="2803"/>
                        <a:pt x="9640" y="1"/>
                        <a:pt x="620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65" name="Google Shape;165;p15"/>
                <p:cNvGrpSpPr/>
                <p:nvPr/>
              </p:nvGrpSpPr>
              <p:grpSpPr>
                <a:xfrm>
                  <a:off x="5220147" y="2637092"/>
                  <a:ext cx="77000" cy="77000"/>
                  <a:chOff x="5220147" y="2637092"/>
                  <a:chExt cx="77000" cy="77000"/>
                </a:xfrm>
              </p:grpSpPr>
              <p:sp>
                <p:nvSpPr>
                  <p:cNvPr id="166" name="Google Shape;166;p15"/>
                  <p:cNvSpPr/>
                  <p:nvPr/>
                </p:nvSpPr>
                <p:spPr>
                  <a:xfrm>
                    <a:off x="5220147" y="2637092"/>
                    <a:ext cx="77000" cy="77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4" h="3504" fill="none" extrusionOk="0">
                        <a:moveTo>
                          <a:pt x="3503" y="1"/>
                        </a:moveTo>
                        <a:lnTo>
                          <a:pt x="1" y="3503"/>
                        </a:lnTo>
                      </a:path>
                    </a:pathLst>
                  </a:custGeom>
                  <a:noFill/>
                  <a:ln w="10850" cap="rnd" cmpd="sng">
                    <a:solidFill>
                      <a:srgbClr val="FFFFFF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167;p15"/>
                  <p:cNvSpPr/>
                  <p:nvPr/>
                </p:nvSpPr>
                <p:spPr>
                  <a:xfrm>
                    <a:off x="5220147" y="2637092"/>
                    <a:ext cx="77000" cy="77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4" h="3504" fill="none" extrusionOk="0">
                        <a:moveTo>
                          <a:pt x="3503" y="3503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10850" cap="rnd" cmpd="sng">
                    <a:solidFill>
                      <a:srgbClr val="FFFFFF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68" name="Google Shape;168;p15"/>
              <p:cNvSpPr/>
              <p:nvPr/>
            </p:nvSpPr>
            <p:spPr>
              <a:xfrm>
                <a:off x="6523404" y="4035450"/>
                <a:ext cx="275471" cy="271839"/>
              </a:xfrm>
              <a:custGeom>
                <a:avLst/>
                <a:gdLst/>
                <a:ahLst/>
                <a:cxnLst/>
                <a:rect l="l" t="t" r="r" b="b"/>
                <a:pathLst>
                  <a:path w="12410" h="12444" extrusionOk="0">
                    <a:moveTo>
                      <a:pt x="6205" y="1"/>
                    </a:moveTo>
                    <a:cubicBezTo>
                      <a:pt x="2769" y="1"/>
                      <a:pt x="1" y="2803"/>
                      <a:pt x="1" y="6205"/>
                    </a:cubicBezTo>
                    <a:cubicBezTo>
                      <a:pt x="1" y="9641"/>
                      <a:pt x="2769" y="12443"/>
                      <a:pt x="6205" y="12443"/>
                    </a:cubicBezTo>
                    <a:cubicBezTo>
                      <a:pt x="9641" y="12443"/>
                      <a:pt x="12410" y="9641"/>
                      <a:pt x="12410" y="6205"/>
                    </a:cubicBezTo>
                    <a:cubicBezTo>
                      <a:pt x="12410" y="2803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9" name="Google Shape;169;p15"/>
              <p:cNvGrpSpPr/>
              <p:nvPr/>
            </p:nvGrpSpPr>
            <p:grpSpPr>
              <a:xfrm>
                <a:off x="6605886" y="4117080"/>
                <a:ext cx="110330" cy="108615"/>
                <a:chOff x="5552194" y="2620964"/>
                <a:chExt cx="109238" cy="109260"/>
              </a:xfrm>
            </p:grpSpPr>
            <p:sp>
              <p:nvSpPr>
                <p:cNvPr id="170" name="Google Shape;170;p15"/>
                <p:cNvSpPr/>
                <p:nvPr/>
              </p:nvSpPr>
              <p:spPr>
                <a:xfrm>
                  <a:off x="5552194" y="2675217"/>
                  <a:ext cx="109238" cy="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1" h="1" fill="none" extrusionOk="0">
                      <a:moveTo>
                        <a:pt x="4971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085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15"/>
                <p:cNvSpPr/>
                <p:nvPr/>
              </p:nvSpPr>
              <p:spPr>
                <a:xfrm>
                  <a:off x="5606447" y="2620964"/>
                  <a:ext cx="22" cy="109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972" fill="none" extrusionOk="0">
                      <a:moveTo>
                        <a:pt x="0" y="497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0850" cap="rnd" cmpd="sng">
                  <a:solidFill>
                    <a:srgbClr val="FFFFFF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2" name="Google Shape;172;p15"/>
              <p:cNvGrpSpPr/>
              <p:nvPr/>
            </p:nvGrpSpPr>
            <p:grpSpPr>
              <a:xfrm>
                <a:off x="6893604" y="4035470"/>
                <a:ext cx="275437" cy="271844"/>
                <a:chOff x="5818275" y="2538870"/>
                <a:chExt cx="272710" cy="273457"/>
              </a:xfrm>
            </p:grpSpPr>
            <p:sp>
              <p:nvSpPr>
                <p:cNvPr id="173" name="Google Shape;173;p15"/>
                <p:cNvSpPr/>
                <p:nvPr/>
              </p:nvSpPr>
              <p:spPr>
                <a:xfrm>
                  <a:off x="5818275" y="2538870"/>
                  <a:ext cx="272710" cy="273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10" h="12444" extrusionOk="0">
                      <a:moveTo>
                        <a:pt x="6205" y="1"/>
                      </a:moveTo>
                      <a:cubicBezTo>
                        <a:pt x="2769" y="1"/>
                        <a:pt x="0" y="2803"/>
                        <a:pt x="0" y="6205"/>
                      </a:cubicBezTo>
                      <a:cubicBezTo>
                        <a:pt x="0" y="9641"/>
                        <a:pt x="2769" y="12443"/>
                        <a:pt x="6205" y="12443"/>
                      </a:cubicBezTo>
                      <a:cubicBezTo>
                        <a:pt x="9641" y="12443"/>
                        <a:pt x="12409" y="9641"/>
                        <a:pt x="12409" y="6205"/>
                      </a:cubicBezTo>
                      <a:cubicBezTo>
                        <a:pt x="12409" y="2803"/>
                        <a:pt x="9641" y="1"/>
                        <a:pt x="620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4" name="Google Shape;174;p15"/>
                <p:cNvGrpSpPr/>
                <p:nvPr/>
              </p:nvGrpSpPr>
              <p:grpSpPr>
                <a:xfrm>
                  <a:off x="5897425" y="2590925"/>
                  <a:ext cx="114380" cy="153207"/>
                  <a:chOff x="5897425" y="2590925"/>
                  <a:chExt cx="114380" cy="153207"/>
                </a:xfrm>
              </p:grpSpPr>
              <p:sp>
                <p:nvSpPr>
                  <p:cNvPr id="175" name="Google Shape;175;p15"/>
                  <p:cNvSpPr/>
                  <p:nvPr/>
                </p:nvSpPr>
                <p:spPr>
                  <a:xfrm>
                    <a:off x="5897425" y="2647354"/>
                    <a:ext cx="114380" cy="96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05" h="4404" fill="none" extrusionOk="0">
                        <a:moveTo>
                          <a:pt x="1" y="1"/>
                        </a:moveTo>
                        <a:lnTo>
                          <a:pt x="5205" y="1"/>
                        </a:lnTo>
                        <a:lnTo>
                          <a:pt x="5205" y="4404"/>
                        </a:lnTo>
                        <a:lnTo>
                          <a:pt x="1" y="4404"/>
                        </a:lnTo>
                        <a:close/>
                      </a:path>
                    </a:pathLst>
                  </a:custGeom>
                  <a:noFill/>
                  <a:ln w="1085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" name="Google Shape;176;p15"/>
                  <p:cNvSpPr/>
                  <p:nvPr/>
                </p:nvSpPr>
                <p:spPr>
                  <a:xfrm>
                    <a:off x="5931155" y="2590925"/>
                    <a:ext cx="49861" cy="564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9" h="2569" fill="none" extrusionOk="0">
                        <a:moveTo>
                          <a:pt x="1034" y="0"/>
                        </a:moveTo>
                        <a:lnTo>
                          <a:pt x="1268" y="0"/>
                        </a:lnTo>
                        <a:cubicBezTo>
                          <a:pt x="1835" y="0"/>
                          <a:pt x="2269" y="467"/>
                          <a:pt x="2269" y="1034"/>
                        </a:cubicBezTo>
                        <a:lnTo>
                          <a:pt x="2269" y="2569"/>
                        </a:lnTo>
                        <a:lnTo>
                          <a:pt x="0" y="2569"/>
                        </a:lnTo>
                        <a:lnTo>
                          <a:pt x="0" y="1034"/>
                        </a:lnTo>
                        <a:cubicBezTo>
                          <a:pt x="0" y="467"/>
                          <a:pt x="467" y="0"/>
                          <a:pt x="1034" y="0"/>
                        </a:cubicBezTo>
                        <a:close/>
                      </a:path>
                    </a:pathLst>
                  </a:custGeom>
                  <a:noFill/>
                  <a:ln w="1085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177;p15"/>
                  <p:cNvSpPr/>
                  <p:nvPr/>
                </p:nvSpPr>
                <p:spPr>
                  <a:xfrm>
                    <a:off x="5954601" y="2684007"/>
                    <a:ext cx="22" cy="256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169" fill="none" extrusionOk="0">
                        <a:moveTo>
                          <a:pt x="1" y="1"/>
                        </a:moveTo>
                        <a:lnTo>
                          <a:pt x="1" y="1168"/>
                        </a:lnTo>
                      </a:path>
                    </a:pathLst>
                  </a:custGeom>
                  <a:noFill/>
                  <a:ln w="1085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78" name="Google Shape;178;p15"/>
              <p:cNvSpPr/>
              <p:nvPr/>
            </p:nvSpPr>
            <p:spPr>
              <a:xfrm>
                <a:off x="7264703" y="4035450"/>
                <a:ext cx="275471" cy="271839"/>
              </a:xfrm>
              <a:custGeom>
                <a:avLst/>
                <a:gdLst/>
                <a:ahLst/>
                <a:cxnLst/>
                <a:rect l="l" t="t" r="r" b="b"/>
                <a:pathLst>
                  <a:path w="12410" h="12444" extrusionOk="0">
                    <a:moveTo>
                      <a:pt x="6205" y="1"/>
                    </a:moveTo>
                    <a:cubicBezTo>
                      <a:pt x="2770" y="1"/>
                      <a:pt x="1" y="2803"/>
                      <a:pt x="1" y="6205"/>
                    </a:cubicBezTo>
                    <a:cubicBezTo>
                      <a:pt x="1" y="9641"/>
                      <a:pt x="2770" y="12443"/>
                      <a:pt x="6205" y="12443"/>
                    </a:cubicBezTo>
                    <a:cubicBezTo>
                      <a:pt x="9641" y="12443"/>
                      <a:pt x="12410" y="9641"/>
                      <a:pt x="12410" y="6205"/>
                    </a:cubicBezTo>
                    <a:cubicBezTo>
                      <a:pt x="12410" y="2803"/>
                      <a:pt x="9641" y="1"/>
                      <a:pt x="62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9" name="Google Shape;179;p15"/>
              <p:cNvGrpSpPr/>
              <p:nvPr/>
            </p:nvGrpSpPr>
            <p:grpSpPr>
              <a:xfrm>
                <a:off x="7347885" y="4097420"/>
                <a:ext cx="124402" cy="142841"/>
                <a:chOff x="6249270" y="2601187"/>
                <a:chExt cx="123170" cy="143689"/>
              </a:xfrm>
            </p:grpSpPr>
            <p:sp>
              <p:nvSpPr>
                <p:cNvPr id="180" name="Google Shape;180;p15"/>
                <p:cNvSpPr/>
                <p:nvPr/>
              </p:nvSpPr>
              <p:spPr>
                <a:xfrm>
                  <a:off x="6249270" y="2601187"/>
                  <a:ext cx="123170" cy="134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" h="6138" fill="none" extrusionOk="0">
                      <a:moveTo>
                        <a:pt x="3503" y="0"/>
                      </a:moveTo>
                      <a:lnTo>
                        <a:pt x="5604" y="1635"/>
                      </a:lnTo>
                      <a:lnTo>
                        <a:pt x="2102" y="6138"/>
                      </a:lnTo>
                      <a:lnTo>
                        <a:pt x="0" y="4470"/>
                      </a:lnTo>
                      <a:close/>
                    </a:path>
                  </a:pathLst>
                </a:custGeom>
                <a:noFill/>
                <a:ln w="100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15"/>
                <p:cNvSpPr/>
                <p:nvPr/>
              </p:nvSpPr>
              <p:spPr>
                <a:xfrm>
                  <a:off x="6249270" y="2700135"/>
                  <a:ext cx="46191" cy="44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2036" fill="none" extrusionOk="0">
                      <a:moveTo>
                        <a:pt x="0" y="0"/>
                      </a:moveTo>
                      <a:lnTo>
                        <a:pt x="2102" y="1635"/>
                      </a:lnTo>
                      <a:lnTo>
                        <a:pt x="100" y="2035"/>
                      </a:lnTo>
                      <a:close/>
                    </a:path>
                  </a:pathLst>
                </a:custGeom>
                <a:noFill/>
                <a:ln w="1085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2" name="Google Shape;182;p15"/>
              <p:cNvSpPr/>
              <p:nvPr/>
            </p:nvSpPr>
            <p:spPr>
              <a:xfrm>
                <a:off x="7708653" y="4164439"/>
                <a:ext cx="23729" cy="23330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1068" extrusionOk="0">
                    <a:moveTo>
                      <a:pt x="535" y="0"/>
                    </a:moveTo>
                    <a:cubicBezTo>
                      <a:pt x="234" y="0"/>
                      <a:pt x="1" y="234"/>
                      <a:pt x="1" y="534"/>
                    </a:cubicBezTo>
                    <a:cubicBezTo>
                      <a:pt x="1" y="834"/>
                      <a:pt x="234" y="1068"/>
                      <a:pt x="535" y="1068"/>
                    </a:cubicBezTo>
                    <a:cubicBezTo>
                      <a:pt x="835" y="1068"/>
                      <a:pt x="1068" y="834"/>
                      <a:pt x="1068" y="534"/>
                    </a:cubicBezTo>
                    <a:cubicBezTo>
                      <a:pt x="1068" y="234"/>
                      <a:pt x="835" y="0"/>
                      <a:pt x="535" y="0"/>
                    </a:cubicBezTo>
                    <a:close/>
                  </a:path>
                </a:pathLst>
              </a:custGeom>
              <a:solidFill>
                <a:srgbClr val="786ADE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3" name="Google Shape;183;p15"/>
              <p:cNvGrpSpPr/>
              <p:nvPr/>
            </p:nvGrpSpPr>
            <p:grpSpPr>
              <a:xfrm>
                <a:off x="7634849" y="4035470"/>
                <a:ext cx="275437" cy="271844"/>
                <a:chOff x="6514604" y="2538870"/>
                <a:chExt cx="272710" cy="273457"/>
              </a:xfrm>
            </p:grpSpPr>
            <p:sp>
              <p:nvSpPr>
                <p:cNvPr id="184" name="Google Shape;184;p15"/>
                <p:cNvSpPr/>
                <p:nvPr/>
              </p:nvSpPr>
              <p:spPr>
                <a:xfrm>
                  <a:off x="6514604" y="2538870"/>
                  <a:ext cx="272710" cy="273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10" h="12444" extrusionOk="0">
                      <a:moveTo>
                        <a:pt x="6205" y="1"/>
                      </a:moveTo>
                      <a:cubicBezTo>
                        <a:pt x="2769" y="1"/>
                        <a:pt x="1" y="2803"/>
                        <a:pt x="1" y="6205"/>
                      </a:cubicBezTo>
                      <a:cubicBezTo>
                        <a:pt x="1" y="9641"/>
                        <a:pt x="2769" y="12443"/>
                        <a:pt x="6205" y="12443"/>
                      </a:cubicBezTo>
                      <a:cubicBezTo>
                        <a:pt x="9641" y="12443"/>
                        <a:pt x="12410" y="9641"/>
                        <a:pt x="12410" y="6205"/>
                      </a:cubicBezTo>
                      <a:cubicBezTo>
                        <a:pt x="12410" y="2803"/>
                        <a:pt x="9641" y="1"/>
                        <a:pt x="62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5" name="Google Shape;185;p15"/>
                <p:cNvGrpSpPr/>
                <p:nvPr/>
              </p:nvGrpSpPr>
              <p:grpSpPr>
                <a:xfrm>
                  <a:off x="6583122" y="2668625"/>
                  <a:ext cx="136345" cy="23733"/>
                  <a:chOff x="6578397" y="2668625"/>
                  <a:chExt cx="136345" cy="23733"/>
                </a:xfrm>
              </p:grpSpPr>
              <p:sp>
                <p:nvSpPr>
                  <p:cNvPr id="186" name="Google Shape;186;p15"/>
                  <p:cNvSpPr/>
                  <p:nvPr/>
                </p:nvSpPr>
                <p:spPr>
                  <a:xfrm>
                    <a:off x="6634822" y="2668625"/>
                    <a:ext cx="27864" cy="237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1080" extrusionOk="0">
                        <a:moveTo>
                          <a:pt x="734" y="0"/>
                        </a:moveTo>
                        <a:cubicBezTo>
                          <a:pt x="234" y="0"/>
                          <a:pt x="0" y="567"/>
                          <a:pt x="334" y="901"/>
                        </a:cubicBezTo>
                        <a:cubicBezTo>
                          <a:pt x="457" y="1024"/>
                          <a:pt x="604" y="1080"/>
                          <a:pt x="744" y="1080"/>
                        </a:cubicBezTo>
                        <a:cubicBezTo>
                          <a:pt x="1019" y="1080"/>
                          <a:pt x="1268" y="866"/>
                          <a:pt x="1268" y="534"/>
                        </a:cubicBezTo>
                        <a:cubicBezTo>
                          <a:pt x="1268" y="234"/>
                          <a:pt x="1034" y="0"/>
                          <a:pt x="73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" name="Google Shape;187;p15"/>
                  <p:cNvSpPr/>
                  <p:nvPr/>
                </p:nvSpPr>
                <p:spPr>
                  <a:xfrm>
                    <a:off x="6691251" y="2668625"/>
                    <a:ext cx="23491" cy="234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9" h="1068" extrusionOk="0">
                        <a:moveTo>
                          <a:pt x="534" y="0"/>
                        </a:moveTo>
                        <a:cubicBezTo>
                          <a:pt x="234" y="0"/>
                          <a:pt x="1" y="234"/>
                          <a:pt x="1" y="534"/>
                        </a:cubicBezTo>
                        <a:cubicBezTo>
                          <a:pt x="1" y="834"/>
                          <a:pt x="234" y="1068"/>
                          <a:pt x="534" y="1068"/>
                        </a:cubicBezTo>
                        <a:cubicBezTo>
                          <a:pt x="835" y="1068"/>
                          <a:pt x="1068" y="834"/>
                          <a:pt x="1068" y="534"/>
                        </a:cubicBezTo>
                        <a:cubicBezTo>
                          <a:pt x="1068" y="234"/>
                          <a:pt x="835" y="0"/>
                          <a:pt x="53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" name="Google Shape;188;p15"/>
                  <p:cNvSpPr/>
                  <p:nvPr/>
                </p:nvSpPr>
                <p:spPr>
                  <a:xfrm>
                    <a:off x="6578397" y="2668625"/>
                    <a:ext cx="27864" cy="237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8" h="1080" extrusionOk="0">
                        <a:moveTo>
                          <a:pt x="734" y="0"/>
                        </a:moveTo>
                        <a:cubicBezTo>
                          <a:pt x="234" y="0"/>
                          <a:pt x="0" y="567"/>
                          <a:pt x="334" y="901"/>
                        </a:cubicBezTo>
                        <a:cubicBezTo>
                          <a:pt x="457" y="1024"/>
                          <a:pt x="604" y="1080"/>
                          <a:pt x="744" y="1080"/>
                        </a:cubicBezTo>
                        <a:cubicBezTo>
                          <a:pt x="1019" y="1080"/>
                          <a:pt x="1268" y="866"/>
                          <a:pt x="1268" y="534"/>
                        </a:cubicBezTo>
                        <a:cubicBezTo>
                          <a:pt x="1268" y="234"/>
                          <a:pt x="1034" y="0"/>
                          <a:pt x="73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pic>
        <p:nvPicPr>
          <p:cNvPr id="189" name="Picture 18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280" y="4086000"/>
            <a:ext cx="1612306" cy="89104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360209" y="4377633"/>
            <a:ext cx="1995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Created by P.H.Chang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-10391" y="-7741"/>
            <a:ext cx="5528851" cy="5143500"/>
          </a:xfrm>
          <a:custGeom>
            <a:avLst/>
            <a:gdLst>
              <a:gd name="connsiteX0" fmla="*/ 0 w 5528851"/>
              <a:gd name="connsiteY0" fmla="*/ 1378740 h 5143500"/>
              <a:gd name="connsiteX1" fmla="*/ 83127 w 5528851"/>
              <a:gd name="connsiteY1" fmla="*/ 1378740 h 5143500"/>
              <a:gd name="connsiteX2" fmla="*/ 83127 w 5528851"/>
              <a:gd name="connsiteY2" fmla="*/ 5143500 h 5143500"/>
              <a:gd name="connsiteX3" fmla="*/ 0 w 5528851"/>
              <a:gd name="connsiteY3" fmla="*/ 5143500 h 5143500"/>
              <a:gd name="connsiteX4" fmla="*/ 83127 w 5528851"/>
              <a:gd name="connsiteY4" fmla="*/ 610343 h 5143500"/>
              <a:gd name="connsiteX5" fmla="*/ 5144653 w 5528851"/>
              <a:gd name="connsiteY5" fmla="*/ 610343 h 5143500"/>
              <a:gd name="connsiteX6" fmla="*/ 5528851 w 5528851"/>
              <a:gd name="connsiteY6" fmla="*/ 994542 h 5143500"/>
              <a:gd name="connsiteX7" fmla="*/ 5144653 w 5528851"/>
              <a:gd name="connsiteY7" fmla="*/ 1378740 h 5143500"/>
              <a:gd name="connsiteX8" fmla="*/ 83127 w 5528851"/>
              <a:gd name="connsiteY8" fmla="*/ 1378740 h 5143500"/>
              <a:gd name="connsiteX9" fmla="*/ 0 w 5528851"/>
              <a:gd name="connsiteY9" fmla="*/ 0 h 5143500"/>
              <a:gd name="connsiteX10" fmla="*/ 83127 w 5528851"/>
              <a:gd name="connsiteY10" fmla="*/ 0 h 5143500"/>
              <a:gd name="connsiteX11" fmla="*/ 83127 w 5528851"/>
              <a:gd name="connsiteY11" fmla="*/ 610343 h 5143500"/>
              <a:gd name="connsiteX12" fmla="*/ 0 w 5528851"/>
              <a:gd name="connsiteY12" fmla="*/ 610343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528851" h="5143500">
                <a:moveTo>
                  <a:pt x="0" y="1378740"/>
                </a:moveTo>
                <a:lnTo>
                  <a:pt x="83127" y="1378740"/>
                </a:lnTo>
                <a:lnTo>
                  <a:pt x="83127" y="5143500"/>
                </a:lnTo>
                <a:lnTo>
                  <a:pt x="0" y="5143500"/>
                </a:lnTo>
                <a:close/>
                <a:moveTo>
                  <a:pt x="83127" y="610343"/>
                </a:moveTo>
                <a:lnTo>
                  <a:pt x="5144653" y="610343"/>
                </a:lnTo>
                <a:lnTo>
                  <a:pt x="5528851" y="994542"/>
                </a:lnTo>
                <a:lnTo>
                  <a:pt x="5144653" y="1378740"/>
                </a:lnTo>
                <a:lnTo>
                  <a:pt x="83127" y="1378740"/>
                </a:lnTo>
                <a:close/>
                <a:moveTo>
                  <a:pt x="0" y="0"/>
                </a:moveTo>
                <a:lnTo>
                  <a:pt x="83127" y="0"/>
                </a:lnTo>
                <a:lnTo>
                  <a:pt x="83127" y="610343"/>
                </a:lnTo>
                <a:lnTo>
                  <a:pt x="0" y="61034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4563" y="800100"/>
            <a:ext cx="484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Khuyến nghị cho công ty</a:t>
            </a:r>
            <a:endParaRPr lang="en-US" sz="1800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grpSp>
        <p:nvGrpSpPr>
          <p:cNvPr id="59" name="Google Shape;10049;p94"/>
          <p:cNvGrpSpPr/>
          <p:nvPr/>
        </p:nvGrpSpPr>
        <p:grpSpPr>
          <a:xfrm>
            <a:off x="4116602" y="787099"/>
            <a:ext cx="360356" cy="343462"/>
            <a:chOff x="6870193" y="2295620"/>
            <a:chExt cx="360356" cy="343462"/>
          </a:xfrm>
        </p:grpSpPr>
        <p:sp>
          <p:nvSpPr>
            <p:cNvPr id="60" name="Google Shape;10050;p94"/>
            <p:cNvSpPr/>
            <p:nvPr/>
          </p:nvSpPr>
          <p:spPr>
            <a:xfrm>
              <a:off x="6870193" y="2295620"/>
              <a:ext cx="360356" cy="343462"/>
            </a:xfrm>
            <a:custGeom>
              <a:avLst/>
              <a:gdLst/>
              <a:ahLst/>
              <a:cxnLst/>
              <a:rect l="l" t="t" r="r" b="b"/>
              <a:pathLst>
                <a:path w="11348" h="10816" extrusionOk="0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051;p94"/>
            <p:cNvSpPr/>
            <p:nvPr/>
          </p:nvSpPr>
          <p:spPr>
            <a:xfrm>
              <a:off x="6920842" y="2577064"/>
              <a:ext cx="36709" cy="36677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10306;p94"/>
          <p:cNvGrpSpPr/>
          <p:nvPr/>
        </p:nvGrpSpPr>
        <p:grpSpPr>
          <a:xfrm>
            <a:off x="106279" y="3762620"/>
            <a:ext cx="1766774" cy="1373139"/>
            <a:chOff x="1421638" y="4125629"/>
            <a:chExt cx="374709" cy="374010"/>
          </a:xfrm>
        </p:grpSpPr>
        <p:sp>
          <p:nvSpPr>
            <p:cNvPr id="81" name="Google Shape;10307;p94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308;p94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 descr="Tài chính là gì? Các loại hình tài chính và công cụ tài chính - ATPC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961" y="1210722"/>
            <a:ext cx="4296039" cy="3067087"/>
          </a:xfrm>
          <a:prstGeom prst="ellipse">
            <a:avLst/>
          </a:prstGeom>
          <a:ln w="63500" cap="rnd"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98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ải pháp tài chính bất động sản nào khả thi cho doanh nghiệp trong năm  2019 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0263"/>
            <a:ext cx="4972051" cy="301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12326" y="83127"/>
            <a:ext cx="3709555" cy="46782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smtClean="0">
                <a:solidFill>
                  <a:schemeClr val="tx2">
                    <a:lumMod val="50000"/>
                  </a:schemeClr>
                </a:solidFill>
              </a:rPr>
              <a:t>Đề xuất</a:t>
            </a:r>
          </a:p>
          <a:p>
            <a:r>
              <a:rPr lang="en-US" smtClean="0"/>
              <a:t>Nếu tốc độ tăng trưởng của doanh nghiệp vẫn duy trì ở mức ổn định như trên doanh nghiệp nên: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Đẩy mạnh </a:t>
            </a:r>
            <a:r>
              <a:rPr lang="en-US">
                <a:solidFill>
                  <a:srgbClr val="FF0000"/>
                </a:solidFill>
              </a:rPr>
              <a:t>đầu tư, chất lượng </a:t>
            </a:r>
            <a:r>
              <a:rPr lang="en-US" smtClean="0"/>
              <a:t>vào các dịch vụ </a:t>
            </a:r>
            <a:r>
              <a:rPr lang="en-US">
                <a:solidFill>
                  <a:srgbClr val="FF0000"/>
                </a:solidFill>
              </a:rPr>
              <a:t>đang có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Tiếp tục trau dồi và bổ sung thêm nhiều </a:t>
            </a:r>
            <a:r>
              <a:rPr lang="en-US">
                <a:solidFill>
                  <a:srgbClr val="FF0000"/>
                </a:solidFill>
              </a:rPr>
              <a:t>kiến thức chuyên sâu </a:t>
            </a:r>
            <a:r>
              <a:rPr lang="en-US" smtClean="0"/>
              <a:t>cho nhân viên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Có thể thấy doanh thu </a:t>
            </a:r>
            <a:r>
              <a:rPr lang="en-US" smtClean="0">
                <a:solidFill>
                  <a:srgbClr val="FF0000"/>
                </a:solidFill>
              </a:rPr>
              <a:t>Quý 3</a:t>
            </a:r>
            <a:r>
              <a:rPr lang="en-US" smtClean="0"/>
              <a:t> sẽ nhỉnh hơn các </a:t>
            </a:r>
            <a:r>
              <a:rPr lang="en-US"/>
              <a:t>Quý</a:t>
            </a:r>
            <a:r>
              <a:rPr lang="en-US" smtClean="0"/>
              <a:t> còn lại nên </a:t>
            </a:r>
            <a:r>
              <a:rPr lang="en-US">
                <a:solidFill>
                  <a:srgbClr val="FF0000"/>
                </a:solidFill>
              </a:rPr>
              <a:t>tăng cường thêm nhân viên </a:t>
            </a:r>
            <a:r>
              <a:rPr lang="en-US" smtClean="0"/>
              <a:t>để phục vụ tốt hơn cho khách hàng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Thị </a:t>
            </a:r>
            <a:r>
              <a:rPr lang="en-US"/>
              <a:t>trường </a:t>
            </a:r>
            <a:r>
              <a:rPr lang="en-US">
                <a:solidFill>
                  <a:srgbClr val="FF0000"/>
                </a:solidFill>
              </a:rPr>
              <a:t>Europe</a:t>
            </a:r>
            <a:r>
              <a:rPr lang="en-US"/>
              <a:t> </a:t>
            </a:r>
            <a:r>
              <a:rPr lang="en-US" smtClean="0"/>
              <a:t>chiếm tỷ trọng cao nhất vì vậy nên đẩy mạnh vào thị trường này, có thể phát triển </a:t>
            </a:r>
            <a:r>
              <a:rPr lang="en-US">
                <a:solidFill>
                  <a:srgbClr val="FF0000"/>
                </a:solidFill>
              </a:rPr>
              <a:t>thêm các loại hình dịch vụ mới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Nên có </a:t>
            </a:r>
            <a:r>
              <a:rPr lang="en-US">
                <a:solidFill>
                  <a:srgbClr val="FF0000"/>
                </a:solidFill>
              </a:rPr>
              <a:t>những ưu đãi </a:t>
            </a:r>
            <a:r>
              <a:rPr lang="en-US"/>
              <a:t>cho những </a:t>
            </a:r>
            <a:r>
              <a:rPr lang="en-US">
                <a:solidFill>
                  <a:srgbClr val="FF0000"/>
                </a:solidFill>
              </a:rPr>
              <a:t>khách hàng thân thiết c</a:t>
            </a:r>
            <a:r>
              <a:rPr lang="en-US"/>
              <a:t>ó tổng số tiền và số lần giao dịch cao nhất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Làm </a:t>
            </a:r>
            <a:r>
              <a:rPr lang="en-US" smtClean="0">
                <a:solidFill>
                  <a:srgbClr val="FF0000"/>
                </a:solidFill>
              </a:rPr>
              <a:t>thẻ V</a:t>
            </a:r>
            <a:r>
              <a:rPr lang="en-US">
                <a:solidFill>
                  <a:srgbClr val="FF0000"/>
                </a:solidFill>
              </a:rPr>
              <a:t>IP </a:t>
            </a:r>
            <a:r>
              <a:rPr lang="en-US"/>
              <a:t>cho </a:t>
            </a:r>
            <a:r>
              <a:rPr lang="en-US">
                <a:solidFill>
                  <a:srgbClr val="FF0000"/>
                </a:solidFill>
              </a:rPr>
              <a:t>top 5</a:t>
            </a:r>
            <a:r>
              <a:rPr lang="en-US"/>
              <a:t> khách hàng có tổng số tiền giao dịch </a:t>
            </a:r>
            <a:r>
              <a:rPr lang="en-US"/>
              <a:t>cao </a:t>
            </a:r>
            <a:r>
              <a:rPr lang="en-US" smtClean="0"/>
              <a:t>nhất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6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ài chính là gì? Bản chất, vai trò chức năng của tài chín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10" y="1"/>
            <a:ext cx="5451106" cy="237951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2056" name="Picture 8" descr="Edunet - NHỮNG KỸ NĂNG VÀ NGHỀ NGHIỆP CỦA NGÀNH TÀI CHÍN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891" y="1984663"/>
            <a:ext cx="5451107" cy="2763982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0492" y="1809756"/>
            <a:ext cx="2722418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5400" b="1" smtClean="0">
                <a:solidFill>
                  <a:schemeClr val="accent3">
                    <a:lumMod val="50000"/>
                  </a:schemeClr>
                </a:solidFill>
              </a:rPr>
              <a:t>THANK YOU !!!</a:t>
            </a:r>
            <a:endParaRPr lang="en-US" sz="5400" b="1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84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3776" y="475488"/>
            <a:ext cx="815644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‒"/>
            </a:pPr>
            <a:r>
              <a:rPr lang="en-US" sz="2400" b="1" dirty="0" smtClean="0">
                <a:solidFill>
                  <a:srgbClr val="FFC000"/>
                </a:solidFill>
              </a:rPr>
              <a:t>MỤC DÍCH NGHIÊN CỨU</a:t>
            </a:r>
          </a:p>
          <a:p>
            <a:pPr marL="28575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>
                    <a:lumMod val="10000"/>
                  </a:schemeClr>
                </a:solidFill>
              </a:rPr>
              <a:t>Tổng quan tình hình cung cấp dịch vụ của công ty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Phân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err="1">
                <a:solidFill>
                  <a:schemeClr val="bg1">
                    <a:lumMod val="10000"/>
                  </a:schemeClr>
                </a:solidFill>
              </a:rPr>
              <a:t>tích</a:t>
            </a:r>
            <a:r>
              <a:rPr lang="en-US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mtClean="0">
                <a:solidFill>
                  <a:schemeClr val="bg1">
                    <a:lumMod val="10000"/>
                  </a:schemeClr>
                </a:solidFill>
              </a:rPr>
              <a:t>về doanh thu của </a:t>
            </a:r>
            <a:r>
              <a:rPr lang="en-US" err="1">
                <a:solidFill>
                  <a:schemeClr val="bg1">
                    <a:lumMod val="10000"/>
                  </a:schemeClr>
                </a:solidFill>
              </a:rPr>
              <a:t>công</a:t>
            </a:r>
            <a:r>
              <a:rPr lang="en-US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mtClean="0">
                <a:solidFill>
                  <a:schemeClr val="bg1">
                    <a:lumMod val="10000"/>
                  </a:schemeClr>
                </a:solidFill>
              </a:rPr>
              <a:t>ty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Đưa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ra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khuyến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nghị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cho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công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ty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endParaRPr lang="en-US" smtClean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endParaRPr lang="en-US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endParaRPr lang="en-US" dirty="0" smtClean="0">
              <a:solidFill>
                <a:srgbClr val="FFFFFF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FFC000"/>
              </a:buClr>
              <a:buFont typeface="Arial" panose="020B0604020202020204" pitchFamily="34" charset="0"/>
              <a:buChar char="‒"/>
            </a:pPr>
            <a:r>
              <a:rPr lang="en-US" sz="2400" b="1" dirty="0" smtClean="0">
                <a:solidFill>
                  <a:srgbClr val="FFC000"/>
                </a:solidFill>
              </a:rPr>
              <a:t>PHẠM VY NGUYÊN CỨU</a:t>
            </a:r>
          </a:p>
          <a:p>
            <a:pPr marL="28575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Giả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định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ông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ty XX 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một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ông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ty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tài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chính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lập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năm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2003</a:t>
            </a:r>
          </a:p>
          <a:p>
            <a:pPr marL="28575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Số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liệu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nghiên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cứu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gồm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2 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bảng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dữ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liệu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: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branch_data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service_data</a:t>
            </a:r>
            <a:endParaRPr lang="en-US" dirty="0" smtClean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Thời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10000"/>
                  </a:schemeClr>
                </a:solidFill>
              </a:rPr>
              <a:t>gian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 : 1/1/2023 – 31/12-2023</a:t>
            </a:r>
          </a:p>
          <a:p>
            <a:pPr defTabSz="969963">
              <a:lnSpc>
                <a:spcPct val="150000"/>
              </a:lnSpc>
              <a:buClr>
                <a:srgbClr val="FFFFFF"/>
              </a:buClr>
            </a:pP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6" name="Google Shape;242;p16"/>
          <p:cNvGrpSpPr/>
          <p:nvPr/>
        </p:nvGrpSpPr>
        <p:grpSpPr>
          <a:xfrm>
            <a:off x="5166033" y="336118"/>
            <a:ext cx="3880800" cy="2308800"/>
            <a:chOff x="1446088" y="1499900"/>
            <a:chExt cx="3880800" cy="2308800"/>
          </a:xfrm>
        </p:grpSpPr>
        <p:sp>
          <p:nvSpPr>
            <p:cNvPr id="7" name="Google Shape;243;p16"/>
            <p:cNvSpPr/>
            <p:nvPr/>
          </p:nvSpPr>
          <p:spPr>
            <a:xfrm>
              <a:off x="1446088" y="1499900"/>
              <a:ext cx="3880800" cy="2308800"/>
            </a:xfrm>
            <a:prstGeom prst="roundRect">
              <a:avLst>
                <a:gd name="adj" fmla="val 2881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244;p16"/>
            <p:cNvGrpSpPr/>
            <p:nvPr/>
          </p:nvGrpSpPr>
          <p:grpSpPr>
            <a:xfrm>
              <a:off x="1776462" y="1668861"/>
              <a:ext cx="3228754" cy="2008447"/>
              <a:chOff x="1776462" y="1668861"/>
              <a:chExt cx="3228754" cy="2008447"/>
            </a:xfrm>
          </p:grpSpPr>
          <p:grpSp>
            <p:nvGrpSpPr>
              <p:cNvPr id="9" name="Google Shape;245;p16"/>
              <p:cNvGrpSpPr/>
              <p:nvPr/>
            </p:nvGrpSpPr>
            <p:grpSpPr>
              <a:xfrm>
                <a:off x="1776462" y="1668861"/>
                <a:ext cx="3228754" cy="2008447"/>
                <a:chOff x="1776462" y="1668861"/>
                <a:chExt cx="3228754" cy="2008447"/>
              </a:xfrm>
            </p:grpSpPr>
            <p:grpSp>
              <p:nvGrpSpPr>
                <p:cNvPr id="18" name="Google Shape;246;p16"/>
                <p:cNvGrpSpPr/>
                <p:nvPr/>
              </p:nvGrpSpPr>
              <p:grpSpPr>
                <a:xfrm>
                  <a:off x="1776462" y="1668861"/>
                  <a:ext cx="444600" cy="1750722"/>
                  <a:chOff x="1776462" y="1668861"/>
                  <a:chExt cx="444600" cy="1750722"/>
                </a:xfrm>
              </p:grpSpPr>
              <p:grpSp>
                <p:nvGrpSpPr>
                  <p:cNvPr id="28" name="Google Shape;247;p16"/>
                  <p:cNvGrpSpPr/>
                  <p:nvPr/>
                </p:nvGrpSpPr>
                <p:grpSpPr>
                  <a:xfrm>
                    <a:off x="1972422" y="1668861"/>
                    <a:ext cx="52686" cy="88258"/>
                    <a:chOff x="2837584" y="1710853"/>
                    <a:chExt cx="52686" cy="88258"/>
                  </a:xfrm>
                </p:grpSpPr>
                <p:sp>
                  <p:nvSpPr>
                    <p:cNvPr id="34" name="Google Shape;248;p16"/>
                    <p:cNvSpPr/>
                    <p:nvPr/>
                  </p:nvSpPr>
                  <p:spPr>
                    <a:xfrm>
                      <a:off x="2865240" y="1712176"/>
                      <a:ext cx="20" cy="869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4404" fill="none" extrusionOk="0">
                          <a:moveTo>
                            <a:pt x="0" y="4404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7500" cap="rnd" cmpd="sng">
                      <a:solidFill>
                        <a:schemeClr val="accent3"/>
                      </a:solidFill>
                      <a:prstDash val="solid"/>
                      <a:miter lim="33357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" name="Google Shape;249;p16"/>
                    <p:cNvSpPr/>
                    <p:nvPr/>
                  </p:nvSpPr>
                  <p:spPr>
                    <a:xfrm>
                      <a:off x="2837584" y="1710853"/>
                      <a:ext cx="52686" cy="276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69" h="1402" fill="none" extrusionOk="0">
                          <a:moveTo>
                            <a:pt x="0" y="1402"/>
                          </a:moveTo>
                          <a:lnTo>
                            <a:pt x="1401" y="1"/>
                          </a:lnTo>
                          <a:lnTo>
                            <a:pt x="2669" y="1302"/>
                          </a:lnTo>
                        </a:path>
                      </a:pathLst>
                    </a:custGeom>
                    <a:noFill/>
                    <a:ln w="7500" cap="rnd" cmpd="sng">
                      <a:solidFill>
                        <a:schemeClr val="accent3"/>
                      </a:solidFill>
                      <a:prstDash val="solid"/>
                      <a:miter lim="33357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9" name="Google Shape;250;p16"/>
                  <p:cNvSpPr txBox="1"/>
                  <p:nvPr/>
                </p:nvSpPr>
                <p:spPr>
                  <a:xfrm>
                    <a:off x="1776463" y="1806482"/>
                    <a:ext cx="444600" cy="247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2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rPr>
                      <a:t>500</a:t>
                    </a:r>
                    <a:endParaRPr sz="1200">
                      <a:solidFill>
                        <a:schemeClr val="accent1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  <p:sp>
                <p:nvSpPr>
                  <p:cNvPr id="30" name="Google Shape;251;p16"/>
                  <p:cNvSpPr txBox="1"/>
                  <p:nvPr/>
                </p:nvSpPr>
                <p:spPr>
                  <a:xfrm>
                    <a:off x="1776462" y="2147807"/>
                    <a:ext cx="444600" cy="247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200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rPr>
                      <a:t>400</a:t>
                    </a:r>
                    <a:endParaRPr sz="1200">
                      <a:solidFill>
                        <a:schemeClr val="accent2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  <p:sp>
                <p:nvSpPr>
                  <p:cNvPr id="31" name="Google Shape;252;p16"/>
                  <p:cNvSpPr txBox="1"/>
                  <p:nvPr/>
                </p:nvSpPr>
                <p:spPr>
                  <a:xfrm>
                    <a:off x="1776462" y="2489132"/>
                    <a:ext cx="444600" cy="247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200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rPr>
                      <a:t>300</a:t>
                    </a:r>
                    <a:endParaRPr sz="1200">
                      <a:solidFill>
                        <a:schemeClr val="accent3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  <p:sp>
                <p:nvSpPr>
                  <p:cNvPr id="32" name="Google Shape;253;p16"/>
                  <p:cNvSpPr txBox="1"/>
                  <p:nvPr/>
                </p:nvSpPr>
                <p:spPr>
                  <a:xfrm>
                    <a:off x="1776462" y="2830457"/>
                    <a:ext cx="444600" cy="247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2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rPr>
                      <a:t>200</a:t>
                    </a:r>
                    <a:endParaRPr sz="1200">
                      <a:solidFill>
                        <a:schemeClr val="accent4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  <p:sp>
                <p:nvSpPr>
                  <p:cNvPr id="33" name="Google Shape;254;p16"/>
                  <p:cNvSpPr txBox="1"/>
                  <p:nvPr/>
                </p:nvSpPr>
                <p:spPr>
                  <a:xfrm>
                    <a:off x="1776462" y="3171782"/>
                    <a:ext cx="444600" cy="247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200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rPr>
                      <a:t>100</a:t>
                    </a:r>
                    <a:endParaRPr sz="1200">
                      <a:solidFill>
                        <a:schemeClr val="accent5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</p:grpSp>
            <p:grpSp>
              <p:nvGrpSpPr>
                <p:cNvPr id="19" name="Google Shape;255;p16"/>
                <p:cNvGrpSpPr/>
                <p:nvPr/>
              </p:nvGrpSpPr>
              <p:grpSpPr>
                <a:xfrm>
                  <a:off x="2297262" y="3429507"/>
                  <a:ext cx="2707954" cy="247800"/>
                  <a:chOff x="2297262" y="3429507"/>
                  <a:chExt cx="2707954" cy="247800"/>
                </a:xfrm>
              </p:grpSpPr>
              <p:sp>
                <p:nvSpPr>
                  <p:cNvPr id="20" name="Google Shape;256;p16"/>
                  <p:cNvSpPr txBox="1"/>
                  <p:nvPr/>
                </p:nvSpPr>
                <p:spPr>
                  <a:xfrm>
                    <a:off x="2297262" y="3429507"/>
                    <a:ext cx="444600" cy="247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2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rPr>
                      <a:t>Jan</a:t>
                    </a:r>
                    <a:endParaRPr sz="1200">
                      <a:solidFill>
                        <a:schemeClr val="accent4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  <p:sp>
                <p:nvSpPr>
                  <p:cNvPr id="21" name="Google Shape;257;p16"/>
                  <p:cNvSpPr txBox="1"/>
                  <p:nvPr/>
                </p:nvSpPr>
                <p:spPr>
                  <a:xfrm>
                    <a:off x="2818062" y="3429507"/>
                    <a:ext cx="444600" cy="247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2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rPr>
                      <a:t>Feb</a:t>
                    </a:r>
                    <a:endParaRPr sz="1200">
                      <a:solidFill>
                        <a:schemeClr val="accent4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  <p:sp>
                <p:nvSpPr>
                  <p:cNvPr id="22" name="Google Shape;258;p16"/>
                  <p:cNvSpPr txBox="1"/>
                  <p:nvPr/>
                </p:nvSpPr>
                <p:spPr>
                  <a:xfrm>
                    <a:off x="3338862" y="3429507"/>
                    <a:ext cx="444600" cy="247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200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rPr>
                      <a:t>Mar</a:t>
                    </a:r>
                    <a:endParaRPr sz="1200">
                      <a:solidFill>
                        <a:schemeClr val="accent2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  <p:sp>
                <p:nvSpPr>
                  <p:cNvPr id="23" name="Google Shape;259;p16"/>
                  <p:cNvSpPr txBox="1"/>
                  <p:nvPr/>
                </p:nvSpPr>
                <p:spPr>
                  <a:xfrm>
                    <a:off x="3859662" y="3429507"/>
                    <a:ext cx="444600" cy="247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2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rPr>
                      <a:t>Apr</a:t>
                    </a:r>
                    <a:endParaRPr sz="1200">
                      <a:solidFill>
                        <a:schemeClr val="accent4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  <p:sp>
                <p:nvSpPr>
                  <p:cNvPr id="24" name="Google Shape;260;p16"/>
                  <p:cNvSpPr txBox="1"/>
                  <p:nvPr/>
                </p:nvSpPr>
                <p:spPr>
                  <a:xfrm>
                    <a:off x="4380462" y="3429507"/>
                    <a:ext cx="444600" cy="247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2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rPr>
                      <a:t>May</a:t>
                    </a:r>
                    <a:endParaRPr sz="1200">
                      <a:solidFill>
                        <a:schemeClr val="accent4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endParaRPr>
                  </a:p>
                </p:txBody>
              </p:sp>
              <p:grpSp>
                <p:nvGrpSpPr>
                  <p:cNvPr id="25" name="Google Shape;261;p16"/>
                  <p:cNvGrpSpPr/>
                  <p:nvPr/>
                </p:nvGrpSpPr>
                <p:grpSpPr>
                  <a:xfrm rot="5400000">
                    <a:off x="4934744" y="3509281"/>
                    <a:ext cx="52686" cy="88258"/>
                    <a:chOff x="2837584" y="1710853"/>
                    <a:chExt cx="52686" cy="88258"/>
                  </a:xfrm>
                </p:grpSpPr>
                <p:sp>
                  <p:nvSpPr>
                    <p:cNvPr id="26" name="Google Shape;262;p16"/>
                    <p:cNvSpPr/>
                    <p:nvPr/>
                  </p:nvSpPr>
                  <p:spPr>
                    <a:xfrm>
                      <a:off x="2865240" y="1712176"/>
                      <a:ext cx="20" cy="869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4404" fill="none" extrusionOk="0">
                          <a:moveTo>
                            <a:pt x="0" y="4404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7500" cap="rnd" cmpd="sng">
                      <a:solidFill>
                        <a:schemeClr val="accent3"/>
                      </a:solidFill>
                      <a:prstDash val="solid"/>
                      <a:miter lim="33357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" name="Google Shape;263;p16"/>
                    <p:cNvSpPr/>
                    <p:nvPr/>
                  </p:nvSpPr>
                  <p:spPr>
                    <a:xfrm>
                      <a:off x="2837584" y="1710853"/>
                      <a:ext cx="52686" cy="276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69" h="1402" fill="none" extrusionOk="0">
                          <a:moveTo>
                            <a:pt x="0" y="1402"/>
                          </a:moveTo>
                          <a:lnTo>
                            <a:pt x="1401" y="1"/>
                          </a:lnTo>
                          <a:lnTo>
                            <a:pt x="2669" y="1302"/>
                          </a:lnTo>
                        </a:path>
                      </a:pathLst>
                    </a:custGeom>
                    <a:noFill/>
                    <a:ln w="7500" cap="rnd" cmpd="sng">
                      <a:solidFill>
                        <a:schemeClr val="accent3"/>
                      </a:solidFill>
                      <a:prstDash val="solid"/>
                      <a:miter lim="33357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10" name="Google Shape;264;p16"/>
              <p:cNvGrpSpPr/>
              <p:nvPr/>
            </p:nvGrpSpPr>
            <p:grpSpPr>
              <a:xfrm>
                <a:off x="2429350" y="1868383"/>
                <a:ext cx="2287268" cy="1559976"/>
                <a:chOff x="2429350" y="1868383"/>
                <a:chExt cx="2287268" cy="1559976"/>
              </a:xfrm>
            </p:grpSpPr>
            <p:sp>
              <p:nvSpPr>
                <p:cNvPr id="11" name="Google Shape;265;p16"/>
                <p:cNvSpPr/>
                <p:nvPr/>
              </p:nvSpPr>
              <p:spPr>
                <a:xfrm>
                  <a:off x="3523088" y="1868383"/>
                  <a:ext cx="22" cy="1559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0285" fill="none" extrusionOk="0">
                      <a:moveTo>
                        <a:pt x="1" y="70284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6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66;p16"/>
                <p:cNvSpPr txBox="1"/>
                <p:nvPr/>
              </p:nvSpPr>
              <p:spPr>
                <a:xfrm>
                  <a:off x="3552899" y="2012245"/>
                  <a:ext cx="444600" cy="24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2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$451</a:t>
                  </a:r>
                  <a:endParaRPr sz="1200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  <p:grpSp>
              <p:nvGrpSpPr>
                <p:cNvPr id="13" name="Google Shape;267;p16"/>
                <p:cNvGrpSpPr/>
                <p:nvPr/>
              </p:nvGrpSpPr>
              <p:grpSpPr>
                <a:xfrm>
                  <a:off x="2429350" y="2254104"/>
                  <a:ext cx="2287268" cy="712096"/>
                  <a:chOff x="2429350" y="2254104"/>
                  <a:chExt cx="2287268" cy="712096"/>
                </a:xfrm>
              </p:grpSpPr>
              <p:sp>
                <p:nvSpPr>
                  <p:cNvPr id="14" name="Google Shape;268;p16"/>
                  <p:cNvSpPr/>
                  <p:nvPr/>
                </p:nvSpPr>
                <p:spPr>
                  <a:xfrm>
                    <a:off x="2429350" y="2291400"/>
                    <a:ext cx="2287268" cy="67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720" h="26992" extrusionOk="0">
                        <a:moveTo>
                          <a:pt x="0" y="26992"/>
                        </a:moveTo>
                        <a:cubicBezTo>
                          <a:pt x="2057" y="25403"/>
                          <a:pt x="8040" y="17876"/>
                          <a:pt x="12341" y="17455"/>
                        </a:cubicBezTo>
                        <a:cubicBezTo>
                          <a:pt x="16642" y="17034"/>
                          <a:pt x="20616" y="27366"/>
                          <a:pt x="25805" y="24467"/>
                        </a:cubicBezTo>
                        <a:cubicBezTo>
                          <a:pt x="30994" y="21569"/>
                          <a:pt x="35950" y="578"/>
                          <a:pt x="43476" y="64"/>
                        </a:cubicBezTo>
                        <a:cubicBezTo>
                          <a:pt x="51003" y="-450"/>
                          <a:pt x="62923" y="19606"/>
                          <a:pt x="70964" y="21382"/>
                        </a:cubicBezTo>
                        <a:cubicBezTo>
                          <a:pt x="79005" y="23159"/>
                          <a:pt x="88261" y="12500"/>
                          <a:pt x="91720" y="10723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15" name="Google Shape;269;p16"/>
                  <p:cNvGrpSpPr/>
                  <p:nvPr/>
                </p:nvGrpSpPr>
                <p:grpSpPr>
                  <a:xfrm>
                    <a:off x="3484333" y="2254104"/>
                    <a:ext cx="76284" cy="76284"/>
                    <a:chOff x="3515133" y="2260054"/>
                    <a:chExt cx="76284" cy="76284"/>
                  </a:xfrm>
                </p:grpSpPr>
                <p:sp>
                  <p:nvSpPr>
                    <p:cNvPr id="16" name="Google Shape;270;p16"/>
                    <p:cNvSpPr/>
                    <p:nvPr/>
                  </p:nvSpPr>
                  <p:spPr>
                    <a:xfrm>
                      <a:off x="3515133" y="2260054"/>
                      <a:ext cx="76284" cy="762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7" h="3437" extrusionOk="0">
                          <a:moveTo>
                            <a:pt x="1702" y="0"/>
                          </a:moveTo>
                          <a:cubicBezTo>
                            <a:pt x="768" y="0"/>
                            <a:pt x="1" y="768"/>
                            <a:pt x="1" y="1735"/>
                          </a:cubicBezTo>
                          <a:cubicBezTo>
                            <a:pt x="1" y="2669"/>
                            <a:pt x="768" y="3436"/>
                            <a:pt x="1702" y="3436"/>
                          </a:cubicBezTo>
                          <a:cubicBezTo>
                            <a:pt x="2669" y="3436"/>
                            <a:pt x="3437" y="2669"/>
                            <a:pt x="3437" y="1735"/>
                          </a:cubicBezTo>
                          <a:cubicBezTo>
                            <a:pt x="3437" y="768"/>
                            <a:pt x="2669" y="0"/>
                            <a:pt x="170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" name="Google Shape;271;p16"/>
                    <p:cNvSpPr/>
                    <p:nvPr/>
                  </p:nvSpPr>
                  <p:spPr>
                    <a:xfrm>
                      <a:off x="3539571" y="2284492"/>
                      <a:ext cx="27411" cy="274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5" h="1235" extrusionOk="0">
                          <a:moveTo>
                            <a:pt x="601" y="0"/>
                          </a:moveTo>
                          <a:cubicBezTo>
                            <a:pt x="267" y="0"/>
                            <a:pt x="1" y="267"/>
                            <a:pt x="1" y="634"/>
                          </a:cubicBezTo>
                          <a:cubicBezTo>
                            <a:pt x="1" y="968"/>
                            <a:pt x="267" y="1234"/>
                            <a:pt x="601" y="1234"/>
                          </a:cubicBezTo>
                          <a:cubicBezTo>
                            <a:pt x="968" y="1234"/>
                            <a:pt x="1235" y="968"/>
                            <a:pt x="1235" y="634"/>
                          </a:cubicBezTo>
                          <a:cubicBezTo>
                            <a:pt x="1235" y="267"/>
                            <a:pt x="968" y="0"/>
                            <a:pt x="601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</p:grpSp>
      <p:grpSp>
        <p:nvGrpSpPr>
          <p:cNvPr id="36" name="Google Shape;219;p16"/>
          <p:cNvGrpSpPr/>
          <p:nvPr/>
        </p:nvGrpSpPr>
        <p:grpSpPr>
          <a:xfrm>
            <a:off x="7106433" y="3190735"/>
            <a:ext cx="1665439" cy="1277700"/>
            <a:chOff x="6020125" y="3454300"/>
            <a:chExt cx="1665439" cy="1277700"/>
          </a:xfrm>
        </p:grpSpPr>
        <p:sp>
          <p:nvSpPr>
            <p:cNvPr id="37" name="Google Shape;220;p16"/>
            <p:cNvSpPr/>
            <p:nvPr/>
          </p:nvSpPr>
          <p:spPr>
            <a:xfrm>
              <a:off x="6020125" y="3454300"/>
              <a:ext cx="1665439" cy="1277700"/>
            </a:xfrm>
            <a:prstGeom prst="roundRect">
              <a:avLst>
                <a:gd name="adj" fmla="val 2881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221;p16"/>
            <p:cNvGrpSpPr/>
            <p:nvPr/>
          </p:nvGrpSpPr>
          <p:grpSpPr>
            <a:xfrm>
              <a:off x="6299762" y="3542648"/>
              <a:ext cx="1106447" cy="1101000"/>
              <a:chOff x="6258172" y="3630950"/>
              <a:chExt cx="900869" cy="1101000"/>
            </a:xfrm>
          </p:grpSpPr>
          <p:grpSp>
            <p:nvGrpSpPr>
              <p:cNvPr id="39" name="Google Shape;222;p16"/>
              <p:cNvGrpSpPr/>
              <p:nvPr/>
            </p:nvGrpSpPr>
            <p:grpSpPr>
              <a:xfrm>
                <a:off x="6258172" y="4106750"/>
                <a:ext cx="178800" cy="625200"/>
                <a:chOff x="6102697" y="4106750"/>
                <a:chExt cx="178800" cy="625200"/>
              </a:xfrm>
            </p:grpSpPr>
            <p:cxnSp>
              <p:nvCxnSpPr>
                <p:cNvPr id="49" name="Google Shape;223;p16"/>
                <p:cNvCxnSpPr/>
                <p:nvPr/>
              </p:nvCxnSpPr>
              <p:spPr>
                <a:xfrm rot="10800000">
                  <a:off x="6192100" y="4106750"/>
                  <a:ext cx="0" cy="443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  <p:sp>
              <p:nvSpPr>
                <p:cNvPr id="50" name="Google Shape;224;p16"/>
                <p:cNvSpPr txBox="1"/>
                <p:nvPr/>
              </p:nvSpPr>
              <p:spPr>
                <a:xfrm>
                  <a:off x="6102697" y="4550450"/>
                  <a:ext cx="178800" cy="18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accent5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1</a:t>
                  </a:r>
                  <a:endParaRPr>
                    <a:solidFill>
                      <a:schemeClr val="accent5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  <p:grpSp>
            <p:nvGrpSpPr>
              <p:cNvPr id="40" name="Google Shape;225;p16"/>
              <p:cNvGrpSpPr/>
              <p:nvPr/>
            </p:nvGrpSpPr>
            <p:grpSpPr>
              <a:xfrm>
                <a:off x="6502472" y="3630950"/>
                <a:ext cx="178800" cy="1101000"/>
                <a:chOff x="6346997" y="3630950"/>
                <a:chExt cx="178800" cy="1101000"/>
              </a:xfrm>
            </p:grpSpPr>
            <p:cxnSp>
              <p:nvCxnSpPr>
                <p:cNvPr id="47" name="Google Shape;226;p16"/>
                <p:cNvCxnSpPr/>
                <p:nvPr/>
              </p:nvCxnSpPr>
              <p:spPr>
                <a:xfrm rot="10800000">
                  <a:off x="6436400" y="3630950"/>
                  <a:ext cx="0" cy="919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  <p:sp>
              <p:nvSpPr>
                <p:cNvPr id="48" name="Google Shape;227;p16"/>
                <p:cNvSpPr txBox="1"/>
                <p:nvPr/>
              </p:nvSpPr>
              <p:spPr>
                <a:xfrm>
                  <a:off x="6346997" y="4550450"/>
                  <a:ext cx="178800" cy="18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accent4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2</a:t>
                  </a:r>
                  <a:endParaRPr>
                    <a:solidFill>
                      <a:schemeClr val="accent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  <p:grpSp>
            <p:nvGrpSpPr>
              <p:cNvPr id="41" name="Google Shape;228;p16"/>
              <p:cNvGrpSpPr/>
              <p:nvPr/>
            </p:nvGrpSpPr>
            <p:grpSpPr>
              <a:xfrm>
                <a:off x="6743466" y="3809450"/>
                <a:ext cx="178800" cy="922500"/>
                <a:chOff x="6587991" y="3809450"/>
                <a:chExt cx="178800" cy="922500"/>
              </a:xfrm>
            </p:grpSpPr>
            <p:cxnSp>
              <p:nvCxnSpPr>
                <p:cNvPr id="45" name="Google Shape;229;p16"/>
                <p:cNvCxnSpPr/>
                <p:nvPr/>
              </p:nvCxnSpPr>
              <p:spPr>
                <a:xfrm rot="10800000">
                  <a:off x="6677407" y="3809450"/>
                  <a:ext cx="0" cy="741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  <p:sp>
              <p:nvSpPr>
                <p:cNvPr id="46" name="Google Shape;230;p16"/>
                <p:cNvSpPr txBox="1"/>
                <p:nvPr/>
              </p:nvSpPr>
              <p:spPr>
                <a:xfrm>
                  <a:off x="6587991" y="4550450"/>
                  <a:ext cx="178800" cy="18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accent3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3</a:t>
                  </a:r>
                  <a:endParaRPr>
                    <a:solidFill>
                      <a:schemeClr val="accent3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  <p:grpSp>
            <p:nvGrpSpPr>
              <p:cNvPr id="42" name="Google Shape;231;p16"/>
              <p:cNvGrpSpPr/>
              <p:nvPr/>
            </p:nvGrpSpPr>
            <p:grpSpPr>
              <a:xfrm>
                <a:off x="6980241" y="3929150"/>
                <a:ext cx="178800" cy="802800"/>
                <a:chOff x="6587991" y="3929150"/>
                <a:chExt cx="178800" cy="802800"/>
              </a:xfrm>
            </p:grpSpPr>
            <p:cxnSp>
              <p:nvCxnSpPr>
                <p:cNvPr id="43" name="Google Shape;232;p16"/>
                <p:cNvCxnSpPr/>
                <p:nvPr/>
              </p:nvCxnSpPr>
              <p:spPr>
                <a:xfrm rot="10800000">
                  <a:off x="6677407" y="3929150"/>
                  <a:ext cx="0" cy="621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  <p:sp>
              <p:nvSpPr>
                <p:cNvPr id="44" name="Google Shape;233;p16"/>
                <p:cNvSpPr txBox="1"/>
                <p:nvPr/>
              </p:nvSpPr>
              <p:spPr>
                <a:xfrm>
                  <a:off x="6587991" y="4550450"/>
                  <a:ext cx="178800" cy="181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accent2"/>
                      </a:solidFill>
                      <a:latin typeface="Fira Sans Extra Condensed"/>
                      <a:ea typeface="Fira Sans Extra Condensed"/>
                      <a:cs typeface="Fira Sans Extra Condensed"/>
                      <a:sym typeface="Fira Sans Extra Condensed"/>
                    </a:rPr>
                    <a:t>4</a:t>
                  </a:r>
                  <a:endParaRPr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197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p45"/>
          <p:cNvSpPr txBox="1">
            <a:spLocks noGrp="1"/>
          </p:cNvSpPr>
          <p:nvPr>
            <p:ph type="title"/>
          </p:nvPr>
        </p:nvSpPr>
        <p:spPr>
          <a:xfrm>
            <a:off x="3171804" y="74310"/>
            <a:ext cx="2641234" cy="64761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spcFirstLastPara="1" wrap="square" lIns="0" tIns="91425" rIns="0" bIns="91425" anchor="ctr" anchorCtr="0">
            <a:noAutofit/>
          </a:bodyPr>
          <a:lstStyle/>
          <a:p>
            <a:pPr>
              <a:buFont typeface="Arial"/>
            </a:pPr>
            <a:r>
              <a:rPr lang="en" sz="3200" b="1" dirty="0">
                <a:latin typeface="+mn-lt"/>
                <a:ea typeface="Roboto"/>
                <a:cs typeface="Roboto"/>
                <a:sym typeface="Arial"/>
              </a:rPr>
              <a:t>NỘI DUNG</a:t>
            </a:r>
            <a:endParaRPr sz="3200" b="1" dirty="0">
              <a:latin typeface="+mn-lt"/>
              <a:ea typeface="Roboto"/>
              <a:cs typeface="Roboto"/>
              <a:sym typeface="Arial"/>
            </a:endParaRPr>
          </a:p>
        </p:txBody>
      </p:sp>
      <p:sp>
        <p:nvSpPr>
          <p:cNvPr id="3531" name="Google Shape;3531;p45"/>
          <p:cNvSpPr/>
          <p:nvPr/>
        </p:nvSpPr>
        <p:spPr>
          <a:xfrm>
            <a:off x="875380" y="2190948"/>
            <a:ext cx="794926" cy="699886"/>
          </a:xfrm>
          <a:custGeom>
            <a:avLst/>
            <a:gdLst/>
            <a:ahLst/>
            <a:cxnLst/>
            <a:rect l="l" t="t" r="r" b="b"/>
            <a:pathLst>
              <a:path w="29952" h="26371" extrusionOk="0">
                <a:moveTo>
                  <a:pt x="1" y="0"/>
                </a:moveTo>
                <a:lnTo>
                  <a:pt x="1" y="24234"/>
                </a:lnTo>
                <a:lnTo>
                  <a:pt x="14" y="24234"/>
                </a:lnTo>
                <a:cubicBezTo>
                  <a:pt x="14" y="24234"/>
                  <a:pt x="203" y="24229"/>
                  <a:pt x="558" y="24229"/>
                </a:cubicBezTo>
                <a:cubicBezTo>
                  <a:pt x="2473" y="24229"/>
                  <a:pt x="9215" y="24384"/>
                  <a:pt x="17213" y="26370"/>
                </a:cubicBezTo>
                <a:lnTo>
                  <a:pt x="29952" y="5713"/>
                </a:lnTo>
                <a:cubicBezTo>
                  <a:pt x="29952" y="5713"/>
                  <a:pt x="20827" y="0"/>
                  <a:pt x="14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2" name="Google Shape;3532;p45"/>
          <p:cNvSpPr/>
          <p:nvPr/>
        </p:nvSpPr>
        <p:spPr>
          <a:xfrm>
            <a:off x="2895613" y="2492091"/>
            <a:ext cx="668477" cy="347480"/>
          </a:xfrm>
          <a:custGeom>
            <a:avLst/>
            <a:gdLst/>
            <a:ahLst/>
            <a:cxnLst/>
            <a:rect l="l" t="t" r="r" b="b"/>
            <a:pathLst>
              <a:path w="35124" h="7846" extrusionOk="0">
                <a:moveTo>
                  <a:pt x="0" y="1"/>
                </a:moveTo>
                <a:lnTo>
                  <a:pt x="0" y="7845"/>
                </a:lnTo>
                <a:lnTo>
                  <a:pt x="35123" y="7845"/>
                </a:lnTo>
                <a:lnTo>
                  <a:pt x="35123" y="1"/>
                </a:ln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 smtClean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1800" dirty="0">
              <a:solidFill>
                <a:schemeClr val="accent3"/>
              </a:solidFill>
            </a:endParaRPr>
          </a:p>
        </p:txBody>
      </p:sp>
      <p:cxnSp>
        <p:nvCxnSpPr>
          <p:cNvPr id="3533" name="Google Shape;3533;p45"/>
          <p:cNvCxnSpPr/>
          <p:nvPr/>
        </p:nvCxnSpPr>
        <p:spPr>
          <a:xfrm>
            <a:off x="1470914" y="2665653"/>
            <a:ext cx="1356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534" name="Google Shape;3534;p45"/>
          <p:cNvGrpSpPr/>
          <p:nvPr/>
        </p:nvGrpSpPr>
        <p:grpSpPr>
          <a:xfrm>
            <a:off x="514233" y="2415836"/>
            <a:ext cx="226547" cy="213095"/>
            <a:chOff x="849016" y="2903255"/>
            <a:chExt cx="356655" cy="335425"/>
          </a:xfrm>
        </p:grpSpPr>
        <p:sp>
          <p:nvSpPr>
            <p:cNvPr id="3535" name="Google Shape;3535;p45"/>
            <p:cNvSpPr/>
            <p:nvPr/>
          </p:nvSpPr>
          <p:spPr>
            <a:xfrm>
              <a:off x="849016" y="2903255"/>
              <a:ext cx="356655" cy="335425"/>
            </a:xfrm>
            <a:custGeom>
              <a:avLst/>
              <a:gdLst/>
              <a:ahLst/>
              <a:cxnLst/>
              <a:rect l="l" t="t" r="r" b="b"/>
              <a:pathLst>
                <a:path w="11205" h="10538" extrusionOk="0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45"/>
            <p:cNvSpPr/>
            <p:nvPr/>
          </p:nvSpPr>
          <p:spPr>
            <a:xfrm>
              <a:off x="1137046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45"/>
            <p:cNvSpPr/>
            <p:nvPr/>
          </p:nvSpPr>
          <p:spPr>
            <a:xfrm>
              <a:off x="1080579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45"/>
            <p:cNvSpPr/>
            <p:nvPr/>
          </p:nvSpPr>
          <p:spPr>
            <a:xfrm>
              <a:off x="879350" y="2949122"/>
              <a:ext cx="187988" cy="10631"/>
            </a:xfrm>
            <a:custGeom>
              <a:avLst/>
              <a:gdLst/>
              <a:ahLst/>
              <a:cxnLst/>
              <a:rect l="l" t="t" r="r" b="b"/>
              <a:pathLst>
                <a:path w="5906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45"/>
            <p:cNvSpPr/>
            <p:nvPr/>
          </p:nvSpPr>
          <p:spPr>
            <a:xfrm>
              <a:off x="1137046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45"/>
            <p:cNvSpPr/>
            <p:nvPr/>
          </p:nvSpPr>
          <p:spPr>
            <a:xfrm>
              <a:off x="1080579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45"/>
            <p:cNvSpPr/>
            <p:nvPr/>
          </p:nvSpPr>
          <p:spPr>
            <a:xfrm>
              <a:off x="879350" y="3066988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45"/>
            <p:cNvSpPr/>
            <p:nvPr/>
          </p:nvSpPr>
          <p:spPr>
            <a:xfrm>
              <a:off x="1137046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45"/>
            <p:cNvSpPr/>
            <p:nvPr/>
          </p:nvSpPr>
          <p:spPr>
            <a:xfrm>
              <a:off x="1080579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45"/>
            <p:cNvSpPr/>
            <p:nvPr/>
          </p:nvSpPr>
          <p:spPr>
            <a:xfrm>
              <a:off x="879350" y="3184473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45"/>
            <p:cNvSpPr/>
            <p:nvPr/>
          </p:nvSpPr>
          <p:spPr>
            <a:xfrm>
              <a:off x="879350" y="3083285"/>
              <a:ext cx="25432" cy="10631"/>
            </a:xfrm>
            <a:custGeom>
              <a:avLst/>
              <a:gdLst/>
              <a:ahLst/>
              <a:cxnLst/>
              <a:rect l="l" t="t" r="r" b="b"/>
              <a:pathLst>
                <a:path w="799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6" name="Google Shape;3546;p45"/>
          <p:cNvSpPr/>
          <p:nvPr/>
        </p:nvSpPr>
        <p:spPr>
          <a:xfrm>
            <a:off x="875380" y="1440259"/>
            <a:ext cx="1187983" cy="813053"/>
          </a:xfrm>
          <a:custGeom>
            <a:avLst/>
            <a:gdLst/>
            <a:ahLst/>
            <a:cxnLst/>
            <a:rect l="l" t="t" r="r" b="b"/>
            <a:pathLst>
              <a:path w="44762" h="30635" extrusionOk="0">
                <a:moveTo>
                  <a:pt x="1" y="1"/>
                </a:moveTo>
                <a:lnTo>
                  <a:pt x="1" y="24648"/>
                </a:lnTo>
                <a:lnTo>
                  <a:pt x="14" y="24648"/>
                </a:lnTo>
                <a:cubicBezTo>
                  <a:pt x="5607" y="24648"/>
                  <a:pt x="18560" y="25130"/>
                  <a:pt x="31390" y="30635"/>
                </a:cubicBezTo>
                <a:lnTo>
                  <a:pt x="44761" y="10327"/>
                </a:lnTo>
                <a:cubicBezTo>
                  <a:pt x="44761" y="10327"/>
                  <a:pt x="27304" y="1"/>
                  <a:pt x="14" y="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7" name="Google Shape;3547;p45"/>
          <p:cNvSpPr/>
          <p:nvPr/>
        </p:nvSpPr>
        <p:spPr>
          <a:xfrm>
            <a:off x="2895614" y="1753077"/>
            <a:ext cx="668476" cy="347465"/>
          </a:xfrm>
          <a:custGeom>
            <a:avLst/>
            <a:gdLst/>
            <a:ahLst/>
            <a:cxnLst/>
            <a:rect l="l" t="t" r="r" b="b"/>
            <a:pathLst>
              <a:path w="35124" h="7847" extrusionOk="0">
                <a:moveTo>
                  <a:pt x="0" y="1"/>
                </a:moveTo>
                <a:lnTo>
                  <a:pt x="0" y="7847"/>
                </a:lnTo>
                <a:lnTo>
                  <a:pt x="35123" y="7847"/>
                </a:lnTo>
                <a:lnTo>
                  <a:pt x="35123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 smtClean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1800" dirty="0">
              <a:solidFill>
                <a:schemeClr val="accent4"/>
              </a:solidFill>
            </a:endParaRPr>
          </a:p>
        </p:txBody>
      </p:sp>
      <p:cxnSp>
        <p:nvCxnSpPr>
          <p:cNvPr id="3548" name="Google Shape;3548;p45"/>
          <p:cNvCxnSpPr/>
          <p:nvPr/>
        </p:nvCxnSpPr>
        <p:spPr>
          <a:xfrm>
            <a:off x="1924539" y="1925753"/>
            <a:ext cx="9027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549" name="Google Shape;3549;p45"/>
          <p:cNvGrpSpPr/>
          <p:nvPr/>
        </p:nvGrpSpPr>
        <p:grpSpPr>
          <a:xfrm>
            <a:off x="513859" y="1676113"/>
            <a:ext cx="257041" cy="192653"/>
            <a:chOff x="1817317" y="2480330"/>
            <a:chExt cx="350958" cy="263043"/>
          </a:xfrm>
        </p:grpSpPr>
        <p:sp>
          <p:nvSpPr>
            <p:cNvPr id="3550" name="Google Shape;3550;p45"/>
            <p:cNvSpPr/>
            <p:nvPr/>
          </p:nvSpPr>
          <p:spPr>
            <a:xfrm>
              <a:off x="1817317" y="2480330"/>
              <a:ext cx="350958" cy="191426"/>
            </a:xfrm>
            <a:custGeom>
              <a:avLst/>
              <a:gdLst/>
              <a:ahLst/>
              <a:cxnLst/>
              <a:rect l="l" t="t" r="r" b="b"/>
              <a:pathLst>
                <a:path w="11026" h="6014" extrusionOk="0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45"/>
            <p:cNvSpPr/>
            <p:nvPr/>
          </p:nvSpPr>
          <p:spPr>
            <a:xfrm>
              <a:off x="1926844" y="2568626"/>
              <a:ext cx="131140" cy="174747"/>
            </a:xfrm>
            <a:custGeom>
              <a:avLst/>
              <a:gdLst/>
              <a:ahLst/>
              <a:cxnLst/>
              <a:rect l="l" t="t" r="r" b="b"/>
              <a:pathLst>
                <a:path w="4120" h="5490" extrusionOk="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45"/>
            <p:cNvSpPr/>
            <p:nvPr/>
          </p:nvSpPr>
          <p:spPr>
            <a:xfrm>
              <a:off x="1965485" y="2639893"/>
              <a:ext cx="55002" cy="70885"/>
            </a:xfrm>
            <a:custGeom>
              <a:avLst/>
              <a:gdLst/>
              <a:ahLst/>
              <a:cxnLst/>
              <a:rect l="l" t="t" r="r" b="b"/>
              <a:pathLst>
                <a:path w="1728" h="2227" extrusionOk="0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5"/>
            <p:cNvSpPr/>
            <p:nvPr/>
          </p:nvSpPr>
          <p:spPr>
            <a:xfrm>
              <a:off x="1965103" y="2503406"/>
              <a:ext cx="43989" cy="31162"/>
            </a:xfrm>
            <a:custGeom>
              <a:avLst/>
              <a:gdLst/>
              <a:ahLst/>
              <a:cxnLst/>
              <a:rect l="l" t="t" r="r" b="b"/>
              <a:pathLst>
                <a:path w="1382" h="979" extrusionOk="0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5"/>
            <p:cNvSpPr/>
            <p:nvPr/>
          </p:nvSpPr>
          <p:spPr>
            <a:xfrm>
              <a:off x="2052668" y="2537369"/>
              <a:ext cx="34504" cy="30175"/>
            </a:xfrm>
            <a:custGeom>
              <a:avLst/>
              <a:gdLst/>
              <a:ahLst/>
              <a:cxnLst/>
              <a:rect l="l" t="t" r="r" b="b"/>
              <a:pathLst>
                <a:path w="1084" h="948" extrusionOk="0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1" name="Google Shape;3571;p45"/>
          <p:cNvSpPr/>
          <p:nvPr/>
        </p:nvSpPr>
        <p:spPr>
          <a:xfrm>
            <a:off x="875353" y="2921332"/>
            <a:ext cx="397888" cy="701399"/>
          </a:xfrm>
          <a:custGeom>
            <a:avLst/>
            <a:gdLst/>
            <a:ahLst/>
            <a:cxnLst/>
            <a:rect l="l" t="t" r="r" b="b"/>
            <a:pathLst>
              <a:path w="14992" h="26428" extrusionOk="0">
                <a:moveTo>
                  <a:pt x="31" y="0"/>
                </a:moveTo>
                <a:cubicBezTo>
                  <a:pt x="25" y="0"/>
                  <a:pt x="19" y="0"/>
                  <a:pt x="13" y="0"/>
                </a:cubicBezTo>
                <a:lnTo>
                  <a:pt x="0" y="0"/>
                </a:lnTo>
                <a:lnTo>
                  <a:pt x="0" y="26407"/>
                </a:lnTo>
                <a:lnTo>
                  <a:pt x="13" y="26427"/>
                </a:lnTo>
                <a:lnTo>
                  <a:pt x="14992" y="1860"/>
                </a:lnTo>
                <a:cubicBezTo>
                  <a:pt x="10391" y="663"/>
                  <a:pt x="5335" y="0"/>
                  <a:pt x="31" y="0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2" name="Google Shape;3572;p45"/>
          <p:cNvSpPr/>
          <p:nvPr/>
        </p:nvSpPr>
        <p:spPr>
          <a:xfrm>
            <a:off x="2895613" y="3231119"/>
            <a:ext cx="668477" cy="347465"/>
          </a:xfrm>
          <a:custGeom>
            <a:avLst/>
            <a:gdLst/>
            <a:ahLst/>
            <a:cxnLst/>
            <a:rect l="l" t="t" r="r" b="b"/>
            <a:pathLst>
              <a:path w="35124" h="7847" extrusionOk="0">
                <a:moveTo>
                  <a:pt x="0" y="1"/>
                </a:moveTo>
                <a:lnTo>
                  <a:pt x="0" y="7847"/>
                </a:lnTo>
                <a:lnTo>
                  <a:pt x="35123" y="7847"/>
                </a:lnTo>
                <a:lnTo>
                  <a:pt x="35123" y="1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3"/>
                </a:solidFill>
                <a:latin typeface="Fira Sans Extra Condensed"/>
                <a:sym typeface="Fira Sans Extra Condensed"/>
              </a:rPr>
              <a:t>4</a:t>
            </a:r>
            <a:endParaRPr sz="1800" dirty="0"/>
          </a:p>
        </p:txBody>
      </p:sp>
      <p:cxnSp>
        <p:nvCxnSpPr>
          <p:cNvPr id="3573" name="Google Shape;3573;p45"/>
          <p:cNvCxnSpPr/>
          <p:nvPr/>
        </p:nvCxnSpPr>
        <p:spPr>
          <a:xfrm>
            <a:off x="1009539" y="3405603"/>
            <a:ext cx="1817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574" name="Google Shape;3574;p45"/>
          <p:cNvGrpSpPr/>
          <p:nvPr/>
        </p:nvGrpSpPr>
        <p:grpSpPr>
          <a:xfrm>
            <a:off x="513856" y="3175969"/>
            <a:ext cx="227331" cy="208339"/>
            <a:chOff x="2312623" y="2468584"/>
            <a:chExt cx="312698" cy="286534"/>
          </a:xfrm>
        </p:grpSpPr>
        <p:sp>
          <p:nvSpPr>
            <p:cNvPr id="3575" name="Google Shape;3575;p45"/>
            <p:cNvSpPr/>
            <p:nvPr/>
          </p:nvSpPr>
          <p:spPr>
            <a:xfrm>
              <a:off x="2416866" y="2706195"/>
              <a:ext cx="34122" cy="34154"/>
            </a:xfrm>
            <a:custGeom>
              <a:avLst/>
              <a:gdLst/>
              <a:ahLst/>
              <a:cxnLst/>
              <a:rect l="l" t="t" r="r" b="b"/>
              <a:pathLst>
                <a:path w="1072" h="1073" extrusionOk="0">
                  <a:moveTo>
                    <a:pt x="536" y="275"/>
                  </a:moveTo>
                  <a:cubicBezTo>
                    <a:pt x="679" y="275"/>
                    <a:pt x="798" y="394"/>
                    <a:pt x="798" y="525"/>
                  </a:cubicBezTo>
                  <a:cubicBezTo>
                    <a:pt x="798" y="656"/>
                    <a:pt x="679" y="775"/>
                    <a:pt x="536" y="775"/>
                  </a:cubicBezTo>
                  <a:cubicBezTo>
                    <a:pt x="405" y="775"/>
                    <a:pt x="286" y="656"/>
                    <a:pt x="286" y="525"/>
                  </a:cubicBezTo>
                  <a:cubicBezTo>
                    <a:pt x="286" y="394"/>
                    <a:pt x="393" y="275"/>
                    <a:pt x="536" y="275"/>
                  </a:cubicBezTo>
                  <a:close/>
                  <a:moveTo>
                    <a:pt x="536" y="1"/>
                  </a:moveTo>
                  <a:cubicBezTo>
                    <a:pt x="238" y="1"/>
                    <a:pt x="0" y="239"/>
                    <a:pt x="0" y="536"/>
                  </a:cubicBezTo>
                  <a:cubicBezTo>
                    <a:pt x="0" y="834"/>
                    <a:pt x="238" y="1072"/>
                    <a:pt x="536" y="1072"/>
                  </a:cubicBezTo>
                  <a:cubicBezTo>
                    <a:pt x="833" y="1072"/>
                    <a:pt x="1072" y="834"/>
                    <a:pt x="1072" y="536"/>
                  </a:cubicBezTo>
                  <a:cubicBezTo>
                    <a:pt x="1072" y="239"/>
                    <a:pt x="833" y="1"/>
                    <a:pt x="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45"/>
            <p:cNvSpPr/>
            <p:nvPr/>
          </p:nvSpPr>
          <p:spPr>
            <a:xfrm>
              <a:off x="2527126" y="2706195"/>
              <a:ext cx="34536" cy="34154"/>
            </a:xfrm>
            <a:custGeom>
              <a:avLst/>
              <a:gdLst/>
              <a:ahLst/>
              <a:cxnLst/>
              <a:rect l="l" t="t" r="r" b="b"/>
              <a:pathLst>
                <a:path w="1085" h="1073" extrusionOk="0">
                  <a:moveTo>
                    <a:pt x="537" y="275"/>
                  </a:moveTo>
                  <a:cubicBezTo>
                    <a:pt x="679" y="275"/>
                    <a:pt x="798" y="394"/>
                    <a:pt x="798" y="525"/>
                  </a:cubicBezTo>
                  <a:cubicBezTo>
                    <a:pt x="798" y="656"/>
                    <a:pt x="679" y="775"/>
                    <a:pt x="537" y="775"/>
                  </a:cubicBezTo>
                  <a:cubicBezTo>
                    <a:pt x="406" y="775"/>
                    <a:pt x="287" y="656"/>
                    <a:pt x="287" y="525"/>
                  </a:cubicBezTo>
                  <a:cubicBezTo>
                    <a:pt x="287" y="394"/>
                    <a:pt x="406" y="275"/>
                    <a:pt x="537" y="275"/>
                  </a:cubicBezTo>
                  <a:close/>
                  <a:moveTo>
                    <a:pt x="537" y="1"/>
                  </a:moveTo>
                  <a:cubicBezTo>
                    <a:pt x="239" y="1"/>
                    <a:pt x="1" y="239"/>
                    <a:pt x="1" y="536"/>
                  </a:cubicBezTo>
                  <a:cubicBezTo>
                    <a:pt x="1" y="834"/>
                    <a:pt x="239" y="1072"/>
                    <a:pt x="537" y="1072"/>
                  </a:cubicBezTo>
                  <a:cubicBezTo>
                    <a:pt x="834" y="1072"/>
                    <a:pt x="1084" y="834"/>
                    <a:pt x="1084" y="536"/>
                  </a:cubicBezTo>
                  <a:cubicBezTo>
                    <a:pt x="1084" y="239"/>
                    <a:pt x="834" y="1"/>
                    <a:pt x="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5"/>
            <p:cNvSpPr/>
            <p:nvPr/>
          </p:nvSpPr>
          <p:spPr>
            <a:xfrm>
              <a:off x="2312623" y="2468584"/>
              <a:ext cx="312698" cy="286534"/>
            </a:xfrm>
            <a:custGeom>
              <a:avLst/>
              <a:gdLst/>
              <a:ahLst/>
              <a:cxnLst/>
              <a:rect l="l" t="t" r="r" b="b"/>
              <a:pathLst>
                <a:path w="9824" h="9002" extrusionOk="0">
                  <a:moveTo>
                    <a:pt x="3370" y="1679"/>
                  </a:moveTo>
                  <a:lnTo>
                    <a:pt x="3370" y="2513"/>
                  </a:lnTo>
                  <a:lnTo>
                    <a:pt x="2799" y="2513"/>
                  </a:lnTo>
                  <a:lnTo>
                    <a:pt x="2501" y="1679"/>
                  </a:lnTo>
                  <a:close/>
                  <a:moveTo>
                    <a:pt x="4513" y="1679"/>
                  </a:moveTo>
                  <a:lnTo>
                    <a:pt x="4513" y="2513"/>
                  </a:lnTo>
                  <a:lnTo>
                    <a:pt x="3656" y="2513"/>
                  </a:lnTo>
                  <a:lnTo>
                    <a:pt x="3656" y="1679"/>
                  </a:lnTo>
                  <a:close/>
                  <a:moveTo>
                    <a:pt x="5656" y="1679"/>
                  </a:moveTo>
                  <a:lnTo>
                    <a:pt x="5656" y="2513"/>
                  </a:lnTo>
                  <a:lnTo>
                    <a:pt x="4799" y="2513"/>
                  </a:lnTo>
                  <a:lnTo>
                    <a:pt x="4799" y="1679"/>
                  </a:lnTo>
                  <a:close/>
                  <a:moveTo>
                    <a:pt x="6811" y="1679"/>
                  </a:moveTo>
                  <a:lnTo>
                    <a:pt x="6811" y="2513"/>
                  </a:lnTo>
                  <a:lnTo>
                    <a:pt x="5942" y="2513"/>
                  </a:lnTo>
                  <a:lnTo>
                    <a:pt x="5942" y="1679"/>
                  </a:lnTo>
                  <a:close/>
                  <a:moveTo>
                    <a:pt x="7954" y="1679"/>
                  </a:moveTo>
                  <a:lnTo>
                    <a:pt x="7954" y="2513"/>
                  </a:lnTo>
                  <a:lnTo>
                    <a:pt x="7085" y="2513"/>
                  </a:lnTo>
                  <a:lnTo>
                    <a:pt x="7085" y="1679"/>
                  </a:lnTo>
                  <a:close/>
                  <a:moveTo>
                    <a:pt x="8633" y="1679"/>
                  </a:moveTo>
                  <a:lnTo>
                    <a:pt x="8442" y="2513"/>
                  </a:lnTo>
                  <a:lnTo>
                    <a:pt x="8240" y="2513"/>
                  </a:lnTo>
                  <a:lnTo>
                    <a:pt x="8240" y="1679"/>
                  </a:lnTo>
                  <a:close/>
                  <a:moveTo>
                    <a:pt x="8383" y="2810"/>
                  </a:moveTo>
                  <a:lnTo>
                    <a:pt x="8252" y="3406"/>
                  </a:lnTo>
                  <a:lnTo>
                    <a:pt x="8252" y="2810"/>
                  </a:lnTo>
                  <a:close/>
                  <a:moveTo>
                    <a:pt x="3370" y="2810"/>
                  </a:moveTo>
                  <a:lnTo>
                    <a:pt x="3370" y="3680"/>
                  </a:lnTo>
                  <a:lnTo>
                    <a:pt x="3204" y="3680"/>
                  </a:lnTo>
                  <a:lnTo>
                    <a:pt x="2894" y="2810"/>
                  </a:lnTo>
                  <a:close/>
                  <a:moveTo>
                    <a:pt x="4513" y="2810"/>
                  </a:moveTo>
                  <a:lnTo>
                    <a:pt x="4513" y="3680"/>
                  </a:lnTo>
                  <a:lnTo>
                    <a:pt x="3656" y="3680"/>
                  </a:lnTo>
                  <a:lnTo>
                    <a:pt x="3656" y="2810"/>
                  </a:lnTo>
                  <a:close/>
                  <a:moveTo>
                    <a:pt x="5656" y="2810"/>
                  </a:moveTo>
                  <a:lnTo>
                    <a:pt x="5656" y="3680"/>
                  </a:lnTo>
                  <a:lnTo>
                    <a:pt x="4799" y="3680"/>
                  </a:lnTo>
                  <a:lnTo>
                    <a:pt x="4799" y="2810"/>
                  </a:lnTo>
                  <a:close/>
                  <a:moveTo>
                    <a:pt x="6811" y="2810"/>
                  </a:moveTo>
                  <a:lnTo>
                    <a:pt x="6811" y="3680"/>
                  </a:lnTo>
                  <a:lnTo>
                    <a:pt x="5942" y="3680"/>
                  </a:lnTo>
                  <a:lnTo>
                    <a:pt x="5942" y="2810"/>
                  </a:lnTo>
                  <a:close/>
                  <a:moveTo>
                    <a:pt x="7954" y="2810"/>
                  </a:moveTo>
                  <a:lnTo>
                    <a:pt x="7954" y="3680"/>
                  </a:lnTo>
                  <a:lnTo>
                    <a:pt x="7085" y="3680"/>
                  </a:lnTo>
                  <a:lnTo>
                    <a:pt x="7085" y="2810"/>
                  </a:lnTo>
                  <a:close/>
                  <a:moveTo>
                    <a:pt x="3370" y="3953"/>
                  </a:moveTo>
                  <a:lnTo>
                    <a:pt x="3370" y="4132"/>
                  </a:lnTo>
                  <a:lnTo>
                    <a:pt x="3311" y="3953"/>
                  </a:lnTo>
                  <a:close/>
                  <a:moveTo>
                    <a:pt x="4513" y="3941"/>
                  </a:moveTo>
                  <a:lnTo>
                    <a:pt x="4513" y="4608"/>
                  </a:lnTo>
                  <a:cubicBezTo>
                    <a:pt x="4305" y="4608"/>
                    <a:pt x="4153" y="4629"/>
                    <a:pt x="4022" y="4629"/>
                  </a:cubicBezTo>
                  <a:cubicBezTo>
                    <a:pt x="3891" y="4629"/>
                    <a:pt x="3781" y="4608"/>
                    <a:pt x="3656" y="4525"/>
                  </a:cubicBezTo>
                  <a:lnTo>
                    <a:pt x="3656" y="3941"/>
                  </a:lnTo>
                  <a:close/>
                  <a:moveTo>
                    <a:pt x="5656" y="3953"/>
                  </a:moveTo>
                  <a:lnTo>
                    <a:pt x="5656" y="4632"/>
                  </a:lnTo>
                  <a:lnTo>
                    <a:pt x="4799" y="4632"/>
                  </a:lnTo>
                  <a:lnTo>
                    <a:pt x="4799" y="3953"/>
                  </a:lnTo>
                  <a:close/>
                  <a:moveTo>
                    <a:pt x="6799" y="3953"/>
                  </a:moveTo>
                  <a:lnTo>
                    <a:pt x="6799" y="4632"/>
                  </a:lnTo>
                  <a:lnTo>
                    <a:pt x="5942" y="4632"/>
                  </a:lnTo>
                  <a:lnTo>
                    <a:pt x="5942" y="3953"/>
                  </a:lnTo>
                  <a:close/>
                  <a:moveTo>
                    <a:pt x="7954" y="3953"/>
                  </a:moveTo>
                  <a:lnTo>
                    <a:pt x="7954" y="4632"/>
                  </a:lnTo>
                  <a:lnTo>
                    <a:pt x="7085" y="4632"/>
                  </a:lnTo>
                  <a:lnTo>
                    <a:pt x="7085" y="3953"/>
                  </a:lnTo>
                  <a:close/>
                  <a:moveTo>
                    <a:pt x="3811" y="7263"/>
                  </a:moveTo>
                  <a:cubicBezTo>
                    <a:pt x="4216" y="7263"/>
                    <a:pt x="4549" y="7585"/>
                    <a:pt x="4549" y="7990"/>
                  </a:cubicBezTo>
                  <a:cubicBezTo>
                    <a:pt x="4549" y="8394"/>
                    <a:pt x="4216" y="8716"/>
                    <a:pt x="3811" y="8716"/>
                  </a:cubicBezTo>
                  <a:cubicBezTo>
                    <a:pt x="3418" y="8716"/>
                    <a:pt x="3085" y="8394"/>
                    <a:pt x="3085" y="7990"/>
                  </a:cubicBezTo>
                  <a:cubicBezTo>
                    <a:pt x="3085" y="7585"/>
                    <a:pt x="3418" y="7263"/>
                    <a:pt x="3811" y="7263"/>
                  </a:cubicBezTo>
                  <a:close/>
                  <a:moveTo>
                    <a:pt x="7287" y="7263"/>
                  </a:moveTo>
                  <a:cubicBezTo>
                    <a:pt x="7680" y="7263"/>
                    <a:pt x="8014" y="7585"/>
                    <a:pt x="8014" y="7990"/>
                  </a:cubicBezTo>
                  <a:cubicBezTo>
                    <a:pt x="8014" y="8394"/>
                    <a:pt x="7680" y="8716"/>
                    <a:pt x="7287" y="8716"/>
                  </a:cubicBezTo>
                  <a:cubicBezTo>
                    <a:pt x="6883" y="8716"/>
                    <a:pt x="6549" y="8394"/>
                    <a:pt x="6549" y="7990"/>
                  </a:cubicBezTo>
                  <a:cubicBezTo>
                    <a:pt x="6549" y="7585"/>
                    <a:pt x="6883" y="7263"/>
                    <a:pt x="7287" y="7263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9"/>
                    <a:pt x="1" y="512"/>
                  </a:cubicBezTo>
                  <a:cubicBezTo>
                    <a:pt x="1" y="798"/>
                    <a:pt x="239" y="1036"/>
                    <a:pt x="525" y="1036"/>
                  </a:cubicBezTo>
                  <a:lnTo>
                    <a:pt x="1168" y="1036"/>
                  </a:lnTo>
                  <a:lnTo>
                    <a:pt x="1965" y="3299"/>
                  </a:lnTo>
                  <a:cubicBezTo>
                    <a:pt x="1995" y="3357"/>
                    <a:pt x="2048" y="3400"/>
                    <a:pt x="2106" y="3400"/>
                  </a:cubicBezTo>
                  <a:cubicBezTo>
                    <a:pt x="2119" y="3400"/>
                    <a:pt x="2131" y="3398"/>
                    <a:pt x="2144" y="3394"/>
                  </a:cubicBezTo>
                  <a:cubicBezTo>
                    <a:pt x="2227" y="3358"/>
                    <a:pt x="2263" y="3287"/>
                    <a:pt x="2239" y="3215"/>
                  </a:cubicBezTo>
                  <a:cubicBezTo>
                    <a:pt x="1453" y="1001"/>
                    <a:pt x="1418" y="905"/>
                    <a:pt x="1418" y="893"/>
                  </a:cubicBezTo>
                  <a:cubicBezTo>
                    <a:pt x="1394" y="798"/>
                    <a:pt x="1299" y="762"/>
                    <a:pt x="1215" y="762"/>
                  </a:cubicBezTo>
                  <a:lnTo>
                    <a:pt x="525" y="762"/>
                  </a:lnTo>
                  <a:cubicBezTo>
                    <a:pt x="394" y="762"/>
                    <a:pt x="287" y="655"/>
                    <a:pt x="287" y="512"/>
                  </a:cubicBezTo>
                  <a:cubicBezTo>
                    <a:pt x="287" y="381"/>
                    <a:pt x="394" y="274"/>
                    <a:pt x="525" y="274"/>
                  </a:cubicBezTo>
                  <a:lnTo>
                    <a:pt x="1215" y="274"/>
                  </a:lnTo>
                  <a:cubicBezTo>
                    <a:pt x="1489" y="274"/>
                    <a:pt x="1751" y="441"/>
                    <a:pt x="1846" y="691"/>
                  </a:cubicBezTo>
                  <a:cubicBezTo>
                    <a:pt x="2013" y="1167"/>
                    <a:pt x="3001" y="3918"/>
                    <a:pt x="3132" y="4322"/>
                  </a:cubicBezTo>
                  <a:cubicBezTo>
                    <a:pt x="3239" y="4620"/>
                    <a:pt x="3573" y="4906"/>
                    <a:pt x="3989" y="4906"/>
                  </a:cubicBezTo>
                  <a:lnTo>
                    <a:pt x="9192" y="4906"/>
                  </a:lnTo>
                  <a:cubicBezTo>
                    <a:pt x="9323" y="4906"/>
                    <a:pt x="9431" y="5013"/>
                    <a:pt x="9431" y="5144"/>
                  </a:cubicBezTo>
                  <a:cubicBezTo>
                    <a:pt x="9431" y="5275"/>
                    <a:pt x="9323" y="5382"/>
                    <a:pt x="9192" y="5382"/>
                  </a:cubicBezTo>
                  <a:lnTo>
                    <a:pt x="3989" y="5382"/>
                  </a:lnTo>
                  <a:cubicBezTo>
                    <a:pt x="3430" y="5382"/>
                    <a:pt x="2918" y="5061"/>
                    <a:pt x="2704" y="4537"/>
                  </a:cubicBezTo>
                  <a:lnTo>
                    <a:pt x="2418" y="3715"/>
                  </a:lnTo>
                  <a:cubicBezTo>
                    <a:pt x="2390" y="3660"/>
                    <a:pt x="2342" y="3620"/>
                    <a:pt x="2289" y="3620"/>
                  </a:cubicBezTo>
                  <a:cubicBezTo>
                    <a:pt x="2273" y="3620"/>
                    <a:pt x="2256" y="3624"/>
                    <a:pt x="2239" y="3632"/>
                  </a:cubicBezTo>
                  <a:cubicBezTo>
                    <a:pt x="2168" y="3656"/>
                    <a:pt x="2120" y="3727"/>
                    <a:pt x="2144" y="3810"/>
                  </a:cubicBezTo>
                  <a:cubicBezTo>
                    <a:pt x="2370" y="4406"/>
                    <a:pt x="2382" y="4656"/>
                    <a:pt x="2668" y="5013"/>
                  </a:cubicBezTo>
                  <a:lnTo>
                    <a:pt x="2346" y="5477"/>
                  </a:lnTo>
                  <a:cubicBezTo>
                    <a:pt x="1870" y="6168"/>
                    <a:pt x="2287" y="7132"/>
                    <a:pt x="3120" y="7239"/>
                  </a:cubicBezTo>
                  <a:cubicBezTo>
                    <a:pt x="2442" y="7871"/>
                    <a:pt x="2882" y="9002"/>
                    <a:pt x="3811" y="9002"/>
                  </a:cubicBezTo>
                  <a:cubicBezTo>
                    <a:pt x="4740" y="9002"/>
                    <a:pt x="5168" y="7882"/>
                    <a:pt x="4513" y="7263"/>
                  </a:cubicBezTo>
                  <a:lnTo>
                    <a:pt x="6585" y="7263"/>
                  </a:lnTo>
                  <a:cubicBezTo>
                    <a:pt x="5930" y="7882"/>
                    <a:pt x="6371" y="9002"/>
                    <a:pt x="7287" y="9002"/>
                  </a:cubicBezTo>
                  <a:cubicBezTo>
                    <a:pt x="8204" y="9002"/>
                    <a:pt x="8633" y="7882"/>
                    <a:pt x="7978" y="7263"/>
                  </a:cubicBezTo>
                  <a:lnTo>
                    <a:pt x="8180" y="7263"/>
                  </a:lnTo>
                  <a:cubicBezTo>
                    <a:pt x="8454" y="7263"/>
                    <a:pt x="8692" y="7025"/>
                    <a:pt x="8692" y="6739"/>
                  </a:cubicBezTo>
                  <a:cubicBezTo>
                    <a:pt x="8692" y="6454"/>
                    <a:pt x="8454" y="6216"/>
                    <a:pt x="8180" y="6216"/>
                  </a:cubicBezTo>
                  <a:lnTo>
                    <a:pt x="6883" y="6216"/>
                  </a:lnTo>
                  <a:cubicBezTo>
                    <a:pt x="6811" y="6216"/>
                    <a:pt x="6728" y="6275"/>
                    <a:pt x="6728" y="6370"/>
                  </a:cubicBezTo>
                  <a:cubicBezTo>
                    <a:pt x="6728" y="6442"/>
                    <a:pt x="6787" y="6513"/>
                    <a:pt x="6883" y="6513"/>
                  </a:cubicBezTo>
                  <a:lnTo>
                    <a:pt x="8180" y="6513"/>
                  </a:lnTo>
                  <a:cubicBezTo>
                    <a:pt x="8311" y="6513"/>
                    <a:pt x="8419" y="6620"/>
                    <a:pt x="8419" y="6751"/>
                  </a:cubicBezTo>
                  <a:cubicBezTo>
                    <a:pt x="8419" y="6894"/>
                    <a:pt x="8311" y="6989"/>
                    <a:pt x="8180" y="6989"/>
                  </a:cubicBezTo>
                  <a:lnTo>
                    <a:pt x="3275" y="6989"/>
                  </a:lnTo>
                  <a:cubicBezTo>
                    <a:pt x="2596" y="6989"/>
                    <a:pt x="2192" y="6216"/>
                    <a:pt x="2584" y="5656"/>
                  </a:cubicBezTo>
                  <a:lnTo>
                    <a:pt x="2858" y="5239"/>
                  </a:lnTo>
                  <a:cubicBezTo>
                    <a:pt x="2977" y="5346"/>
                    <a:pt x="3120" y="5430"/>
                    <a:pt x="3251" y="5501"/>
                  </a:cubicBezTo>
                  <a:lnTo>
                    <a:pt x="2965" y="5918"/>
                  </a:lnTo>
                  <a:cubicBezTo>
                    <a:pt x="2787" y="6180"/>
                    <a:pt x="2965" y="6513"/>
                    <a:pt x="3275" y="6513"/>
                  </a:cubicBezTo>
                  <a:lnTo>
                    <a:pt x="6347" y="6513"/>
                  </a:lnTo>
                  <a:cubicBezTo>
                    <a:pt x="6418" y="6513"/>
                    <a:pt x="6490" y="6454"/>
                    <a:pt x="6490" y="6370"/>
                  </a:cubicBezTo>
                  <a:cubicBezTo>
                    <a:pt x="6490" y="6299"/>
                    <a:pt x="6430" y="6216"/>
                    <a:pt x="6347" y="6216"/>
                  </a:cubicBezTo>
                  <a:lnTo>
                    <a:pt x="3275" y="6216"/>
                  </a:lnTo>
                  <a:cubicBezTo>
                    <a:pt x="3204" y="6216"/>
                    <a:pt x="3156" y="6132"/>
                    <a:pt x="3204" y="6073"/>
                  </a:cubicBezTo>
                  <a:lnTo>
                    <a:pt x="3537" y="5596"/>
                  </a:lnTo>
                  <a:cubicBezTo>
                    <a:pt x="3723" y="5653"/>
                    <a:pt x="3776" y="5666"/>
                    <a:pt x="4361" y="5666"/>
                  </a:cubicBezTo>
                  <a:cubicBezTo>
                    <a:pt x="4909" y="5666"/>
                    <a:pt x="5923" y="5655"/>
                    <a:pt x="7950" y="5655"/>
                  </a:cubicBezTo>
                  <a:cubicBezTo>
                    <a:pt x="8328" y="5655"/>
                    <a:pt x="8741" y="5655"/>
                    <a:pt x="9192" y="5656"/>
                  </a:cubicBezTo>
                  <a:cubicBezTo>
                    <a:pt x="9466" y="5656"/>
                    <a:pt x="9704" y="5418"/>
                    <a:pt x="9704" y="5132"/>
                  </a:cubicBezTo>
                  <a:cubicBezTo>
                    <a:pt x="9704" y="4870"/>
                    <a:pt x="9466" y="4632"/>
                    <a:pt x="9192" y="4632"/>
                  </a:cubicBezTo>
                  <a:lnTo>
                    <a:pt x="9038" y="4632"/>
                  </a:lnTo>
                  <a:lnTo>
                    <a:pt x="9704" y="1703"/>
                  </a:lnTo>
                  <a:cubicBezTo>
                    <a:pt x="9823" y="1155"/>
                    <a:pt x="9407" y="643"/>
                    <a:pt x="8859" y="643"/>
                  </a:cubicBezTo>
                  <a:lnTo>
                    <a:pt x="6085" y="643"/>
                  </a:lnTo>
                  <a:cubicBezTo>
                    <a:pt x="6013" y="643"/>
                    <a:pt x="5942" y="691"/>
                    <a:pt x="5942" y="786"/>
                  </a:cubicBezTo>
                  <a:cubicBezTo>
                    <a:pt x="5942" y="858"/>
                    <a:pt x="6002" y="941"/>
                    <a:pt x="6085" y="941"/>
                  </a:cubicBezTo>
                  <a:lnTo>
                    <a:pt x="8859" y="941"/>
                  </a:lnTo>
                  <a:cubicBezTo>
                    <a:pt x="9252" y="941"/>
                    <a:pt x="9526" y="1286"/>
                    <a:pt x="9442" y="1667"/>
                  </a:cubicBezTo>
                  <a:lnTo>
                    <a:pt x="8752" y="4644"/>
                  </a:lnTo>
                  <a:lnTo>
                    <a:pt x="8264" y="4644"/>
                  </a:lnTo>
                  <a:cubicBezTo>
                    <a:pt x="8335" y="4322"/>
                    <a:pt x="8871" y="2001"/>
                    <a:pt x="8966" y="1584"/>
                  </a:cubicBezTo>
                  <a:cubicBezTo>
                    <a:pt x="8978" y="1501"/>
                    <a:pt x="8919" y="1405"/>
                    <a:pt x="8835" y="1405"/>
                  </a:cubicBezTo>
                  <a:lnTo>
                    <a:pt x="2406" y="1405"/>
                  </a:lnTo>
                  <a:lnTo>
                    <a:pt x="2239" y="941"/>
                  </a:lnTo>
                  <a:lnTo>
                    <a:pt x="5537" y="941"/>
                  </a:lnTo>
                  <a:cubicBezTo>
                    <a:pt x="5621" y="941"/>
                    <a:pt x="5692" y="882"/>
                    <a:pt x="5692" y="786"/>
                  </a:cubicBezTo>
                  <a:cubicBezTo>
                    <a:pt x="5692" y="715"/>
                    <a:pt x="5632" y="643"/>
                    <a:pt x="5537" y="643"/>
                  </a:cubicBezTo>
                  <a:lnTo>
                    <a:pt x="2132" y="643"/>
                  </a:lnTo>
                  <a:cubicBezTo>
                    <a:pt x="2001" y="286"/>
                    <a:pt x="1644" y="0"/>
                    <a:pt x="1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9" name="Google Shape;3579;p45"/>
          <p:cNvGrpSpPr/>
          <p:nvPr/>
        </p:nvGrpSpPr>
        <p:grpSpPr>
          <a:xfrm>
            <a:off x="716398" y="4324276"/>
            <a:ext cx="1512740" cy="346024"/>
            <a:chOff x="729261" y="4158428"/>
            <a:chExt cx="1512740" cy="346024"/>
          </a:xfrm>
        </p:grpSpPr>
        <p:grpSp>
          <p:nvGrpSpPr>
            <p:cNvPr id="3580" name="Google Shape;3580;p45"/>
            <p:cNvGrpSpPr/>
            <p:nvPr/>
          </p:nvGrpSpPr>
          <p:grpSpPr>
            <a:xfrm>
              <a:off x="729261" y="4158428"/>
              <a:ext cx="247892" cy="346024"/>
              <a:chOff x="2818561" y="2439778"/>
              <a:chExt cx="247892" cy="346024"/>
            </a:xfrm>
          </p:grpSpPr>
          <p:sp>
            <p:nvSpPr>
              <p:cNvPr id="3581" name="Google Shape;3581;p45"/>
              <p:cNvSpPr/>
              <p:nvPr/>
            </p:nvSpPr>
            <p:spPr>
              <a:xfrm>
                <a:off x="2818561" y="2439778"/>
                <a:ext cx="247892" cy="346024"/>
              </a:xfrm>
              <a:custGeom>
                <a:avLst/>
                <a:gdLst/>
                <a:ahLst/>
                <a:cxnLst/>
                <a:rect l="l" t="t" r="r" b="b"/>
                <a:pathLst>
                  <a:path w="7788" h="10871" extrusionOk="0">
                    <a:moveTo>
                      <a:pt x="5882" y="9716"/>
                    </a:moveTo>
                    <a:lnTo>
                      <a:pt x="5882" y="9966"/>
                    </a:lnTo>
                    <a:lnTo>
                      <a:pt x="5894" y="9966"/>
                    </a:lnTo>
                    <a:cubicBezTo>
                      <a:pt x="5894" y="10276"/>
                      <a:pt x="5644" y="10550"/>
                      <a:pt x="5323" y="10550"/>
                    </a:cubicBezTo>
                    <a:lnTo>
                      <a:pt x="894" y="10550"/>
                    </a:lnTo>
                    <a:cubicBezTo>
                      <a:pt x="584" y="10550"/>
                      <a:pt x="310" y="10299"/>
                      <a:pt x="310" y="9966"/>
                    </a:cubicBezTo>
                    <a:lnTo>
                      <a:pt x="310" y="9716"/>
                    </a:lnTo>
                    <a:close/>
                    <a:moveTo>
                      <a:pt x="894" y="1"/>
                    </a:moveTo>
                    <a:cubicBezTo>
                      <a:pt x="405" y="1"/>
                      <a:pt x="1" y="394"/>
                      <a:pt x="1" y="894"/>
                    </a:cubicBezTo>
                    <a:lnTo>
                      <a:pt x="1" y="7835"/>
                    </a:lnTo>
                    <a:cubicBezTo>
                      <a:pt x="1" y="7930"/>
                      <a:pt x="72" y="8002"/>
                      <a:pt x="167" y="8002"/>
                    </a:cubicBezTo>
                    <a:cubicBezTo>
                      <a:pt x="263" y="8002"/>
                      <a:pt x="334" y="7930"/>
                      <a:pt x="334" y="7835"/>
                    </a:cubicBezTo>
                    <a:lnTo>
                      <a:pt x="334" y="1346"/>
                    </a:lnTo>
                    <a:lnTo>
                      <a:pt x="3382" y="1346"/>
                    </a:lnTo>
                    <a:cubicBezTo>
                      <a:pt x="3477" y="1346"/>
                      <a:pt x="3549" y="1275"/>
                      <a:pt x="3549" y="1179"/>
                    </a:cubicBezTo>
                    <a:cubicBezTo>
                      <a:pt x="3549" y="1096"/>
                      <a:pt x="3477" y="1025"/>
                      <a:pt x="3382" y="1025"/>
                    </a:cubicBezTo>
                    <a:lnTo>
                      <a:pt x="334" y="1025"/>
                    </a:lnTo>
                    <a:lnTo>
                      <a:pt x="334" y="882"/>
                    </a:lnTo>
                    <a:cubicBezTo>
                      <a:pt x="334" y="572"/>
                      <a:pt x="584" y="310"/>
                      <a:pt x="906" y="310"/>
                    </a:cubicBezTo>
                    <a:lnTo>
                      <a:pt x="5335" y="310"/>
                    </a:lnTo>
                    <a:cubicBezTo>
                      <a:pt x="5644" y="310"/>
                      <a:pt x="5918" y="560"/>
                      <a:pt x="5918" y="882"/>
                    </a:cubicBezTo>
                    <a:lnTo>
                      <a:pt x="5918" y="1025"/>
                    </a:lnTo>
                    <a:lnTo>
                      <a:pt x="4073" y="1025"/>
                    </a:lnTo>
                    <a:cubicBezTo>
                      <a:pt x="3977" y="1025"/>
                      <a:pt x="3906" y="1096"/>
                      <a:pt x="3906" y="1179"/>
                    </a:cubicBezTo>
                    <a:cubicBezTo>
                      <a:pt x="3906" y="1275"/>
                      <a:pt x="3977" y="1346"/>
                      <a:pt x="4073" y="1346"/>
                    </a:cubicBezTo>
                    <a:lnTo>
                      <a:pt x="5894" y="1346"/>
                    </a:lnTo>
                    <a:lnTo>
                      <a:pt x="5894" y="3287"/>
                    </a:lnTo>
                    <a:cubicBezTo>
                      <a:pt x="5751" y="3251"/>
                      <a:pt x="5597" y="3239"/>
                      <a:pt x="5454" y="3239"/>
                    </a:cubicBezTo>
                    <a:cubicBezTo>
                      <a:pt x="4811" y="3239"/>
                      <a:pt x="4215" y="3501"/>
                      <a:pt x="3799" y="3930"/>
                    </a:cubicBezTo>
                    <a:lnTo>
                      <a:pt x="989" y="3930"/>
                    </a:lnTo>
                    <a:cubicBezTo>
                      <a:pt x="894" y="3930"/>
                      <a:pt x="822" y="4001"/>
                      <a:pt x="822" y="4084"/>
                    </a:cubicBezTo>
                    <a:cubicBezTo>
                      <a:pt x="822" y="4180"/>
                      <a:pt x="894" y="4251"/>
                      <a:pt x="989" y="4251"/>
                    </a:cubicBezTo>
                    <a:lnTo>
                      <a:pt x="3537" y="4251"/>
                    </a:lnTo>
                    <a:cubicBezTo>
                      <a:pt x="3477" y="4346"/>
                      <a:pt x="3418" y="4430"/>
                      <a:pt x="3370" y="4537"/>
                    </a:cubicBezTo>
                    <a:lnTo>
                      <a:pt x="1787" y="4537"/>
                    </a:lnTo>
                    <a:cubicBezTo>
                      <a:pt x="1703" y="4537"/>
                      <a:pt x="1620" y="4608"/>
                      <a:pt x="1620" y="4704"/>
                    </a:cubicBezTo>
                    <a:cubicBezTo>
                      <a:pt x="1620" y="4787"/>
                      <a:pt x="1703" y="4858"/>
                      <a:pt x="1787" y="4858"/>
                    </a:cubicBezTo>
                    <a:lnTo>
                      <a:pt x="3239" y="4858"/>
                    </a:lnTo>
                    <a:cubicBezTo>
                      <a:pt x="3156" y="5085"/>
                      <a:pt x="3132" y="5323"/>
                      <a:pt x="3132" y="5573"/>
                    </a:cubicBezTo>
                    <a:lnTo>
                      <a:pt x="3132" y="5739"/>
                    </a:lnTo>
                    <a:lnTo>
                      <a:pt x="1418" y="5739"/>
                    </a:lnTo>
                    <a:cubicBezTo>
                      <a:pt x="1322" y="5739"/>
                      <a:pt x="1251" y="5811"/>
                      <a:pt x="1251" y="5906"/>
                    </a:cubicBezTo>
                    <a:cubicBezTo>
                      <a:pt x="1251" y="5989"/>
                      <a:pt x="1322" y="6073"/>
                      <a:pt x="1418" y="6073"/>
                    </a:cubicBezTo>
                    <a:lnTo>
                      <a:pt x="3180" y="6073"/>
                    </a:lnTo>
                    <a:cubicBezTo>
                      <a:pt x="3192" y="6132"/>
                      <a:pt x="3203" y="6168"/>
                      <a:pt x="3215" y="6216"/>
                    </a:cubicBezTo>
                    <a:lnTo>
                      <a:pt x="2382" y="6216"/>
                    </a:lnTo>
                    <a:cubicBezTo>
                      <a:pt x="2299" y="6216"/>
                      <a:pt x="2215" y="6287"/>
                      <a:pt x="2215" y="6382"/>
                    </a:cubicBezTo>
                    <a:cubicBezTo>
                      <a:pt x="2215" y="6466"/>
                      <a:pt x="2299" y="6549"/>
                      <a:pt x="2382" y="6549"/>
                    </a:cubicBezTo>
                    <a:lnTo>
                      <a:pt x="3334" y="6549"/>
                    </a:lnTo>
                    <a:cubicBezTo>
                      <a:pt x="3704" y="7347"/>
                      <a:pt x="4513" y="7894"/>
                      <a:pt x="5454" y="7894"/>
                    </a:cubicBezTo>
                    <a:cubicBezTo>
                      <a:pt x="5597" y="7894"/>
                      <a:pt x="5751" y="7883"/>
                      <a:pt x="5894" y="7859"/>
                    </a:cubicBezTo>
                    <a:lnTo>
                      <a:pt x="5894" y="9407"/>
                    </a:lnTo>
                    <a:lnTo>
                      <a:pt x="334" y="9407"/>
                    </a:lnTo>
                    <a:lnTo>
                      <a:pt x="334" y="8514"/>
                    </a:lnTo>
                    <a:cubicBezTo>
                      <a:pt x="334" y="8418"/>
                      <a:pt x="263" y="8347"/>
                      <a:pt x="167" y="8347"/>
                    </a:cubicBezTo>
                    <a:cubicBezTo>
                      <a:pt x="72" y="8347"/>
                      <a:pt x="1" y="8418"/>
                      <a:pt x="1" y="8514"/>
                    </a:cubicBezTo>
                    <a:lnTo>
                      <a:pt x="1" y="9978"/>
                    </a:lnTo>
                    <a:cubicBezTo>
                      <a:pt x="1" y="10478"/>
                      <a:pt x="405" y="10871"/>
                      <a:pt x="894" y="10871"/>
                    </a:cubicBezTo>
                    <a:lnTo>
                      <a:pt x="5323" y="10871"/>
                    </a:lnTo>
                    <a:cubicBezTo>
                      <a:pt x="5811" y="10871"/>
                      <a:pt x="6216" y="10478"/>
                      <a:pt x="6216" y="9978"/>
                    </a:cubicBezTo>
                    <a:lnTo>
                      <a:pt x="6216" y="9561"/>
                    </a:lnTo>
                    <a:lnTo>
                      <a:pt x="6216" y="7763"/>
                    </a:lnTo>
                    <a:cubicBezTo>
                      <a:pt x="7121" y="7454"/>
                      <a:pt x="7775" y="6573"/>
                      <a:pt x="7775" y="5561"/>
                    </a:cubicBezTo>
                    <a:cubicBezTo>
                      <a:pt x="7787" y="5204"/>
                      <a:pt x="7716" y="4858"/>
                      <a:pt x="7549" y="4537"/>
                    </a:cubicBezTo>
                    <a:cubicBezTo>
                      <a:pt x="7515" y="4485"/>
                      <a:pt x="7462" y="4446"/>
                      <a:pt x="7399" y="4446"/>
                    </a:cubicBezTo>
                    <a:cubicBezTo>
                      <a:pt x="7375" y="4446"/>
                      <a:pt x="7350" y="4452"/>
                      <a:pt x="7323" y="4465"/>
                    </a:cubicBezTo>
                    <a:cubicBezTo>
                      <a:pt x="7252" y="4501"/>
                      <a:pt x="7204" y="4596"/>
                      <a:pt x="7252" y="4680"/>
                    </a:cubicBezTo>
                    <a:cubicBezTo>
                      <a:pt x="7383" y="4954"/>
                      <a:pt x="7442" y="5251"/>
                      <a:pt x="7442" y="5561"/>
                    </a:cubicBezTo>
                    <a:cubicBezTo>
                      <a:pt x="7442" y="6656"/>
                      <a:pt x="6549" y="7573"/>
                      <a:pt x="5430" y="7573"/>
                    </a:cubicBezTo>
                    <a:cubicBezTo>
                      <a:pt x="4335" y="7573"/>
                      <a:pt x="3430" y="6680"/>
                      <a:pt x="3430" y="5561"/>
                    </a:cubicBezTo>
                    <a:cubicBezTo>
                      <a:pt x="3430" y="4442"/>
                      <a:pt x="4323" y="3549"/>
                      <a:pt x="5430" y="3549"/>
                    </a:cubicBezTo>
                    <a:cubicBezTo>
                      <a:pt x="5990" y="3549"/>
                      <a:pt x="6525" y="3787"/>
                      <a:pt x="6906" y="4192"/>
                    </a:cubicBezTo>
                    <a:cubicBezTo>
                      <a:pt x="6939" y="4224"/>
                      <a:pt x="6986" y="4243"/>
                      <a:pt x="7032" y="4243"/>
                    </a:cubicBezTo>
                    <a:cubicBezTo>
                      <a:pt x="7069" y="4243"/>
                      <a:pt x="7106" y="4230"/>
                      <a:pt x="7133" y="4204"/>
                    </a:cubicBezTo>
                    <a:cubicBezTo>
                      <a:pt x="7192" y="4144"/>
                      <a:pt x="7204" y="4049"/>
                      <a:pt x="7144" y="3989"/>
                    </a:cubicBezTo>
                    <a:cubicBezTo>
                      <a:pt x="6882" y="3703"/>
                      <a:pt x="6561" y="3489"/>
                      <a:pt x="6216" y="3370"/>
                    </a:cubicBezTo>
                    <a:lnTo>
                      <a:pt x="6216" y="1191"/>
                    </a:lnTo>
                    <a:lnTo>
                      <a:pt x="6216" y="894"/>
                    </a:lnTo>
                    <a:cubicBezTo>
                      <a:pt x="6216" y="394"/>
                      <a:pt x="5811" y="1"/>
                      <a:pt x="53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45"/>
              <p:cNvSpPr/>
              <p:nvPr/>
            </p:nvSpPr>
            <p:spPr>
              <a:xfrm>
                <a:off x="2939833" y="2603066"/>
                <a:ext cx="11395" cy="18652"/>
              </a:xfrm>
              <a:custGeom>
                <a:avLst/>
                <a:gdLst/>
                <a:ahLst/>
                <a:cxnLst/>
                <a:rect l="l" t="t" r="r" b="b"/>
                <a:pathLst>
                  <a:path w="358" h="586" extrusionOk="0">
                    <a:moveTo>
                      <a:pt x="203" y="1"/>
                    </a:moveTo>
                    <a:cubicBezTo>
                      <a:pt x="118" y="1"/>
                      <a:pt x="47" y="57"/>
                      <a:pt x="36" y="133"/>
                    </a:cubicBezTo>
                    <a:cubicBezTo>
                      <a:pt x="24" y="228"/>
                      <a:pt x="1" y="324"/>
                      <a:pt x="1" y="419"/>
                    </a:cubicBezTo>
                    <a:cubicBezTo>
                      <a:pt x="1" y="502"/>
                      <a:pt x="72" y="586"/>
                      <a:pt x="167" y="586"/>
                    </a:cubicBezTo>
                    <a:cubicBezTo>
                      <a:pt x="263" y="586"/>
                      <a:pt x="334" y="502"/>
                      <a:pt x="334" y="419"/>
                    </a:cubicBezTo>
                    <a:cubicBezTo>
                      <a:pt x="334" y="336"/>
                      <a:pt x="334" y="252"/>
                      <a:pt x="346" y="181"/>
                    </a:cubicBezTo>
                    <a:cubicBezTo>
                      <a:pt x="358" y="109"/>
                      <a:pt x="322" y="14"/>
                      <a:pt x="227" y="2"/>
                    </a:cubicBezTo>
                    <a:cubicBezTo>
                      <a:pt x="219" y="1"/>
                      <a:pt x="211" y="1"/>
                      <a:pt x="2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45"/>
              <p:cNvSpPr/>
              <p:nvPr/>
            </p:nvSpPr>
            <p:spPr>
              <a:xfrm>
                <a:off x="2963706" y="2653103"/>
                <a:ext cx="19735" cy="14101"/>
              </a:xfrm>
              <a:custGeom>
                <a:avLst/>
                <a:gdLst/>
                <a:ahLst/>
                <a:cxnLst/>
                <a:rect l="l" t="t" r="r" b="b"/>
                <a:pathLst>
                  <a:path w="620" h="443" extrusionOk="0">
                    <a:moveTo>
                      <a:pt x="178" y="1"/>
                    </a:moveTo>
                    <a:cubicBezTo>
                      <a:pt x="124" y="1"/>
                      <a:pt x="71" y="27"/>
                      <a:pt x="48" y="73"/>
                    </a:cubicBezTo>
                    <a:cubicBezTo>
                      <a:pt x="1" y="157"/>
                      <a:pt x="25" y="252"/>
                      <a:pt x="108" y="299"/>
                    </a:cubicBezTo>
                    <a:cubicBezTo>
                      <a:pt x="191" y="347"/>
                      <a:pt x="287" y="395"/>
                      <a:pt x="370" y="419"/>
                    </a:cubicBezTo>
                    <a:cubicBezTo>
                      <a:pt x="382" y="419"/>
                      <a:pt x="406" y="442"/>
                      <a:pt x="417" y="442"/>
                    </a:cubicBezTo>
                    <a:cubicBezTo>
                      <a:pt x="489" y="442"/>
                      <a:pt x="548" y="395"/>
                      <a:pt x="560" y="323"/>
                    </a:cubicBezTo>
                    <a:cubicBezTo>
                      <a:pt x="620" y="228"/>
                      <a:pt x="584" y="121"/>
                      <a:pt x="489" y="109"/>
                    </a:cubicBezTo>
                    <a:lnTo>
                      <a:pt x="263" y="26"/>
                    </a:lnTo>
                    <a:cubicBezTo>
                      <a:pt x="237" y="9"/>
                      <a:pt x="208" y="1"/>
                      <a:pt x="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45"/>
              <p:cNvSpPr/>
              <p:nvPr/>
            </p:nvSpPr>
            <p:spPr>
              <a:xfrm>
                <a:off x="2948555" y="2577443"/>
                <a:ext cx="17093" cy="1661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522" extrusionOk="0">
                    <a:moveTo>
                      <a:pt x="364" y="1"/>
                    </a:moveTo>
                    <a:cubicBezTo>
                      <a:pt x="322" y="1"/>
                      <a:pt x="280" y="15"/>
                      <a:pt x="251" y="45"/>
                    </a:cubicBezTo>
                    <a:cubicBezTo>
                      <a:pt x="179" y="117"/>
                      <a:pt x="120" y="200"/>
                      <a:pt x="60" y="271"/>
                    </a:cubicBezTo>
                    <a:cubicBezTo>
                      <a:pt x="1" y="343"/>
                      <a:pt x="24" y="450"/>
                      <a:pt x="84" y="498"/>
                    </a:cubicBezTo>
                    <a:cubicBezTo>
                      <a:pt x="120" y="510"/>
                      <a:pt x="143" y="521"/>
                      <a:pt x="179" y="521"/>
                    </a:cubicBezTo>
                    <a:cubicBezTo>
                      <a:pt x="227" y="521"/>
                      <a:pt x="286" y="498"/>
                      <a:pt x="310" y="462"/>
                    </a:cubicBezTo>
                    <a:cubicBezTo>
                      <a:pt x="358" y="402"/>
                      <a:pt x="417" y="343"/>
                      <a:pt x="465" y="283"/>
                    </a:cubicBezTo>
                    <a:cubicBezTo>
                      <a:pt x="536" y="224"/>
                      <a:pt x="536" y="117"/>
                      <a:pt x="477" y="45"/>
                    </a:cubicBezTo>
                    <a:cubicBezTo>
                      <a:pt x="447" y="15"/>
                      <a:pt x="405" y="1"/>
                      <a:pt x="3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45"/>
              <p:cNvSpPr/>
              <p:nvPr/>
            </p:nvSpPr>
            <p:spPr>
              <a:xfrm>
                <a:off x="2943621" y="2631299"/>
                <a:ext cx="16329" cy="17697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56" extrusionOk="0">
                    <a:moveTo>
                      <a:pt x="196" y="1"/>
                    </a:moveTo>
                    <a:cubicBezTo>
                      <a:pt x="172" y="1"/>
                      <a:pt x="146" y="7"/>
                      <a:pt x="120" y="20"/>
                    </a:cubicBezTo>
                    <a:cubicBezTo>
                      <a:pt x="48" y="68"/>
                      <a:pt x="1" y="151"/>
                      <a:pt x="48" y="246"/>
                    </a:cubicBezTo>
                    <a:cubicBezTo>
                      <a:pt x="96" y="330"/>
                      <a:pt x="144" y="425"/>
                      <a:pt x="203" y="496"/>
                    </a:cubicBezTo>
                    <a:cubicBezTo>
                      <a:pt x="227" y="544"/>
                      <a:pt x="275" y="556"/>
                      <a:pt x="334" y="556"/>
                    </a:cubicBezTo>
                    <a:cubicBezTo>
                      <a:pt x="358" y="556"/>
                      <a:pt x="394" y="544"/>
                      <a:pt x="417" y="532"/>
                    </a:cubicBezTo>
                    <a:cubicBezTo>
                      <a:pt x="501" y="484"/>
                      <a:pt x="513" y="377"/>
                      <a:pt x="465" y="306"/>
                    </a:cubicBezTo>
                    <a:cubicBezTo>
                      <a:pt x="417" y="246"/>
                      <a:pt x="382" y="175"/>
                      <a:pt x="346" y="92"/>
                    </a:cubicBezTo>
                    <a:cubicBezTo>
                      <a:pt x="312" y="40"/>
                      <a:pt x="259" y="1"/>
                      <a:pt x="1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45"/>
              <p:cNvSpPr/>
              <p:nvPr/>
            </p:nvSpPr>
            <p:spPr>
              <a:xfrm>
                <a:off x="3019408" y="2638907"/>
                <a:ext cx="16711" cy="1617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508" extrusionOk="0">
                    <a:moveTo>
                      <a:pt x="346" y="1"/>
                    </a:moveTo>
                    <a:cubicBezTo>
                      <a:pt x="290" y="1"/>
                      <a:pt x="238" y="29"/>
                      <a:pt x="215" y="67"/>
                    </a:cubicBezTo>
                    <a:cubicBezTo>
                      <a:pt x="168" y="126"/>
                      <a:pt x="108" y="186"/>
                      <a:pt x="61" y="245"/>
                    </a:cubicBezTo>
                    <a:cubicBezTo>
                      <a:pt x="1" y="305"/>
                      <a:pt x="1" y="412"/>
                      <a:pt x="61" y="472"/>
                    </a:cubicBezTo>
                    <a:cubicBezTo>
                      <a:pt x="96" y="495"/>
                      <a:pt x="144" y="507"/>
                      <a:pt x="180" y="507"/>
                    </a:cubicBezTo>
                    <a:cubicBezTo>
                      <a:pt x="227" y="507"/>
                      <a:pt x="251" y="495"/>
                      <a:pt x="299" y="472"/>
                    </a:cubicBezTo>
                    <a:cubicBezTo>
                      <a:pt x="370" y="388"/>
                      <a:pt x="430" y="317"/>
                      <a:pt x="489" y="245"/>
                    </a:cubicBezTo>
                    <a:cubicBezTo>
                      <a:pt x="525" y="186"/>
                      <a:pt x="513" y="79"/>
                      <a:pt x="442" y="31"/>
                    </a:cubicBezTo>
                    <a:cubicBezTo>
                      <a:pt x="411" y="10"/>
                      <a:pt x="378" y="1"/>
                      <a:pt x="3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45"/>
              <p:cNvSpPr/>
              <p:nvPr/>
            </p:nvSpPr>
            <p:spPr>
              <a:xfrm>
                <a:off x="3033063" y="2611087"/>
                <a:ext cx="12159" cy="18971"/>
              </a:xfrm>
              <a:custGeom>
                <a:avLst/>
                <a:gdLst/>
                <a:ahLst/>
                <a:cxnLst/>
                <a:rect l="l" t="t" r="r" b="b"/>
                <a:pathLst>
                  <a:path w="382" h="596" extrusionOk="0">
                    <a:moveTo>
                      <a:pt x="203" y="0"/>
                    </a:moveTo>
                    <a:cubicBezTo>
                      <a:pt x="108" y="0"/>
                      <a:pt x="36" y="72"/>
                      <a:pt x="36" y="167"/>
                    </a:cubicBezTo>
                    <a:cubicBezTo>
                      <a:pt x="36" y="238"/>
                      <a:pt x="36" y="334"/>
                      <a:pt x="24" y="405"/>
                    </a:cubicBezTo>
                    <a:cubicBezTo>
                      <a:pt x="1" y="488"/>
                      <a:pt x="60" y="584"/>
                      <a:pt x="155" y="596"/>
                    </a:cubicBezTo>
                    <a:lnTo>
                      <a:pt x="179" y="596"/>
                    </a:lnTo>
                    <a:cubicBezTo>
                      <a:pt x="263" y="596"/>
                      <a:pt x="334" y="536"/>
                      <a:pt x="346" y="465"/>
                    </a:cubicBezTo>
                    <a:cubicBezTo>
                      <a:pt x="370" y="369"/>
                      <a:pt x="382" y="274"/>
                      <a:pt x="382" y="167"/>
                    </a:cubicBezTo>
                    <a:cubicBezTo>
                      <a:pt x="346" y="72"/>
                      <a:pt x="286" y="0"/>
                      <a:pt x="2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45"/>
              <p:cNvSpPr/>
              <p:nvPr/>
            </p:nvSpPr>
            <p:spPr>
              <a:xfrm>
                <a:off x="3024342" y="2583363"/>
                <a:ext cx="15947" cy="17888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62" extrusionOk="0">
                    <a:moveTo>
                      <a:pt x="187" y="1"/>
                    </a:moveTo>
                    <a:cubicBezTo>
                      <a:pt x="154" y="1"/>
                      <a:pt x="119" y="13"/>
                      <a:pt x="84" y="38"/>
                    </a:cubicBezTo>
                    <a:cubicBezTo>
                      <a:pt x="13" y="97"/>
                      <a:pt x="1" y="193"/>
                      <a:pt x="60" y="264"/>
                    </a:cubicBezTo>
                    <a:cubicBezTo>
                      <a:pt x="96" y="324"/>
                      <a:pt x="144" y="395"/>
                      <a:pt x="179" y="466"/>
                    </a:cubicBezTo>
                    <a:cubicBezTo>
                      <a:pt x="203" y="526"/>
                      <a:pt x="263" y="562"/>
                      <a:pt x="322" y="562"/>
                    </a:cubicBezTo>
                    <a:cubicBezTo>
                      <a:pt x="358" y="562"/>
                      <a:pt x="370" y="562"/>
                      <a:pt x="394" y="550"/>
                    </a:cubicBezTo>
                    <a:cubicBezTo>
                      <a:pt x="477" y="502"/>
                      <a:pt x="501" y="407"/>
                      <a:pt x="465" y="324"/>
                    </a:cubicBezTo>
                    <a:cubicBezTo>
                      <a:pt x="417" y="228"/>
                      <a:pt x="370" y="145"/>
                      <a:pt x="310" y="74"/>
                    </a:cubicBezTo>
                    <a:cubicBezTo>
                      <a:pt x="276" y="25"/>
                      <a:pt x="233" y="1"/>
                      <a:pt x="1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45"/>
              <p:cNvSpPr/>
              <p:nvPr/>
            </p:nvSpPr>
            <p:spPr>
              <a:xfrm>
                <a:off x="2992894" y="2655808"/>
                <a:ext cx="19735" cy="12159"/>
              </a:xfrm>
              <a:custGeom>
                <a:avLst/>
                <a:gdLst/>
                <a:ahLst/>
                <a:cxnLst/>
                <a:rect l="l" t="t" r="r" b="b"/>
                <a:pathLst>
                  <a:path w="620" h="382" extrusionOk="0">
                    <a:moveTo>
                      <a:pt x="437" y="0"/>
                    </a:moveTo>
                    <a:cubicBezTo>
                      <a:pt x="419" y="0"/>
                      <a:pt x="400" y="4"/>
                      <a:pt x="382" y="12"/>
                    </a:cubicBezTo>
                    <a:cubicBezTo>
                      <a:pt x="298" y="36"/>
                      <a:pt x="227" y="60"/>
                      <a:pt x="155" y="72"/>
                    </a:cubicBezTo>
                    <a:cubicBezTo>
                      <a:pt x="60" y="84"/>
                      <a:pt x="1" y="155"/>
                      <a:pt x="24" y="250"/>
                    </a:cubicBezTo>
                    <a:cubicBezTo>
                      <a:pt x="36" y="322"/>
                      <a:pt x="96" y="381"/>
                      <a:pt x="179" y="381"/>
                    </a:cubicBezTo>
                    <a:lnTo>
                      <a:pt x="203" y="381"/>
                    </a:lnTo>
                    <a:cubicBezTo>
                      <a:pt x="298" y="369"/>
                      <a:pt x="393" y="357"/>
                      <a:pt x="477" y="322"/>
                    </a:cubicBezTo>
                    <a:cubicBezTo>
                      <a:pt x="572" y="298"/>
                      <a:pt x="620" y="203"/>
                      <a:pt x="584" y="119"/>
                    </a:cubicBezTo>
                    <a:cubicBezTo>
                      <a:pt x="556" y="45"/>
                      <a:pt x="500" y="0"/>
                      <a:pt x="4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45"/>
              <p:cNvSpPr/>
              <p:nvPr/>
            </p:nvSpPr>
            <p:spPr>
              <a:xfrm>
                <a:off x="3000469" y="2566366"/>
                <a:ext cx="20117" cy="1365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429" extrusionOk="0">
                    <a:moveTo>
                      <a:pt x="181" y="0"/>
                    </a:moveTo>
                    <a:cubicBezTo>
                      <a:pt x="116" y="0"/>
                      <a:pt x="55" y="43"/>
                      <a:pt x="36" y="107"/>
                    </a:cubicBezTo>
                    <a:cubicBezTo>
                      <a:pt x="1" y="203"/>
                      <a:pt x="48" y="286"/>
                      <a:pt x="144" y="322"/>
                    </a:cubicBezTo>
                    <a:lnTo>
                      <a:pt x="358" y="405"/>
                    </a:lnTo>
                    <a:cubicBezTo>
                      <a:pt x="394" y="429"/>
                      <a:pt x="405" y="429"/>
                      <a:pt x="441" y="429"/>
                    </a:cubicBezTo>
                    <a:cubicBezTo>
                      <a:pt x="501" y="429"/>
                      <a:pt x="560" y="393"/>
                      <a:pt x="584" y="334"/>
                    </a:cubicBezTo>
                    <a:cubicBezTo>
                      <a:pt x="632" y="274"/>
                      <a:pt x="596" y="167"/>
                      <a:pt x="513" y="131"/>
                    </a:cubicBezTo>
                    <a:cubicBezTo>
                      <a:pt x="417" y="84"/>
                      <a:pt x="334" y="36"/>
                      <a:pt x="239" y="12"/>
                    </a:cubicBezTo>
                    <a:cubicBezTo>
                      <a:pt x="220" y="4"/>
                      <a:pt x="200" y="0"/>
                      <a:pt x="1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45"/>
              <p:cNvSpPr/>
              <p:nvPr/>
            </p:nvSpPr>
            <p:spPr>
              <a:xfrm>
                <a:off x="2972045" y="2565188"/>
                <a:ext cx="18971" cy="12191"/>
              </a:xfrm>
              <a:custGeom>
                <a:avLst/>
                <a:gdLst/>
                <a:ahLst/>
                <a:cxnLst/>
                <a:rect l="l" t="t" r="r" b="b"/>
                <a:pathLst>
                  <a:path w="596" h="383" extrusionOk="0">
                    <a:moveTo>
                      <a:pt x="441" y="0"/>
                    </a:moveTo>
                    <a:cubicBezTo>
                      <a:pt x="434" y="0"/>
                      <a:pt x="426" y="1"/>
                      <a:pt x="417" y="2"/>
                    </a:cubicBezTo>
                    <a:cubicBezTo>
                      <a:pt x="310" y="13"/>
                      <a:pt x="227" y="25"/>
                      <a:pt x="144" y="61"/>
                    </a:cubicBezTo>
                    <a:cubicBezTo>
                      <a:pt x="48" y="85"/>
                      <a:pt x="1" y="180"/>
                      <a:pt x="36" y="264"/>
                    </a:cubicBezTo>
                    <a:cubicBezTo>
                      <a:pt x="60" y="347"/>
                      <a:pt x="120" y="383"/>
                      <a:pt x="179" y="383"/>
                    </a:cubicBezTo>
                    <a:cubicBezTo>
                      <a:pt x="203" y="383"/>
                      <a:pt x="215" y="383"/>
                      <a:pt x="227" y="371"/>
                    </a:cubicBezTo>
                    <a:cubicBezTo>
                      <a:pt x="298" y="347"/>
                      <a:pt x="370" y="323"/>
                      <a:pt x="453" y="311"/>
                    </a:cubicBezTo>
                    <a:cubicBezTo>
                      <a:pt x="536" y="299"/>
                      <a:pt x="596" y="228"/>
                      <a:pt x="596" y="133"/>
                    </a:cubicBezTo>
                    <a:cubicBezTo>
                      <a:pt x="585" y="56"/>
                      <a:pt x="524" y="0"/>
                      <a:pt x="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45"/>
              <p:cNvSpPr/>
              <p:nvPr/>
            </p:nvSpPr>
            <p:spPr>
              <a:xfrm>
                <a:off x="2976597" y="2586451"/>
                <a:ext cx="32244" cy="61814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942" extrusionOk="0">
                    <a:moveTo>
                      <a:pt x="501" y="0"/>
                    </a:moveTo>
                    <a:cubicBezTo>
                      <a:pt x="417" y="0"/>
                      <a:pt x="334" y="72"/>
                      <a:pt x="334" y="167"/>
                    </a:cubicBezTo>
                    <a:lnTo>
                      <a:pt x="334" y="310"/>
                    </a:lnTo>
                    <a:cubicBezTo>
                      <a:pt x="143" y="346"/>
                      <a:pt x="1" y="524"/>
                      <a:pt x="1" y="715"/>
                    </a:cubicBezTo>
                    <a:cubicBezTo>
                      <a:pt x="1" y="941"/>
                      <a:pt x="179" y="1131"/>
                      <a:pt x="417" y="1131"/>
                    </a:cubicBezTo>
                    <a:lnTo>
                      <a:pt x="608" y="1131"/>
                    </a:lnTo>
                    <a:cubicBezTo>
                      <a:pt x="655" y="1131"/>
                      <a:pt x="691" y="1179"/>
                      <a:pt x="691" y="1227"/>
                    </a:cubicBezTo>
                    <a:cubicBezTo>
                      <a:pt x="691" y="1262"/>
                      <a:pt x="655" y="1310"/>
                      <a:pt x="608" y="1310"/>
                    </a:cubicBezTo>
                    <a:lnTo>
                      <a:pt x="322" y="1310"/>
                    </a:lnTo>
                    <a:cubicBezTo>
                      <a:pt x="310" y="1239"/>
                      <a:pt x="251" y="1179"/>
                      <a:pt x="155" y="1179"/>
                    </a:cubicBezTo>
                    <a:cubicBezTo>
                      <a:pt x="72" y="1179"/>
                      <a:pt x="1" y="1250"/>
                      <a:pt x="1" y="1346"/>
                    </a:cubicBezTo>
                    <a:cubicBezTo>
                      <a:pt x="1" y="1501"/>
                      <a:pt x="132" y="1643"/>
                      <a:pt x="298" y="1643"/>
                    </a:cubicBezTo>
                    <a:lnTo>
                      <a:pt x="334" y="1643"/>
                    </a:lnTo>
                    <a:lnTo>
                      <a:pt x="334" y="1774"/>
                    </a:lnTo>
                    <a:cubicBezTo>
                      <a:pt x="334" y="1858"/>
                      <a:pt x="405" y="1941"/>
                      <a:pt x="501" y="1941"/>
                    </a:cubicBezTo>
                    <a:cubicBezTo>
                      <a:pt x="596" y="1941"/>
                      <a:pt x="667" y="1858"/>
                      <a:pt x="667" y="1774"/>
                    </a:cubicBezTo>
                    <a:lnTo>
                      <a:pt x="667" y="1620"/>
                    </a:lnTo>
                    <a:cubicBezTo>
                      <a:pt x="858" y="1596"/>
                      <a:pt x="1001" y="1417"/>
                      <a:pt x="1001" y="1227"/>
                    </a:cubicBezTo>
                    <a:cubicBezTo>
                      <a:pt x="1001" y="1000"/>
                      <a:pt x="834" y="810"/>
                      <a:pt x="596" y="810"/>
                    </a:cubicBezTo>
                    <a:lnTo>
                      <a:pt x="393" y="810"/>
                    </a:lnTo>
                    <a:cubicBezTo>
                      <a:pt x="358" y="810"/>
                      <a:pt x="310" y="762"/>
                      <a:pt x="310" y="715"/>
                    </a:cubicBezTo>
                    <a:cubicBezTo>
                      <a:pt x="310" y="667"/>
                      <a:pt x="358" y="631"/>
                      <a:pt x="393" y="631"/>
                    </a:cubicBezTo>
                    <a:lnTo>
                      <a:pt x="679" y="631"/>
                    </a:lnTo>
                    <a:cubicBezTo>
                      <a:pt x="691" y="703"/>
                      <a:pt x="751" y="762"/>
                      <a:pt x="846" y="762"/>
                    </a:cubicBezTo>
                    <a:cubicBezTo>
                      <a:pt x="929" y="762"/>
                      <a:pt x="1013" y="679"/>
                      <a:pt x="1013" y="596"/>
                    </a:cubicBezTo>
                    <a:cubicBezTo>
                      <a:pt x="1013" y="429"/>
                      <a:pt x="870" y="298"/>
                      <a:pt x="715" y="298"/>
                    </a:cubicBezTo>
                    <a:lnTo>
                      <a:pt x="667" y="298"/>
                    </a:lnTo>
                    <a:lnTo>
                      <a:pt x="667" y="167"/>
                    </a:lnTo>
                    <a:cubicBezTo>
                      <a:pt x="667" y="72"/>
                      <a:pt x="596" y="0"/>
                      <a:pt x="5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93" name="Google Shape;3593;p45"/>
            <p:cNvGrpSpPr/>
            <p:nvPr/>
          </p:nvGrpSpPr>
          <p:grpSpPr>
            <a:xfrm>
              <a:off x="1053359" y="4254560"/>
              <a:ext cx="1188642" cy="153761"/>
              <a:chOff x="3558802" y="4011427"/>
              <a:chExt cx="1866000" cy="111300"/>
            </a:xfrm>
          </p:grpSpPr>
          <p:sp>
            <p:nvSpPr>
              <p:cNvPr id="3594" name="Google Shape;3594;p45"/>
              <p:cNvSpPr/>
              <p:nvPr/>
            </p:nvSpPr>
            <p:spPr>
              <a:xfrm rot="5400000" flipH="1">
                <a:off x="4436152" y="3134077"/>
                <a:ext cx="111300" cy="18660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45"/>
              <p:cNvSpPr/>
              <p:nvPr/>
            </p:nvSpPr>
            <p:spPr>
              <a:xfrm rot="5400000" flipH="1">
                <a:off x="4211430" y="3414723"/>
                <a:ext cx="71700" cy="13047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97" name="Google Shape;3597;p45"/>
          <p:cNvGrpSpPr/>
          <p:nvPr/>
        </p:nvGrpSpPr>
        <p:grpSpPr>
          <a:xfrm>
            <a:off x="2686904" y="4365765"/>
            <a:ext cx="1615809" cy="263043"/>
            <a:chOff x="2699767" y="4199917"/>
            <a:chExt cx="1615809" cy="263043"/>
          </a:xfrm>
        </p:grpSpPr>
        <p:grpSp>
          <p:nvGrpSpPr>
            <p:cNvPr id="3598" name="Google Shape;3598;p45"/>
            <p:cNvGrpSpPr/>
            <p:nvPr/>
          </p:nvGrpSpPr>
          <p:grpSpPr>
            <a:xfrm>
              <a:off x="2699767" y="4199917"/>
              <a:ext cx="350958" cy="263043"/>
              <a:chOff x="1817317" y="2480330"/>
              <a:chExt cx="350958" cy="263043"/>
            </a:xfrm>
          </p:grpSpPr>
          <p:sp>
            <p:nvSpPr>
              <p:cNvPr id="3599" name="Google Shape;3599;p45"/>
              <p:cNvSpPr/>
              <p:nvPr/>
            </p:nvSpPr>
            <p:spPr>
              <a:xfrm>
                <a:off x="1817317" y="2480330"/>
                <a:ext cx="350958" cy="191426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014" extrusionOk="0">
                    <a:moveTo>
                      <a:pt x="4477" y="1"/>
                    </a:moveTo>
                    <a:cubicBezTo>
                      <a:pt x="3918" y="1"/>
                      <a:pt x="3382" y="179"/>
                      <a:pt x="2917" y="524"/>
                    </a:cubicBezTo>
                    <a:cubicBezTo>
                      <a:pt x="2513" y="834"/>
                      <a:pt x="2203" y="1251"/>
                      <a:pt x="2036" y="1727"/>
                    </a:cubicBezTo>
                    <a:cubicBezTo>
                      <a:pt x="905" y="1787"/>
                      <a:pt x="0" y="2727"/>
                      <a:pt x="0" y="3870"/>
                    </a:cubicBezTo>
                    <a:cubicBezTo>
                      <a:pt x="0" y="5061"/>
                      <a:pt x="965" y="6013"/>
                      <a:pt x="2143" y="6013"/>
                    </a:cubicBezTo>
                    <a:lnTo>
                      <a:pt x="2917" y="6013"/>
                    </a:lnTo>
                    <a:cubicBezTo>
                      <a:pt x="3001" y="6013"/>
                      <a:pt x="3084" y="5942"/>
                      <a:pt x="3084" y="5847"/>
                    </a:cubicBezTo>
                    <a:cubicBezTo>
                      <a:pt x="3084" y="5763"/>
                      <a:pt x="3001" y="5692"/>
                      <a:pt x="2917" y="5692"/>
                    </a:cubicBezTo>
                    <a:lnTo>
                      <a:pt x="2143" y="5692"/>
                    </a:lnTo>
                    <a:cubicBezTo>
                      <a:pt x="1131" y="5692"/>
                      <a:pt x="310" y="4870"/>
                      <a:pt x="310" y="3858"/>
                    </a:cubicBezTo>
                    <a:cubicBezTo>
                      <a:pt x="310" y="2846"/>
                      <a:pt x="1131" y="2025"/>
                      <a:pt x="2132" y="2025"/>
                    </a:cubicBezTo>
                    <a:lnTo>
                      <a:pt x="2143" y="2025"/>
                    </a:lnTo>
                    <a:cubicBezTo>
                      <a:pt x="2215" y="2025"/>
                      <a:pt x="2274" y="1977"/>
                      <a:pt x="2286" y="1906"/>
                    </a:cubicBezTo>
                    <a:cubicBezTo>
                      <a:pt x="2429" y="1441"/>
                      <a:pt x="2703" y="1036"/>
                      <a:pt x="3096" y="739"/>
                    </a:cubicBezTo>
                    <a:cubicBezTo>
                      <a:pt x="3477" y="441"/>
                      <a:pt x="3953" y="286"/>
                      <a:pt x="4453" y="286"/>
                    </a:cubicBezTo>
                    <a:cubicBezTo>
                      <a:pt x="5239" y="286"/>
                      <a:pt x="5953" y="679"/>
                      <a:pt x="6370" y="1334"/>
                    </a:cubicBezTo>
                    <a:cubicBezTo>
                      <a:pt x="6412" y="1386"/>
                      <a:pt x="6471" y="1420"/>
                      <a:pt x="6533" y="1420"/>
                    </a:cubicBezTo>
                    <a:cubicBezTo>
                      <a:pt x="6542" y="1420"/>
                      <a:pt x="6551" y="1419"/>
                      <a:pt x="6561" y="1417"/>
                    </a:cubicBezTo>
                    <a:cubicBezTo>
                      <a:pt x="6751" y="1358"/>
                      <a:pt x="6954" y="1322"/>
                      <a:pt x="7144" y="1322"/>
                    </a:cubicBezTo>
                    <a:cubicBezTo>
                      <a:pt x="7942" y="1322"/>
                      <a:pt x="8644" y="1846"/>
                      <a:pt x="8882" y="2608"/>
                    </a:cubicBezTo>
                    <a:cubicBezTo>
                      <a:pt x="8918" y="2679"/>
                      <a:pt x="8978" y="2727"/>
                      <a:pt x="9061" y="2727"/>
                    </a:cubicBezTo>
                    <a:cubicBezTo>
                      <a:pt x="9121" y="2727"/>
                      <a:pt x="9168" y="2703"/>
                      <a:pt x="9228" y="2703"/>
                    </a:cubicBezTo>
                    <a:cubicBezTo>
                      <a:pt x="10049" y="2703"/>
                      <a:pt x="10704" y="3382"/>
                      <a:pt x="10704" y="4180"/>
                    </a:cubicBezTo>
                    <a:cubicBezTo>
                      <a:pt x="10704" y="4989"/>
                      <a:pt x="10025" y="5656"/>
                      <a:pt x="9228" y="5656"/>
                    </a:cubicBezTo>
                    <a:lnTo>
                      <a:pt x="8109" y="5656"/>
                    </a:lnTo>
                    <a:cubicBezTo>
                      <a:pt x="8025" y="5656"/>
                      <a:pt x="7942" y="5727"/>
                      <a:pt x="7942" y="5823"/>
                    </a:cubicBezTo>
                    <a:cubicBezTo>
                      <a:pt x="7942" y="5906"/>
                      <a:pt x="8025" y="5978"/>
                      <a:pt x="8109" y="5978"/>
                    </a:cubicBezTo>
                    <a:lnTo>
                      <a:pt x="9228" y="5978"/>
                    </a:lnTo>
                    <a:cubicBezTo>
                      <a:pt x="10228" y="5978"/>
                      <a:pt x="11026" y="5180"/>
                      <a:pt x="11026" y="4180"/>
                    </a:cubicBezTo>
                    <a:cubicBezTo>
                      <a:pt x="11026" y="3180"/>
                      <a:pt x="10204" y="2429"/>
                      <a:pt x="9228" y="2429"/>
                    </a:cubicBezTo>
                    <a:lnTo>
                      <a:pt x="9168" y="2429"/>
                    </a:lnTo>
                    <a:cubicBezTo>
                      <a:pt x="9013" y="2060"/>
                      <a:pt x="8763" y="1715"/>
                      <a:pt x="8442" y="1477"/>
                    </a:cubicBezTo>
                    <a:cubicBezTo>
                      <a:pt x="8061" y="1191"/>
                      <a:pt x="7620" y="1048"/>
                      <a:pt x="7156" y="1048"/>
                    </a:cubicBezTo>
                    <a:cubicBezTo>
                      <a:pt x="6966" y="1048"/>
                      <a:pt x="6787" y="1072"/>
                      <a:pt x="6596" y="1120"/>
                    </a:cubicBezTo>
                    <a:cubicBezTo>
                      <a:pt x="6096" y="417"/>
                      <a:pt x="5322" y="1"/>
                      <a:pt x="44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45"/>
              <p:cNvSpPr/>
              <p:nvPr/>
            </p:nvSpPr>
            <p:spPr>
              <a:xfrm>
                <a:off x="1926844" y="2568626"/>
                <a:ext cx="131140" cy="174747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5490" extrusionOk="0">
                    <a:moveTo>
                      <a:pt x="2417" y="322"/>
                    </a:moveTo>
                    <a:lnTo>
                      <a:pt x="2417" y="1370"/>
                    </a:lnTo>
                    <a:cubicBezTo>
                      <a:pt x="2417" y="1537"/>
                      <a:pt x="2572" y="1691"/>
                      <a:pt x="2751" y="1691"/>
                    </a:cubicBezTo>
                    <a:lnTo>
                      <a:pt x="3274" y="1691"/>
                    </a:lnTo>
                    <a:cubicBezTo>
                      <a:pt x="3358" y="1691"/>
                      <a:pt x="3429" y="1620"/>
                      <a:pt x="3429" y="1525"/>
                    </a:cubicBezTo>
                    <a:cubicBezTo>
                      <a:pt x="3429" y="1441"/>
                      <a:pt x="3358" y="1358"/>
                      <a:pt x="3274" y="1358"/>
                    </a:cubicBezTo>
                    <a:lnTo>
                      <a:pt x="2751" y="1358"/>
                    </a:lnTo>
                    <a:cubicBezTo>
                      <a:pt x="2751" y="1358"/>
                      <a:pt x="2727" y="1358"/>
                      <a:pt x="2727" y="1346"/>
                    </a:cubicBezTo>
                    <a:lnTo>
                      <a:pt x="2727" y="346"/>
                    </a:lnTo>
                    <a:lnTo>
                      <a:pt x="3751" y="1358"/>
                    </a:lnTo>
                    <a:cubicBezTo>
                      <a:pt x="3775" y="1394"/>
                      <a:pt x="3798" y="1441"/>
                      <a:pt x="3798" y="1501"/>
                    </a:cubicBezTo>
                    <a:lnTo>
                      <a:pt x="3798" y="5180"/>
                    </a:lnTo>
                    <a:lnTo>
                      <a:pt x="3810" y="5180"/>
                    </a:lnTo>
                    <a:lnTo>
                      <a:pt x="334" y="5192"/>
                    </a:lnTo>
                    <a:cubicBezTo>
                      <a:pt x="334" y="5192"/>
                      <a:pt x="322" y="5192"/>
                      <a:pt x="322" y="5180"/>
                    </a:cubicBezTo>
                    <a:lnTo>
                      <a:pt x="322" y="334"/>
                    </a:lnTo>
                    <a:cubicBezTo>
                      <a:pt x="322" y="334"/>
                      <a:pt x="322" y="322"/>
                      <a:pt x="334" y="322"/>
                    </a:cubicBezTo>
                    <a:close/>
                    <a:moveTo>
                      <a:pt x="322" y="1"/>
                    </a:moveTo>
                    <a:cubicBezTo>
                      <a:pt x="143" y="1"/>
                      <a:pt x="0" y="144"/>
                      <a:pt x="0" y="322"/>
                    </a:cubicBezTo>
                    <a:lnTo>
                      <a:pt x="0" y="5156"/>
                    </a:lnTo>
                    <a:cubicBezTo>
                      <a:pt x="0" y="5335"/>
                      <a:pt x="143" y="5489"/>
                      <a:pt x="322" y="5489"/>
                    </a:cubicBezTo>
                    <a:lnTo>
                      <a:pt x="3775" y="5489"/>
                    </a:lnTo>
                    <a:cubicBezTo>
                      <a:pt x="3953" y="5489"/>
                      <a:pt x="4108" y="5335"/>
                      <a:pt x="4108" y="5156"/>
                    </a:cubicBezTo>
                    <a:lnTo>
                      <a:pt x="4108" y="1501"/>
                    </a:lnTo>
                    <a:cubicBezTo>
                      <a:pt x="4120" y="1382"/>
                      <a:pt x="4072" y="1251"/>
                      <a:pt x="3965" y="1156"/>
                    </a:cubicBezTo>
                    <a:lnTo>
                      <a:pt x="2953" y="144"/>
                    </a:lnTo>
                    <a:cubicBezTo>
                      <a:pt x="2870" y="48"/>
                      <a:pt x="2739" y="1"/>
                      <a:pt x="25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45"/>
              <p:cNvSpPr/>
              <p:nvPr/>
            </p:nvSpPr>
            <p:spPr>
              <a:xfrm>
                <a:off x="1965485" y="2639893"/>
                <a:ext cx="55002" cy="70885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2227" extrusionOk="0">
                    <a:moveTo>
                      <a:pt x="870" y="0"/>
                    </a:moveTo>
                    <a:cubicBezTo>
                      <a:pt x="822" y="0"/>
                      <a:pt x="775" y="36"/>
                      <a:pt x="751" y="60"/>
                    </a:cubicBezTo>
                    <a:lnTo>
                      <a:pt x="60" y="929"/>
                    </a:lnTo>
                    <a:cubicBezTo>
                      <a:pt x="1" y="1000"/>
                      <a:pt x="13" y="1107"/>
                      <a:pt x="84" y="1155"/>
                    </a:cubicBezTo>
                    <a:cubicBezTo>
                      <a:pt x="117" y="1178"/>
                      <a:pt x="151" y="1189"/>
                      <a:pt x="183" y="1189"/>
                    </a:cubicBezTo>
                    <a:cubicBezTo>
                      <a:pt x="234" y="1189"/>
                      <a:pt x="281" y="1163"/>
                      <a:pt x="310" y="1119"/>
                    </a:cubicBezTo>
                    <a:lnTo>
                      <a:pt x="715" y="619"/>
                    </a:lnTo>
                    <a:lnTo>
                      <a:pt x="715" y="2060"/>
                    </a:lnTo>
                    <a:cubicBezTo>
                      <a:pt x="715" y="2143"/>
                      <a:pt x="787" y="2227"/>
                      <a:pt x="882" y="2227"/>
                    </a:cubicBezTo>
                    <a:cubicBezTo>
                      <a:pt x="965" y="2227"/>
                      <a:pt x="1048" y="2143"/>
                      <a:pt x="1048" y="2060"/>
                    </a:cubicBezTo>
                    <a:lnTo>
                      <a:pt x="1048" y="619"/>
                    </a:lnTo>
                    <a:lnTo>
                      <a:pt x="1441" y="1119"/>
                    </a:lnTo>
                    <a:cubicBezTo>
                      <a:pt x="1477" y="1167"/>
                      <a:pt x="1513" y="1179"/>
                      <a:pt x="1560" y="1179"/>
                    </a:cubicBezTo>
                    <a:cubicBezTo>
                      <a:pt x="1596" y="1179"/>
                      <a:pt x="1644" y="1167"/>
                      <a:pt x="1668" y="1155"/>
                    </a:cubicBezTo>
                    <a:cubicBezTo>
                      <a:pt x="1715" y="1107"/>
                      <a:pt x="1727" y="1000"/>
                      <a:pt x="1668" y="929"/>
                    </a:cubicBezTo>
                    <a:lnTo>
                      <a:pt x="989" y="60"/>
                    </a:lnTo>
                    <a:cubicBezTo>
                      <a:pt x="953" y="24"/>
                      <a:pt x="906" y="0"/>
                      <a:pt x="8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45"/>
              <p:cNvSpPr/>
              <p:nvPr/>
            </p:nvSpPr>
            <p:spPr>
              <a:xfrm>
                <a:off x="1965103" y="2503406"/>
                <a:ext cx="43989" cy="31162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979" extrusionOk="0">
                    <a:moveTo>
                      <a:pt x="181" y="0"/>
                    </a:moveTo>
                    <a:cubicBezTo>
                      <a:pt x="104" y="0"/>
                      <a:pt x="24" y="56"/>
                      <a:pt x="13" y="121"/>
                    </a:cubicBezTo>
                    <a:cubicBezTo>
                      <a:pt x="1" y="216"/>
                      <a:pt x="60" y="300"/>
                      <a:pt x="132" y="323"/>
                    </a:cubicBezTo>
                    <a:cubicBezTo>
                      <a:pt x="501" y="395"/>
                      <a:pt x="846" y="597"/>
                      <a:pt x="1072" y="919"/>
                    </a:cubicBezTo>
                    <a:cubicBezTo>
                      <a:pt x="1096" y="954"/>
                      <a:pt x="1144" y="978"/>
                      <a:pt x="1203" y="978"/>
                    </a:cubicBezTo>
                    <a:cubicBezTo>
                      <a:pt x="1227" y="978"/>
                      <a:pt x="1275" y="954"/>
                      <a:pt x="1310" y="942"/>
                    </a:cubicBezTo>
                    <a:cubicBezTo>
                      <a:pt x="1370" y="895"/>
                      <a:pt x="1382" y="800"/>
                      <a:pt x="1334" y="716"/>
                    </a:cubicBezTo>
                    <a:cubicBezTo>
                      <a:pt x="1060" y="347"/>
                      <a:pt x="656" y="97"/>
                      <a:pt x="203" y="2"/>
                    </a:cubicBezTo>
                    <a:cubicBezTo>
                      <a:pt x="196" y="1"/>
                      <a:pt x="189" y="0"/>
                      <a:pt x="1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45"/>
              <p:cNvSpPr/>
              <p:nvPr/>
            </p:nvSpPr>
            <p:spPr>
              <a:xfrm>
                <a:off x="2052668" y="2537369"/>
                <a:ext cx="34504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948" extrusionOk="0">
                    <a:moveTo>
                      <a:pt x="194" y="0"/>
                    </a:moveTo>
                    <a:cubicBezTo>
                      <a:pt x="124" y="0"/>
                      <a:pt x="56" y="45"/>
                      <a:pt x="36" y="114"/>
                    </a:cubicBezTo>
                    <a:cubicBezTo>
                      <a:pt x="0" y="209"/>
                      <a:pt x="48" y="292"/>
                      <a:pt x="131" y="328"/>
                    </a:cubicBezTo>
                    <a:cubicBezTo>
                      <a:pt x="405" y="411"/>
                      <a:pt x="631" y="602"/>
                      <a:pt x="762" y="864"/>
                    </a:cubicBezTo>
                    <a:cubicBezTo>
                      <a:pt x="786" y="923"/>
                      <a:pt x="845" y="947"/>
                      <a:pt x="905" y="947"/>
                    </a:cubicBezTo>
                    <a:cubicBezTo>
                      <a:pt x="941" y="947"/>
                      <a:pt x="953" y="947"/>
                      <a:pt x="988" y="935"/>
                    </a:cubicBezTo>
                    <a:cubicBezTo>
                      <a:pt x="1060" y="887"/>
                      <a:pt x="1084" y="804"/>
                      <a:pt x="1048" y="709"/>
                    </a:cubicBezTo>
                    <a:cubicBezTo>
                      <a:pt x="869" y="387"/>
                      <a:pt x="584" y="149"/>
                      <a:pt x="238" y="6"/>
                    </a:cubicBezTo>
                    <a:cubicBezTo>
                      <a:pt x="224" y="2"/>
                      <a:pt x="209" y="0"/>
                      <a:pt x="1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4" name="Google Shape;3604;p45"/>
            <p:cNvGrpSpPr/>
            <p:nvPr/>
          </p:nvGrpSpPr>
          <p:grpSpPr>
            <a:xfrm>
              <a:off x="3126934" y="4254560"/>
              <a:ext cx="1188642" cy="153761"/>
              <a:chOff x="3558802" y="4011427"/>
              <a:chExt cx="1866000" cy="111300"/>
            </a:xfrm>
          </p:grpSpPr>
          <p:sp>
            <p:nvSpPr>
              <p:cNvPr id="3605" name="Google Shape;3605;p45"/>
              <p:cNvSpPr/>
              <p:nvPr/>
            </p:nvSpPr>
            <p:spPr>
              <a:xfrm rot="5400000" flipH="1">
                <a:off x="4436152" y="3134077"/>
                <a:ext cx="111300" cy="18660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45"/>
              <p:cNvSpPr/>
              <p:nvPr/>
            </p:nvSpPr>
            <p:spPr>
              <a:xfrm rot="5400000" flipH="1">
                <a:off x="4127436" y="3498564"/>
                <a:ext cx="71700" cy="11370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08" name="Google Shape;3608;p45"/>
          <p:cNvGrpSpPr/>
          <p:nvPr/>
        </p:nvGrpSpPr>
        <p:grpSpPr>
          <a:xfrm>
            <a:off x="4760479" y="4329578"/>
            <a:ext cx="1615810" cy="335425"/>
            <a:chOff x="4773341" y="4163730"/>
            <a:chExt cx="1615810" cy="335425"/>
          </a:xfrm>
        </p:grpSpPr>
        <p:grpSp>
          <p:nvGrpSpPr>
            <p:cNvPr id="3609" name="Google Shape;3609;p45"/>
            <p:cNvGrpSpPr/>
            <p:nvPr/>
          </p:nvGrpSpPr>
          <p:grpSpPr>
            <a:xfrm>
              <a:off x="4773341" y="4163730"/>
              <a:ext cx="356655" cy="335425"/>
              <a:chOff x="849016" y="2903255"/>
              <a:chExt cx="356655" cy="335425"/>
            </a:xfrm>
          </p:grpSpPr>
          <p:sp>
            <p:nvSpPr>
              <p:cNvPr id="3610" name="Google Shape;3610;p45"/>
              <p:cNvSpPr/>
              <p:nvPr/>
            </p:nvSpPr>
            <p:spPr>
              <a:xfrm>
                <a:off x="849016" y="2903255"/>
                <a:ext cx="356655" cy="335425"/>
              </a:xfrm>
              <a:custGeom>
                <a:avLst/>
                <a:gdLst/>
                <a:ahLst/>
                <a:cxnLst/>
                <a:rect l="l" t="t" r="r" b="b"/>
                <a:pathLst>
                  <a:path w="11205" h="10538" extrusionOk="0">
                    <a:moveTo>
                      <a:pt x="9835" y="3192"/>
                    </a:moveTo>
                    <a:lnTo>
                      <a:pt x="9835" y="3680"/>
                    </a:lnTo>
                    <a:lnTo>
                      <a:pt x="2692" y="3680"/>
                    </a:lnTo>
                    <a:cubicBezTo>
                      <a:pt x="2608" y="3680"/>
                      <a:pt x="2525" y="3751"/>
                      <a:pt x="2525" y="3847"/>
                    </a:cubicBezTo>
                    <a:cubicBezTo>
                      <a:pt x="2525" y="3930"/>
                      <a:pt x="2608" y="4013"/>
                      <a:pt x="2692" y="4013"/>
                    </a:cubicBezTo>
                    <a:lnTo>
                      <a:pt x="10824" y="4013"/>
                    </a:lnTo>
                    <a:cubicBezTo>
                      <a:pt x="10847" y="4013"/>
                      <a:pt x="10883" y="4037"/>
                      <a:pt x="10883" y="4073"/>
                    </a:cubicBezTo>
                    <a:lnTo>
                      <a:pt x="10883" y="6478"/>
                    </a:lnTo>
                    <a:cubicBezTo>
                      <a:pt x="10883" y="6514"/>
                      <a:pt x="10847" y="6537"/>
                      <a:pt x="10824" y="6537"/>
                    </a:cubicBezTo>
                    <a:lnTo>
                      <a:pt x="382" y="6537"/>
                    </a:lnTo>
                    <a:cubicBezTo>
                      <a:pt x="358" y="6537"/>
                      <a:pt x="322" y="6502"/>
                      <a:pt x="322" y="6478"/>
                    </a:cubicBezTo>
                    <a:lnTo>
                      <a:pt x="322" y="4073"/>
                    </a:lnTo>
                    <a:cubicBezTo>
                      <a:pt x="322" y="4037"/>
                      <a:pt x="358" y="4013"/>
                      <a:pt x="382" y="4013"/>
                    </a:cubicBezTo>
                    <a:lnTo>
                      <a:pt x="2025" y="4013"/>
                    </a:lnTo>
                    <a:cubicBezTo>
                      <a:pt x="2108" y="4013"/>
                      <a:pt x="2192" y="3930"/>
                      <a:pt x="2192" y="3847"/>
                    </a:cubicBezTo>
                    <a:cubicBezTo>
                      <a:pt x="2192" y="3751"/>
                      <a:pt x="2108" y="3680"/>
                      <a:pt x="2025" y="3680"/>
                    </a:cubicBezTo>
                    <a:lnTo>
                      <a:pt x="1394" y="3680"/>
                    </a:lnTo>
                    <a:lnTo>
                      <a:pt x="1394" y="3192"/>
                    </a:lnTo>
                    <a:close/>
                    <a:moveTo>
                      <a:pt x="9824" y="6871"/>
                    </a:moveTo>
                    <a:lnTo>
                      <a:pt x="9824" y="7359"/>
                    </a:lnTo>
                    <a:lnTo>
                      <a:pt x="1382" y="7359"/>
                    </a:lnTo>
                    <a:lnTo>
                      <a:pt x="1382" y="6871"/>
                    </a:lnTo>
                    <a:close/>
                    <a:moveTo>
                      <a:pt x="382" y="1"/>
                    </a:moveTo>
                    <a:cubicBezTo>
                      <a:pt x="179" y="1"/>
                      <a:pt x="1" y="180"/>
                      <a:pt x="1" y="394"/>
                    </a:cubicBezTo>
                    <a:lnTo>
                      <a:pt x="1" y="2799"/>
                    </a:lnTo>
                    <a:cubicBezTo>
                      <a:pt x="1" y="3013"/>
                      <a:pt x="179" y="3192"/>
                      <a:pt x="382" y="3192"/>
                    </a:cubicBezTo>
                    <a:lnTo>
                      <a:pt x="1061" y="3192"/>
                    </a:lnTo>
                    <a:lnTo>
                      <a:pt x="1061" y="3680"/>
                    </a:lnTo>
                    <a:lnTo>
                      <a:pt x="382" y="3680"/>
                    </a:lnTo>
                    <a:cubicBezTo>
                      <a:pt x="179" y="3680"/>
                      <a:pt x="1" y="3859"/>
                      <a:pt x="1" y="4073"/>
                    </a:cubicBezTo>
                    <a:lnTo>
                      <a:pt x="1" y="6478"/>
                    </a:lnTo>
                    <a:cubicBezTo>
                      <a:pt x="1" y="6692"/>
                      <a:pt x="179" y="6871"/>
                      <a:pt x="382" y="6871"/>
                    </a:cubicBezTo>
                    <a:lnTo>
                      <a:pt x="1061" y="6871"/>
                    </a:lnTo>
                    <a:lnTo>
                      <a:pt x="1061" y="7359"/>
                    </a:lnTo>
                    <a:lnTo>
                      <a:pt x="382" y="7359"/>
                    </a:lnTo>
                    <a:cubicBezTo>
                      <a:pt x="179" y="7359"/>
                      <a:pt x="1" y="7538"/>
                      <a:pt x="1" y="7740"/>
                    </a:cubicBezTo>
                    <a:lnTo>
                      <a:pt x="1" y="10157"/>
                    </a:lnTo>
                    <a:cubicBezTo>
                      <a:pt x="1" y="10359"/>
                      <a:pt x="179" y="10538"/>
                      <a:pt x="382" y="10538"/>
                    </a:cubicBezTo>
                    <a:lnTo>
                      <a:pt x="5002" y="10538"/>
                    </a:lnTo>
                    <a:cubicBezTo>
                      <a:pt x="5085" y="10538"/>
                      <a:pt x="5168" y="10466"/>
                      <a:pt x="5168" y="10383"/>
                    </a:cubicBezTo>
                    <a:cubicBezTo>
                      <a:pt x="5168" y="10288"/>
                      <a:pt x="5085" y="10216"/>
                      <a:pt x="5002" y="10216"/>
                    </a:cubicBezTo>
                    <a:lnTo>
                      <a:pt x="382" y="10216"/>
                    </a:lnTo>
                    <a:cubicBezTo>
                      <a:pt x="358" y="10216"/>
                      <a:pt x="322" y="10181"/>
                      <a:pt x="322" y="10157"/>
                    </a:cubicBezTo>
                    <a:lnTo>
                      <a:pt x="322" y="7740"/>
                    </a:lnTo>
                    <a:cubicBezTo>
                      <a:pt x="322" y="7716"/>
                      <a:pt x="358" y="7680"/>
                      <a:pt x="382" y="7680"/>
                    </a:cubicBezTo>
                    <a:lnTo>
                      <a:pt x="10824" y="7680"/>
                    </a:lnTo>
                    <a:cubicBezTo>
                      <a:pt x="10847" y="7680"/>
                      <a:pt x="10883" y="7716"/>
                      <a:pt x="10883" y="7740"/>
                    </a:cubicBezTo>
                    <a:lnTo>
                      <a:pt x="10883" y="10157"/>
                    </a:lnTo>
                    <a:cubicBezTo>
                      <a:pt x="10883" y="10181"/>
                      <a:pt x="10847" y="10216"/>
                      <a:pt x="10824" y="10216"/>
                    </a:cubicBezTo>
                    <a:lnTo>
                      <a:pt x="5716" y="10216"/>
                    </a:lnTo>
                    <a:cubicBezTo>
                      <a:pt x="5621" y="10216"/>
                      <a:pt x="5549" y="10288"/>
                      <a:pt x="5549" y="10383"/>
                    </a:cubicBezTo>
                    <a:cubicBezTo>
                      <a:pt x="5549" y="10466"/>
                      <a:pt x="5621" y="10538"/>
                      <a:pt x="5716" y="10538"/>
                    </a:cubicBezTo>
                    <a:lnTo>
                      <a:pt x="10824" y="10538"/>
                    </a:lnTo>
                    <a:cubicBezTo>
                      <a:pt x="11026" y="10538"/>
                      <a:pt x="11205" y="10359"/>
                      <a:pt x="11205" y="10157"/>
                    </a:cubicBezTo>
                    <a:lnTo>
                      <a:pt x="11205" y="7740"/>
                    </a:lnTo>
                    <a:cubicBezTo>
                      <a:pt x="11205" y="7538"/>
                      <a:pt x="11026" y="7359"/>
                      <a:pt x="10824" y="7359"/>
                    </a:cubicBezTo>
                    <a:lnTo>
                      <a:pt x="10145" y="7359"/>
                    </a:lnTo>
                    <a:lnTo>
                      <a:pt x="10145" y="6871"/>
                    </a:lnTo>
                    <a:lnTo>
                      <a:pt x="10824" y="6871"/>
                    </a:lnTo>
                    <a:cubicBezTo>
                      <a:pt x="11026" y="6871"/>
                      <a:pt x="11205" y="6692"/>
                      <a:pt x="11205" y="6478"/>
                    </a:cubicBezTo>
                    <a:lnTo>
                      <a:pt x="11205" y="4073"/>
                    </a:lnTo>
                    <a:cubicBezTo>
                      <a:pt x="11205" y="3859"/>
                      <a:pt x="11026" y="3680"/>
                      <a:pt x="10824" y="3680"/>
                    </a:cubicBezTo>
                    <a:lnTo>
                      <a:pt x="10145" y="3680"/>
                    </a:lnTo>
                    <a:lnTo>
                      <a:pt x="10145" y="3192"/>
                    </a:lnTo>
                    <a:lnTo>
                      <a:pt x="10824" y="3192"/>
                    </a:lnTo>
                    <a:cubicBezTo>
                      <a:pt x="11026" y="3192"/>
                      <a:pt x="11205" y="3013"/>
                      <a:pt x="11205" y="2799"/>
                    </a:cubicBezTo>
                    <a:lnTo>
                      <a:pt x="11205" y="394"/>
                    </a:lnTo>
                    <a:cubicBezTo>
                      <a:pt x="11205" y="180"/>
                      <a:pt x="11026" y="1"/>
                      <a:pt x="10824" y="1"/>
                    </a:cubicBezTo>
                    <a:lnTo>
                      <a:pt x="9716" y="1"/>
                    </a:lnTo>
                    <a:cubicBezTo>
                      <a:pt x="9633" y="1"/>
                      <a:pt x="9550" y="72"/>
                      <a:pt x="9550" y="168"/>
                    </a:cubicBezTo>
                    <a:cubicBezTo>
                      <a:pt x="9550" y="251"/>
                      <a:pt x="9633" y="334"/>
                      <a:pt x="9716" y="334"/>
                    </a:cubicBezTo>
                    <a:lnTo>
                      <a:pt x="10824" y="334"/>
                    </a:lnTo>
                    <a:cubicBezTo>
                      <a:pt x="10847" y="334"/>
                      <a:pt x="10883" y="358"/>
                      <a:pt x="10883" y="394"/>
                    </a:cubicBezTo>
                    <a:lnTo>
                      <a:pt x="10883" y="2799"/>
                    </a:lnTo>
                    <a:cubicBezTo>
                      <a:pt x="10883" y="2835"/>
                      <a:pt x="10847" y="2858"/>
                      <a:pt x="10824" y="2858"/>
                    </a:cubicBezTo>
                    <a:lnTo>
                      <a:pt x="382" y="2858"/>
                    </a:lnTo>
                    <a:cubicBezTo>
                      <a:pt x="358" y="2858"/>
                      <a:pt x="322" y="2835"/>
                      <a:pt x="322" y="2799"/>
                    </a:cubicBezTo>
                    <a:lnTo>
                      <a:pt x="322" y="394"/>
                    </a:lnTo>
                    <a:cubicBezTo>
                      <a:pt x="322" y="358"/>
                      <a:pt x="358" y="334"/>
                      <a:pt x="382" y="334"/>
                    </a:cubicBezTo>
                    <a:lnTo>
                      <a:pt x="9062" y="334"/>
                    </a:lnTo>
                    <a:cubicBezTo>
                      <a:pt x="9157" y="334"/>
                      <a:pt x="9228" y="251"/>
                      <a:pt x="9228" y="168"/>
                    </a:cubicBezTo>
                    <a:cubicBezTo>
                      <a:pt x="9228" y="72"/>
                      <a:pt x="9157" y="1"/>
                      <a:pt x="90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45"/>
              <p:cNvSpPr/>
              <p:nvPr/>
            </p:nvSpPr>
            <p:spPr>
              <a:xfrm>
                <a:off x="1137046" y="2932825"/>
                <a:ext cx="43607" cy="43607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370" extrusionOk="0">
                    <a:moveTo>
                      <a:pt x="679" y="322"/>
                    </a:moveTo>
                    <a:cubicBezTo>
                      <a:pt x="882" y="322"/>
                      <a:pt x="1036" y="489"/>
                      <a:pt x="1036" y="679"/>
                    </a:cubicBezTo>
                    <a:cubicBezTo>
                      <a:pt x="1036" y="882"/>
                      <a:pt x="882" y="1036"/>
                      <a:pt x="679" y="1036"/>
                    </a:cubicBezTo>
                    <a:cubicBezTo>
                      <a:pt x="489" y="1036"/>
                      <a:pt x="322" y="870"/>
                      <a:pt x="322" y="679"/>
                    </a:cubicBezTo>
                    <a:cubicBezTo>
                      <a:pt x="322" y="489"/>
                      <a:pt x="489" y="322"/>
                      <a:pt x="679" y="322"/>
                    </a:cubicBezTo>
                    <a:close/>
                    <a:moveTo>
                      <a:pt x="679" y="1"/>
                    </a:moveTo>
                    <a:cubicBezTo>
                      <a:pt x="310" y="1"/>
                      <a:pt x="1" y="310"/>
                      <a:pt x="1" y="679"/>
                    </a:cubicBezTo>
                    <a:cubicBezTo>
                      <a:pt x="1" y="1060"/>
                      <a:pt x="310" y="1370"/>
                      <a:pt x="679" y="1370"/>
                    </a:cubicBezTo>
                    <a:cubicBezTo>
                      <a:pt x="1060" y="1370"/>
                      <a:pt x="1370" y="1060"/>
                      <a:pt x="1370" y="679"/>
                    </a:cubicBezTo>
                    <a:cubicBezTo>
                      <a:pt x="1370" y="310"/>
                      <a:pt x="1060" y="1"/>
                      <a:pt x="6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45"/>
              <p:cNvSpPr/>
              <p:nvPr/>
            </p:nvSpPr>
            <p:spPr>
              <a:xfrm>
                <a:off x="1080579" y="2932825"/>
                <a:ext cx="43607" cy="43607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370" extrusionOk="0">
                    <a:moveTo>
                      <a:pt x="691" y="322"/>
                    </a:moveTo>
                    <a:cubicBezTo>
                      <a:pt x="882" y="322"/>
                      <a:pt x="1048" y="489"/>
                      <a:pt x="1048" y="679"/>
                    </a:cubicBezTo>
                    <a:cubicBezTo>
                      <a:pt x="1048" y="882"/>
                      <a:pt x="882" y="1036"/>
                      <a:pt x="691" y="1036"/>
                    </a:cubicBezTo>
                    <a:cubicBezTo>
                      <a:pt x="489" y="1036"/>
                      <a:pt x="334" y="870"/>
                      <a:pt x="334" y="679"/>
                    </a:cubicBezTo>
                    <a:cubicBezTo>
                      <a:pt x="334" y="489"/>
                      <a:pt x="489" y="322"/>
                      <a:pt x="691" y="322"/>
                    </a:cubicBezTo>
                    <a:close/>
                    <a:moveTo>
                      <a:pt x="691" y="1"/>
                    </a:moveTo>
                    <a:cubicBezTo>
                      <a:pt x="310" y="1"/>
                      <a:pt x="1" y="310"/>
                      <a:pt x="1" y="679"/>
                    </a:cubicBezTo>
                    <a:cubicBezTo>
                      <a:pt x="1" y="1060"/>
                      <a:pt x="310" y="1370"/>
                      <a:pt x="691" y="1370"/>
                    </a:cubicBezTo>
                    <a:cubicBezTo>
                      <a:pt x="1060" y="1370"/>
                      <a:pt x="1370" y="1060"/>
                      <a:pt x="1370" y="679"/>
                    </a:cubicBezTo>
                    <a:cubicBezTo>
                      <a:pt x="1370" y="310"/>
                      <a:pt x="1072" y="1"/>
                      <a:pt x="69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45"/>
              <p:cNvSpPr/>
              <p:nvPr/>
            </p:nvSpPr>
            <p:spPr>
              <a:xfrm>
                <a:off x="879350" y="2949122"/>
                <a:ext cx="187988" cy="10631"/>
              </a:xfrm>
              <a:custGeom>
                <a:avLst/>
                <a:gdLst/>
                <a:ahLst/>
                <a:cxnLst/>
                <a:rect l="l" t="t" r="r" b="b"/>
                <a:pathLst>
                  <a:path w="5906" h="334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5739" y="334"/>
                    </a:lnTo>
                    <a:cubicBezTo>
                      <a:pt x="5834" y="334"/>
                      <a:pt x="5906" y="263"/>
                      <a:pt x="5906" y="167"/>
                    </a:cubicBezTo>
                    <a:cubicBezTo>
                      <a:pt x="5906" y="84"/>
                      <a:pt x="5834" y="1"/>
                      <a:pt x="57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45"/>
              <p:cNvSpPr/>
              <p:nvPr/>
            </p:nvSpPr>
            <p:spPr>
              <a:xfrm>
                <a:off x="1137046" y="3050309"/>
                <a:ext cx="43607" cy="43607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370" extrusionOk="0">
                    <a:moveTo>
                      <a:pt x="679" y="322"/>
                    </a:moveTo>
                    <a:cubicBezTo>
                      <a:pt x="882" y="322"/>
                      <a:pt x="1036" y="489"/>
                      <a:pt x="1036" y="679"/>
                    </a:cubicBezTo>
                    <a:cubicBezTo>
                      <a:pt x="1036" y="882"/>
                      <a:pt x="882" y="1036"/>
                      <a:pt x="679" y="1036"/>
                    </a:cubicBezTo>
                    <a:cubicBezTo>
                      <a:pt x="489" y="1036"/>
                      <a:pt x="322" y="882"/>
                      <a:pt x="322" y="679"/>
                    </a:cubicBezTo>
                    <a:cubicBezTo>
                      <a:pt x="322" y="489"/>
                      <a:pt x="489" y="322"/>
                      <a:pt x="679" y="322"/>
                    </a:cubicBezTo>
                    <a:close/>
                    <a:moveTo>
                      <a:pt x="679" y="1"/>
                    </a:moveTo>
                    <a:cubicBezTo>
                      <a:pt x="310" y="1"/>
                      <a:pt x="1" y="310"/>
                      <a:pt x="1" y="679"/>
                    </a:cubicBezTo>
                    <a:cubicBezTo>
                      <a:pt x="1" y="1060"/>
                      <a:pt x="310" y="1370"/>
                      <a:pt x="679" y="1370"/>
                    </a:cubicBezTo>
                    <a:cubicBezTo>
                      <a:pt x="1060" y="1370"/>
                      <a:pt x="1370" y="1060"/>
                      <a:pt x="1370" y="679"/>
                    </a:cubicBezTo>
                    <a:cubicBezTo>
                      <a:pt x="1370" y="310"/>
                      <a:pt x="1060" y="1"/>
                      <a:pt x="6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45"/>
              <p:cNvSpPr/>
              <p:nvPr/>
            </p:nvSpPr>
            <p:spPr>
              <a:xfrm>
                <a:off x="1080579" y="3050309"/>
                <a:ext cx="43607" cy="43607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370" extrusionOk="0">
                    <a:moveTo>
                      <a:pt x="691" y="322"/>
                    </a:moveTo>
                    <a:cubicBezTo>
                      <a:pt x="882" y="322"/>
                      <a:pt x="1048" y="489"/>
                      <a:pt x="1048" y="679"/>
                    </a:cubicBezTo>
                    <a:cubicBezTo>
                      <a:pt x="1048" y="882"/>
                      <a:pt x="882" y="1036"/>
                      <a:pt x="691" y="1036"/>
                    </a:cubicBezTo>
                    <a:cubicBezTo>
                      <a:pt x="489" y="1036"/>
                      <a:pt x="334" y="882"/>
                      <a:pt x="334" y="679"/>
                    </a:cubicBezTo>
                    <a:cubicBezTo>
                      <a:pt x="334" y="489"/>
                      <a:pt x="489" y="322"/>
                      <a:pt x="691" y="322"/>
                    </a:cubicBezTo>
                    <a:close/>
                    <a:moveTo>
                      <a:pt x="691" y="1"/>
                    </a:moveTo>
                    <a:cubicBezTo>
                      <a:pt x="310" y="1"/>
                      <a:pt x="1" y="310"/>
                      <a:pt x="1" y="679"/>
                    </a:cubicBezTo>
                    <a:cubicBezTo>
                      <a:pt x="1" y="1060"/>
                      <a:pt x="310" y="1370"/>
                      <a:pt x="691" y="1370"/>
                    </a:cubicBezTo>
                    <a:cubicBezTo>
                      <a:pt x="1060" y="1370"/>
                      <a:pt x="1370" y="1060"/>
                      <a:pt x="1370" y="679"/>
                    </a:cubicBezTo>
                    <a:cubicBezTo>
                      <a:pt x="1370" y="310"/>
                      <a:pt x="1072" y="1"/>
                      <a:pt x="69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3616;p45"/>
              <p:cNvSpPr/>
              <p:nvPr/>
            </p:nvSpPr>
            <p:spPr>
              <a:xfrm>
                <a:off x="879350" y="3066988"/>
                <a:ext cx="187988" cy="10249"/>
              </a:xfrm>
              <a:custGeom>
                <a:avLst/>
                <a:gdLst/>
                <a:ahLst/>
                <a:cxnLst/>
                <a:rect l="l" t="t" r="r" b="b"/>
                <a:pathLst>
                  <a:path w="5906" h="322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55"/>
                    </a:cubicBezTo>
                    <a:cubicBezTo>
                      <a:pt x="0" y="250"/>
                      <a:pt x="72" y="322"/>
                      <a:pt x="167" y="322"/>
                    </a:cubicBezTo>
                    <a:lnTo>
                      <a:pt x="5739" y="322"/>
                    </a:lnTo>
                    <a:cubicBezTo>
                      <a:pt x="5834" y="322"/>
                      <a:pt x="5906" y="250"/>
                      <a:pt x="5906" y="155"/>
                    </a:cubicBezTo>
                    <a:cubicBezTo>
                      <a:pt x="5906" y="72"/>
                      <a:pt x="5834" y="0"/>
                      <a:pt x="57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45"/>
              <p:cNvSpPr/>
              <p:nvPr/>
            </p:nvSpPr>
            <p:spPr>
              <a:xfrm>
                <a:off x="1137046" y="3167794"/>
                <a:ext cx="43607" cy="43607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370" extrusionOk="0">
                    <a:moveTo>
                      <a:pt x="679" y="310"/>
                    </a:moveTo>
                    <a:cubicBezTo>
                      <a:pt x="882" y="310"/>
                      <a:pt x="1036" y="477"/>
                      <a:pt x="1036" y="667"/>
                    </a:cubicBezTo>
                    <a:cubicBezTo>
                      <a:pt x="1036" y="870"/>
                      <a:pt x="882" y="1024"/>
                      <a:pt x="679" y="1024"/>
                    </a:cubicBezTo>
                    <a:cubicBezTo>
                      <a:pt x="489" y="1024"/>
                      <a:pt x="322" y="858"/>
                      <a:pt x="322" y="667"/>
                    </a:cubicBezTo>
                    <a:cubicBezTo>
                      <a:pt x="322" y="477"/>
                      <a:pt x="489" y="310"/>
                      <a:pt x="679" y="310"/>
                    </a:cubicBezTo>
                    <a:close/>
                    <a:moveTo>
                      <a:pt x="679" y="0"/>
                    </a:moveTo>
                    <a:cubicBezTo>
                      <a:pt x="310" y="0"/>
                      <a:pt x="1" y="310"/>
                      <a:pt x="1" y="679"/>
                    </a:cubicBezTo>
                    <a:cubicBezTo>
                      <a:pt x="1" y="1060"/>
                      <a:pt x="310" y="1370"/>
                      <a:pt x="679" y="1370"/>
                    </a:cubicBezTo>
                    <a:cubicBezTo>
                      <a:pt x="1060" y="1370"/>
                      <a:pt x="1370" y="1060"/>
                      <a:pt x="1370" y="679"/>
                    </a:cubicBezTo>
                    <a:cubicBezTo>
                      <a:pt x="1370" y="298"/>
                      <a:pt x="1060" y="0"/>
                      <a:pt x="6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45"/>
              <p:cNvSpPr/>
              <p:nvPr/>
            </p:nvSpPr>
            <p:spPr>
              <a:xfrm>
                <a:off x="1080579" y="3167794"/>
                <a:ext cx="43607" cy="43607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370" extrusionOk="0">
                    <a:moveTo>
                      <a:pt x="691" y="310"/>
                    </a:moveTo>
                    <a:cubicBezTo>
                      <a:pt x="882" y="310"/>
                      <a:pt x="1048" y="477"/>
                      <a:pt x="1048" y="667"/>
                    </a:cubicBezTo>
                    <a:cubicBezTo>
                      <a:pt x="1048" y="870"/>
                      <a:pt x="882" y="1024"/>
                      <a:pt x="691" y="1024"/>
                    </a:cubicBezTo>
                    <a:cubicBezTo>
                      <a:pt x="489" y="1024"/>
                      <a:pt x="334" y="858"/>
                      <a:pt x="334" y="667"/>
                    </a:cubicBezTo>
                    <a:cubicBezTo>
                      <a:pt x="334" y="477"/>
                      <a:pt x="489" y="310"/>
                      <a:pt x="691" y="310"/>
                    </a:cubicBezTo>
                    <a:close/>
                    <a:moveTo>
                      <a:pt x="691" y="0"/>
                    </a:moveTo>
                    <a:cubicBezTo>
                      <a:pt x="310" y="0"/>
                      <a:pt x="1" y="310"/>
                      <a:pt x="1" y="679"/>
                    </a:cubicBezTo>
                    <a:cubicBezTo>
                      <a:pt x="1" y="1060"/>
                      <a:pt x="310" y="1370"/>
                      <a:pt x="691" y="1370"/>
                    </a:cubicBezTo>
                    <a:cubicBezTo>
                      <a:pt x="1060" y="1370"/>
                      <a:pt x="1370" y="1060"/>
                      <a:pt x="1370" y="679"/>
                    </a:cubicBezTo>
                    <a:cubicBezTo>
                      <a:pt x="1370" y="298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45"/>
              <p:cNvSpPr/>
              <p:nvPr/>
            </p:nvSpPr>
            <p:spPr>
              <a:xfrm>
                <a:off x="879350" y="3184473"/>
                <a:ext cx="187988" cy="10249"/>
              </a:xfrm>
              <a:custGeom>
                <a:avLst/>
                <a:gdLst/>
                <a:ahLst/>
                <a:cxnLst/>
                <a:rect l="l" t="t" r="r" b="b"/>
                <a:pathLst>
                  <a:path w="5906" h="322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55"/>
                    </a:cubicBezTo>
                    <a:cubicBezTo>
                      <a:pt x="0" y="250"/>
                      <a:pt x="72" y="322"/>
                      <a:pt x="167" y="322"/>
                    </a:cubicBezTo>
                    <a:lnTo>
                      <a:pt x="5739" y="322"/>
                    </a:lnTo>
                    <a:cubicBezTo>
                      <a:pt x="5834" y="322"/>
                      <a:pt x="5906" y="250"/>
                      <a:pt x="5906" y="155"/>
                    </a:cubicBezTo>
                    <a:cubicBezTo>
                      <a:pt x="5906" y="48"/>
                      <a:pt x="5834" y="0"/>
                      <a:pt x="57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45"/>
              <p:cNvSpPr/>
              <p:nvPr/>
            </p:nvSpPr>
            <p:spPr>
              <a:xfrm>
                <a:off x="879350" y="3083285"/>
                <a:ext cx="25432" cy="10631"/>
              </a:xfrm>
              <a:custGeom>
                <a:avLst/>
                <a:gdLst/>
                <a:ahLst/>
                <a:cxnLst/>
                <a:rect l="l" t="t" r="r" b="b"/>
                <a:pathLst>
                  <a:path w="799" h="334" extrusionOk="0">
                    <a:moveTo>
                      <a:pt x="167" y="0"/>
                    </a:moveTo>
                    <a:cubicBezTo>
                      <a:pt x="72" y="0"/>
                      <a:pt x="0" y="84"/>
                      <a:pt x="0" y="167"/>
                    </a:cubicBezTo>
                    <a:cubicBezTo>
                      <a:pt x="0" y="262"/>
                      <a:pt x="72" y="334"/>
                      <a:pt x="167" y="334"/>
                    </a:cubicBezTo>
                    <a:lnTo>
                      <a:pt x="643" y="334"/>
                    </a:lnTo>
                    <a:cubicBezTo>
                      <a:pt x="727" y="334"/>
                      <a:pt x="798" y="262"/>
                      <a:pt x="798" y="167"/>
                    </a:cubicBezTo>
                    <a:cubicBezTo>
                      <a:pt x="798" y="84"/>
                      <a:pt x="727" y="0"/>
                      <a:pt x="6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21" name="Google Shape;3621;p45"/>
            <p:cNvGrpSpPr/>
            <p:nvPr/>
          </p:nvGrpSpPr>
          <p:grpSpPr>
            <a:xfrm>
              <a:off x="5200509" y="4254560"/>
              <a:ext cx="1188642" cy="153761"/>
              <a:chOff x="3558802" y="4011427"/>
              <a:chExt cx="1866000" cy="111300"/>
            </a:xfrm>
          </p:grpSpPr>
          <p:sp>
            <p:nvSpPr>
              <p:cNvPr id="3622" name="Google Shape;3622;p45"/>
              <p:cNvSpPr/>
              <p:nvPr/>
            </p:nvSpPr>
            <p:spPr>
              <a:xfrm rot="5400000" flipH="1">
                <a:off x="4436152" y="3134077"/>
                <a:ext cx="111300" cy="18660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45"/>
              <p:cNvSpPr/>
              <p:nvPr/>
            </p:nvSpPr>
            <p:spPr>
              <a:xfrm rot="5400000" flipH="1">
                <a:off x="4031927" y="3594264"/>
                <a:ext cx="71700" cy="945600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25" name="Google Shape;3625;p45"/>
          <p:cNvGrpSpPr/>
          <p:nvPr/>
        </p:nvGrpSpPr>
        <p:grpSpPr>
          <a:xfrm>
            <a:off x="6839761" y="4354020"/>
            <a:ext cx="312698" cy="286534"/>
            <a:chOff x="2312623" y="2468584"/>
            <a:chExt cx="312698" cy="286534"/>
          </a:xfrm>
        </p:grpSpPr>
        <p:sp>
          <p:nvSpPr>
            <p:cNvPr id="3626" name="Google Shape;3626;p45"/>
            <p:cNvSpPr/>
            <p:nvPr/>
          </p:nvSpPr>
          <p:spPr>
            <a:xfrm>
              <a:off x="2416866" y="2706195"/>
              <a:ext cx="34122" cy="34154"/>
            </a:xfrm>
            <a:custGeom>
              <a:avLst/>
              <a:gdLst/>
              <a:ahLst/>
              <a:cxnLst/>
              <a:rect l="l" t="t" r="r" b="b"/>
              <a:pathLst>
                <a:path w="1072" h="1073" extrusionOk="0">
                  <a:moveTo>
                    <a:pt x="536" y="275"/>
                  </a:moveTo>
                  <a:cubicBezTo>
                    <a:pt x="679" y="275"/>
                    <a:pt x="798" y="394"/>
                    <a:pt x="798" y="525"/>
                  </a:cubicBezTo>
                  <a:cubicBezTo>
                    <a:pt x="798" y="656"/>
                    <a:pt x="679" y="775"/>
                    <a:pt x="536" y="775"/>
                  </a:cubicBezTo>
                  <a:cubicBezTo>
                    <a:pt x="405" y="775"/>
                    <a:pt x="286" y="656"/>
                    <a:pt x="286" y="525"/>
                  </a:cubicBezTo>
                  <a:cubicBezTo>
                    <a:pt x="286" y="394"/>
                    <a:pt x="393" y="275"/>
                    <a:pt x="536" y="275"/>
                  </a:cubicBezTo>
                  <a:close/>
                  <a:moveTo>
                    <a:pt x="536" y="1"/>
                  </a:moveTo>
                  <a:cubicBezTo>
                    <a:pt x="238" y="1"/>
                    <a:pt x="0" y="239"/>
                    <a:pt x="0" y="536"/>
                  </a:cubicBezTo>
                  <a:cubicBezTo>
                    <a:pt x="0" y="834"/>
                    <a:pt x="238" y="1072"/>
                    <a:pt x="536" y="1072"/>
                  </a:cubicBezTo>
                  <a:cubicBezTo>
                    <a:pt x="833" y="1072"/>
                    <a:pt x="1072" y="834"/>
                    <a:pt x="1072" y="536"/>
                  </a:cubicBezTo>
                  <a:cubicBezTo>
                    <a:pt x="1072" y="239"/>
                    <a:pt x="833" y="1"/>
                    <a:pt x="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45"/>
            <p:cNvSpPr/>
            <p:nvPr/>
          </p:nvSpPr>
          <p:spPr>
            <a:xfrm>
              <a:off x="2527126" y="2706195"/>
              <a:ext cx="34536" cy="34154"/>
            </a:xfrm>
            <a:custGeom>
              <a:avLst/>
              <a:gdLst/>
              <a:ahLst/>
              <a:cxnLst/>
              <a:rect l="l" t="t" r="r" b="b"/>
              <a:pathLst>
                <a:path w="1085" h="1073" extrusionOk="0">
                  <a:moveTo>
                    <a:pt x="537" y="275"/>
                  </a:moveTo>
                  <a:cubicBezTo>
                    <a:pt x="679" y="275"/>
                    <a:pt x="798" y="394"/>
                    <a:pt x="798" y="525"/>
                  </a:cubicBezTo>
                  <a:cubicBezTo>
                    <a:pt x="798" y="656"/>
                    <a:pt x="679" y="775"/>
                    <a:pt x="537" y="775"/>
                  </a:cubicBezTo>
                  <a:cubicBezTo>
                    <a:pt x="406" y="775"/>
                    <a:pt x="287" y="656"/>
                    <a:pt x="287" y="525"/>
                  </a:cubicBezTo>
                  <a:cubicBezTo>
                    <a:pt x="287" y="394"/>
                    <a:pt x="406" y="275"/>
                    <a:pt x="537" y="275"/>
                  </a:cubicBezTo>
                  <a:close/>
                  <a:moveTo>
                    <a:pt x="537" y="1"/>
                  </a:moveTo>
                  <a:cubicBezTo>
                    <a:pt x="239" y="1"/>
                    <a:pt x="1" y="239"/>
                    <a:pt x="1" y="536"/>
                  </a:cubicBezTo>
                  <a:cubicBezTo>
                    <a:pt x="1" y="834"/>
                    <a:pt x="239" y="1072"/>
                    <a:pt x="537" y="1072"/>
                  </a:cubicBezTo>
                  <a:cubicBezTo>
                    <a:pt x="834" y="1072"/>
                    <a:pt x="1084" y="834"/>
                    <a:pt x="1084" y="536"/>
                  </a:cubicBezTo>
                  <a:cubicBezTo>
                    <a:pt x="1084" y="239"/>
                    <a:pt x="834" y="1"/>
                    <a:pt x="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45"/>
            <p:cNvSpPr/>
            <p:nvPr/>
          </p:nvSpPr>
          <p:spPr>
            <a:xfrm>
              <a:off x="2312623" y="2468584"/>
              <a:ext cx="312698" cy="286534"/>
            </a:xfrm>
            <a:custGeom>
              <a:avLst/>
              <a:gdLst/>
              <a:ahLst/>
              <a:cxnLst/>
              <a:rect l="l" t="t" r="r" b="b"/>
              <a:pathLst>
                <a:path w="9824" h="9002" extrusionOk="0">
                  <a:moveTo>
                    <a:pt x="3370" y="1679"/>
                  </a:moveTo>
                  <a:lnTo>
                    <a:pt x="3370" y="2513"/>
                  </a:lnTo>
                  <a:lnTo>
                    <a:pt x="2799" y="2513"/>
                  </a:lnTo>
                  <a:lnTo>
                    <a:pt x="2501" y="1679"/>
                  </a:lnTo>
                  <a:close/>
                  <a:moveTo>
                    <a:pt x="4513" y="1679"/>
                  </a:moveTo>
                  <a:lnTo>
                    <a:pt x="4513" y="2513"/>
                  </a:lnTo>
                  <a:lnTo>
                    <a:pt x="3656" y="2513"/>
                  </a:lnTo>
                  <a:lnTo>
                    <a:pt x="3656" y="1679"/>
                  </a:lnTo>
                  <a:close/>
                  <a:moveTo>
                    <a:pt x="5656" y="1679"/>
                  </a:moveTo>
                  <a:lnTo>
                    <a:pt x="5656" y="2513"/>
                  </a:lnTo>
                  <a:lnTo>
                    <a:pt x="4799" y="2513"/>
                  </a:lnTo>
                  <a:lnTo>
                    <a:pt x="4799" y="1679"/>
                  </a:lnTo>
                  <a:close/>
                  <a:moveTo>
                    <a:pt x="6811" y="1679"/>
                  </a:moveTo>
                  <a:lnTo>
                    <a:pt x="6811" y="2513"/>
                  </a:lnTo>
                  <a:lnTo>
                    <a:pt x="5942" y="2513"/>
                  </a:lnTo>
                  <a:lnTo>
                    <a:pt x="5942" y="1679"/>
                  </a:lnTo>
                  <a:close/>
                  <a:moveTo>
                    <a:pt x="7954" y="1679"/>
                  </a:moveTo>
                  <a:lnTo>
                    <a:pt x="7954" y="2513"/>
                  </a:lnTo>
                  <a:lnTo>
                    <a:pt x="7085" y="2513"/>
                  </a:lnTo>
                  <a:lnTo>
                    <a:pt x="7085" y="1679"/>
                  </a:lnTo>
                  <a:close/>
                  <a:moveTo>
                    <a:pt x="8633" y="1679"/>
                  </a:moveTo>
                  <a:lnTo>
                    <a:pt x="8442" y="2513"/>
                  </a:lnTo>
                  <a:lnTo>
                    <a:pt x="8240" y="2513"/>
                  </a:lnTo>
                  <a:lnTo>
                    <a:pt x="8240" y="1679"/>
                  </a:lnTo>
                  <a:close/>
                  <a:moveTo>
                    <a:pt x="8383" y="2810"/>
                  </a:moveTo>
                  <a:lnTo>
                    <a:pt x="8252" y="3406"/>
                  </a:lnTo>
                  <a:lnTo>
                    <a:pt x="8252" y="2810"/>
                  </a:lnTo>
                  <a:close/>
                  <a:moveTo>
                    <a:pt x="3370" y="2810"/>
                  </a:moveTo>
                  <a:lnTo>
                    <a:pt x="3370" y="3680"/>
                  </a:lnTo>
                  <a:lnTo>
                    <a:pt x="3204" y="3680"/>
                  </a:lnTo>
                  <a:lnTo>
                    <a:pt x="2894" y="2810"/>
                  </a:lnTo>
                  <a:close/>
                  <a:moveTo>
                    <a:pt x="4513" y="2810"/>
                  </a:moveTo>
                  <a:lnTo>
                    <a:pt x="4513" y="3680"/>
                  </a:lnTo>
                  <a:lnTo>
                    <a:pt x="3656" y="3680"/>
                  </a:lnTo>
                  <a:lnTo>
                    <a:pt x="3656" y="2810"/>
                  </a:lnTo>
                  <a:close/>
                  <a:moveTo>
                    <a:pt x="5656" y="2810"/>
                  </a:moveTo>
                  <a:lnTo>
                    <a:pt x="5656" y="3680"/>
                  </a:lnTo>
                  <a:lnTo>
                    <a:pt x="4799" y="3680"/>
                  </a:lnTo>
                  <a:lnTo>
                    <a:pt x="4799" y="2810"/>
                  </a:lnTo>
                  <a:close/>
                  <a:moveTo>
                    <a:pt x="6811" y="2810"/>
                  </a:moveTo>
                  <a:lnTo>
                    <a:pt x="6811" y="3680"/>
                  </a:lnTo>
                  <a:lnTo>
                    <a:pt x="5942" y="3680"/>
                  </a:lnTo>
                  <a:lnTo>
                    <a:pt x="5942" y="2810"/>
                  </a:lnTo>
                  <a:close/>
                  <a:moveTo>
                    <a:pt x="7954" y="2810"/>
                  </a:moveTo>
                  <a:lnTo>
                    <a:pt x="7954" y="3680"/>
                  </a:lnTo>
                  <a:lnTo>
                    <a:pt x="7085" y="3680"/>
                  </a:lnTo>
                  <a:lnTo>
                    <a:pt x="7085" y="2810"/>
                  </a:lnTo>
                  <a:close/>
                  <a:moveTo>
                    <a:pt x="3370" y="3953"/>
                  </a:moveTo>
                  <a:lnTo>
                    <a:pt x="3370" y="4132"/>
                  </a:lnTo>
                  <a:lnTo>
                    <a:pt x="3311" y="3953"/>
                  </a:lnTo>
                  <a:close/>
                  <a:moveTo>
                    <a:pt x="4513" y="3941"/>
                  </a:moveTo>
                  <a:lnTo>
                    <a:pt x="4513" y="4608"/>
                  </a:lnTo>
                  <a:cubicBezTo>
                    <a:pt x="4305" y="4608"/>
                    <a:pt x="4153" y="4629"/>
                    <a:pt x="4022" y="4629"/>
                  </a:cubicBezTo>
                  <a:cubicBezTo>
                    <a:pt x="3891" y="4629"/>
                    <a:pt x="3781" y="4608"/>
                    <a:pt x="3656" y="4525"/>
                  </a:cubicBezTo>
                  <a:lnTo>
                    <a:pt x="3656" y="3941"/>
                  </a:lnTo>
                  <a:close/>
                  <a:moveTo>
                    <a:pt x="5656" y="3953"/>
                  </a:moveTo>
                  <a:lnTo>
                    <a:pt x="5656" y="4632"/>
                  </a:lnTo>
                  <a:lnTo>
                    <a:pt x="4799" y="4632"/>
                  </a:lnTo>
                  <a:lnTo>
                    <a:pt x="4799" y="3953"/>
                  </a:lnTo>
                  <a:close/>
                  <a:moveTo>
                    <a:pt x="6799" y="3953"/>
                  </a:moveTo>
                  <a:lnTo>
                    <a:pt x="6799" y="4632"/>
                  </a:lnTo>
                  <a:lnTo>
                    <a:pt x="5942" y="4632"/>
                  </a:lnTo>
                  <a:lnTo>
                    <a:pt x="5942" y="3953"/>
                  </a:lnTo>
                  <a:close/>
                  <a:moveTo>
                    <a:pt x="7954" y="3953"/>
                  </a:moveTo>
                  <a:lnTo>
                    <a:pt x="7954" y="4632"/>
                  </a:lnTo>
                  <a:lnTo>
                    <a:pt x="7085" y="4632"/>
                  </a:lnTo>
                  <a:lnTo>
                    <a:pt x="7085" y="3953"/>
                  </a:lnTo>
                  <a:close/>
                  <a:moveTo>
                    <a:pt x="3811" y="7263"/>
                  </a:moveTo>
                  <a:cubicBezTo>
                    <a:pt x="4216" y="7263"/>
                    <a:pt x="4549" y="7585"/>
                    <a:pt x="4549" y="7990"/>
                  </a:cubicBezTo>
                  <a:cubicBezTo>
                    <a:pt x="4549" y="8394"/>
                    <a:pt x="4216" y="8716"/>
                    <a:pt x="3811" y="8716"/>
                  </a:cubicBezTo>
                  <a:cubicBezTo>
                    <a:pt x="3418" y="8716"/>
                    <a:pt x="3085" y="8394"/>
                    <a:pt x="3085" y="7990"/>
                  </a:cubicBezTo>
                  <a:cubicBezTo>
                    <a:pt x="3085" y="7585"/>
                    <a:pt x="3418" y="7263"/>
                    <a:pt x="3811" y="7263"/>
                  </a:cubicBezTo>
                  <a:close/>
                  <a:moveTo>
                    <a:pt x="7287" y="7263"/>
                  </a:moveTo>
                  <a:cubicBezTo>
                    <a:pt x="7680" y="7263"/>
                    <a:pt x="8014" y="7585"/>
                    <a:pt x="8014" y="7990"/>
                  </a:cubicBezTo>
                  <a:cubicBezTo>
                    <a:pt x="8014" y="8394"/>
                    <a:pt x="7680" y="8716"/>
                    <a:pt x="7287" y="8716"/>
                  </a:cubicBezTo>
                  <a:cubicBezTo>
                    <a:pt x="6883" y="8716"/>
                    <a:pt x="6549" y="8394"/>
                    <a:pt x="6549" y="7990"/>
                  </a:cubicBezTo>
                  <a:cubicBezTo>
                    <a:pt x="6549" y="7585"/>
                    <a:pt x="6883" y="7263"/>
                    <a:pt x="7287" y="7263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9"/>
                    <a:pt x="1" y="512"/>
                  </a:cubicBezTo>
                  <a:cubicBezTo>
                    <a:pt x="1" y="798"/>
                    <a:pt x="239" y="1036"/>
                    <a:pt x="525" y="1036"/>
                  </a:cubicBezTo>
                  <a:lnTo>
                    <a:pt x="1168" y="1036"/>
                  </a:lnTo>
                  <a:lnTo>
                    <a:pt x="1965" y="3299"/>
                  </a:lnTo>
                  <a:cubicBezTo>
                    <a:pt x="1995" y="3357"/>
                    <a:pt x="2048" y="3400"/>
                    <a:pt x="2106" y="3400"/>
                  </a:cubicBezTo>
                  <a:cubicBezTo>
                    <a:pt x="2119" y="3400"/>
                    <a:pt x="2131" y="3398"/>
                    <a:pt x="2144" y="3394"/>
                  </a:cubicBezTo>
                  <a:cubicBezTo>
                    <a:pt x="2227" y="3358"/>
                    <a:pt x="2263" y="3287"/>
                    <a:pt x="2239" y="3215"/>
                  </a:cubicBezTo>
                  <a:cubicBezTo>
                    <a:pt x="1453" y="1001"/>
                    <a:pt x="1418" y="905"/>
                    <a:pt x="1418" y="893"/>
                  </a:cubicBezTo>
                  <a:cubicBezTo>
                    <a:pt x="1394" y="798"/>
                    <a:pt x="1299" y="762"/>
                    <a:pt x="1215" y="762"/>
                  </a:cubicBezTo>
                  <a:lnTo>
                    <a:pt x="525" y="762"/>
                  </a:lnTo>
                  <a:cubicBezTo>
                    <a:pt x="394" y="762"/>
                    <a:pt x="287" y="655"/>
                    <a:pt x="287" y="512"/>
                  </a:cubicBezTo>
                  <a:cubicBezTo>
                    <a:pt x="287" y="381"/>
                    <a:pt x="394" y="274"/>
                    <a:pt x="525" y="274"/>
                  </a:cubicBezTo>
                  <a:lnTo>
                    <a:pt x="1215" y="274"/>
                  </a:lnTo>
                  <a:cubicBezTo>
                    <a:pt x="1489" y="274"/>
                    <a:pt x="1751" y="441"/>
                    <a:pt x="1846" y="691"/>
                  </a:cubicBezTo>
                  <a:cubicBezTo>
                    <a:pt x="2013" y="1167"/>
                    <a:pt x="3001" y="3918"/>
                    <a:pt x="3132" y="4322"/>
                  </a:cubicBezTo>
                  <a:cubicBezTo>
                    <a:pt x="3239" y="4620"/>
                    <a:pt x="3573" y="4906"/>
                    <a:pt x="3989" y="4906"/>
                  </a:cubicBezTo>
                  <a:lnTo>
                    <a:pt x="9192" y="4906"/>
                  </a:lnTo>
                  <a:cubicBezTo>
                    <a:pt x="9323" y="4906"/>
                    <a:pt x="9431" y="5013"/>
                    <a:pt x="9431" y="5144"/>
                  </a:cubicBezTo>
                  <a:cubicBezTo>
                    <a:pt x="9431" y="5275"/>
                    <a:pt x="9323" y="5382"/>
                    <a:pt x="9192" y="5382"/>
                  </a:cubicBezTo>
                  <a:lnTo>
                    <a:pt x="3989" y="5382"/>
                  </a:lnTo>
                  <a:cubicBezTo>
                    <a:pt x="3430" y="5382"/>
                    <a:pt x="2918" y="5061"/>
                    <a:pt x="2704" y="4537"/>
                  </a:cubicBezTo>
                  <a:lnTo>
                    <a:pt x="2418" y="3715"/>
                  </a:lnTo>
                  <a:cubicBezTo>
                    <a:pt x="2390" y="3660"/>
                    <a:pt x="2342" y="3620"/>
                    <a:pt x="2289" y="3620"/>
                  </a:cubicBezTo>
                  <a:cubicBezTo>
                    <a:pt x="2273" y="3620"/>
                    <a:pt x="2256" y="3624"/>
                    <a:pt x="2239" y="3632"/>
                  </a:cubicBezTo>
                  <a:cubicBezTo>
                    <a:pt x="2168" y="3656"/>
                    <a:pt x="2120" y="3727"/>
                    <a:pt x="2144" y="3810"/>
                  </a:cubicBezTo>
                  <a:cubicBezTo>
                    <a:pt x="2370" y="4406"/>
                    <a:pt x="2382" y="4656"/>
                    <a:pt x="2668" y="5013"/>
                  </a:cubicBezTo>
                  <a:lnTo>
                    <a:pt x="2346" y="5477"/>
                  </a:lnTo>
                  <a:cubicBezTo>
                    <a:pt x="1870" y="6168"/>
                    <a:pt x="2287" y="7132"/>
                    <a:pt x="3120" y="7239"/>
                  </a:cubicBezTo>
                  <a:cubicBezTo>
                    <a:pt x="2442" y="7871"/>
                    <a:pt x="2882" y="9002"/>
                    <a:pt x="3811" y="9002"/>
                  </a:cubicBezTo>
                  <a:cubicBezTo>
                    <a:pt x="4740" y="9002"/>
                    <a:pt x="5168" y="7882"/>
                    <a:pt x="4513" y="7263"/>
                  </a:cubicBezTo>
                  <a:lnTo>
                    <a:pt x="6585" y="7263"/>
                  </a:lnTo>
                  <a:cubicBezTo>
                    <a:pt x="5930" y="7882"/>
                    <a:pt x="6371" y="9002"/>
                    <a:pt x="7287" y="9002"/>
                  </a:cubicBezTo>
                  <a:cubicBezTo>
                    <a:pt x="8204" y="9002"/>
                    <a:pt x="8633" y="7882"/>
                    <a:pt x="7978" y="7263"/>
                  </a:cubicBezTo>
                  <a:lnTo>
                    <a:pt x="8180" y="7263"/>
                  </a:lnTo>
                  <a:cubicBezTo>
                    <a:pt x="8454" y="7263"/>
                    <a:pt x="8692" y="7025"/>
                    <a:pt x="8692" y="6739"/>
                  </a:cubicBezTo>
                  <a:cubicBezTo>
                    <a:pt x="8692" y="6454"/>
                    <a:pt x="8454" y="6216"/>
                    <a:pt x="8180" y="6216"/>
                  </a:cubicBezTo>
                  <a:lnTo>
                    <a:pt x="6883" y="6216"/>
                  </a:lnTo>
                  <a:cubicBezTo>
                    <a:pt x="6811" y="6216"/>
                    <a:pt x="6728" y="6275"/>
                    <a:pt x="6728" y="6370"/>
                  </a:cubicBezTo>
                  <a:cubicBezTo>
                    <a:pt x="6728" y="6442"/>
                    <a:pt x="6787" y="6513"/>
                    <a:pt x="6883" y="6513"/>
                  </a:cubicBezTo>
                  <a:lnTo>
                    <a:pt x="8180" y="6513"/>
                  </a:lnTo>
                  <a:cubicBezTo>
                    <a:pt x="8311" y="6513"/>
                    <a:pt x="8419" y="6620"/>
                    <a:pt x="8419" y="6751"/>
                  </a:cubicBezTo>
                  <a:cubicBezTo>
                    <a:pt x="8419" y="6894"/>
                    <a:pt x="8311" y="6989"/>
                    <a:pt x="8180" y="6989"/>
                  </a:cubicBezTo>
                  <a:lnTo>
                    <a:pt x="3275" y="6989"/>
                  </a:lnTo>
                  <a:cubicBezTo>
                    <a:pt x="2596" y="6989"/>
                    <a:pt x="2192" y="6216"/>
                    <a:pt x="2584" y="5656"/>
                  </a:cubicBezTo>
                  <a:lnTo>
                    <a:pt x="2858" y="5239"/>
                  </a:lnTo>
                  <a:cubicBezTo>
                    <a:pt x="2977" y="5346"/>
                    <a:pt x="3120" y="5430"/>
                    <a:pt x="3251" y="5501"/>
                  </a:cubicBezTo>
                  <a:lnTo>
                    <a:pt x="2965" y="5918"/>
                  </a:lnTo>
                  <a:cubicBezTo>
                    <a:pt x="2787" y="6180"/>
                    <a:pt x="2965" y="6513"/>
                    <a:pt x="3275" y="6513"/>
                  </a:cubicBezTo>
                  <a:lnTo>
                    <a:pt x="6347" y="6513"/>
                  </a:lnTo>
                  <a:cubicBezTo>
                    <a:pt x="6418" y="6513"/>
                    <a:pt x="6490" y="6454"/>
                    <a:pt x="6490" y="6370"/>
                  </a:cubicBezTo>
                  <a:cubicBezTo>
                    <a:pt x="6490" y="6299"/>
                    <a:pt x="6430" y="6216"/>
                    <a:pt x="6347" y="6216"/>
                  </a:cubicBezTo>
                  <a:lnTo>
                    <a:pt x="3275" y="6216"/>
                  </a:lnTo>
                  <a:cubicBezTo>
                    <a:pt x="3204" y="6216"/>
                    <a:pt x="3156" y="6132"/>
                    <a:pt x="3204" y="6073"/>
                  </a:cubicBezTo>
                  <a:lnTo>
                    <a:pt x="3537" y="5596"/>
                  </a:lnTo>
                  <a:cubicBezTo>
                    <a:pt x="3723" y="5653"/>
                    <a:pt x="3776" y="5666"/>
                    <a:pt x="4361" y="5666"/>
                  </a:cubicBezTo>
                  <a:cubicBezTo>
                    <a:pt x="4909" y="5666"/>
                    <a:pt x="5923" y="5655"/>
                    <a:pt x="7950" y="5655"/>
                  </a:cubicBezTo>
                  <a:cubicBezTo>
                    <a:pt x="8328" y="5655"/>
                    <a:pt x="8741" y="5655"/>
                    <a:pt x="9192" y="5656"/>
                  </a:cubicBezTo>
                  <a:cubicBezTo>
                    <a:pt x="9466" y="5656"/>
                    <a:pt x="9704" y="5418"/>
                    <a:pt x="9704" y="5132"/>
                  </a:cubicBezTo>
                  <a:cubicBezTo>
                    <a:pt x="9704" y="4870"/>
                    <a:pt x="9466" y="4632"/>
                    <a:pt x="9192" y="4632"/>
                  </a:cubicBezTo>
                  <a:lnTo>
                    <a:pt x="9038" y="4632"/>
                  </a:lnTo>
                  <a:lnTo>
                    <a:pt x="9704" y="1703"/>
                  </a:lnTo>
                  <a:cubicBezTo>
                    <a:pt x="9823" y="1155"/>
                    <a:pt x="9407" y="643"/>
                    <a:pt x="8859" y="643"/>
                  </a:cubicBezTo>
                  <a:lnTo>
                    <a:pt x="6085" y="643"/>
                  </a:lnTo>
                  <a:cubicBezTo>
                    <a:pt x="6013" y="643"/>
                    <a:pt x="5942" y="691"/>
                    <a:pt x="5942" y="786"/>
                  </a:cubicBezTo>
                  <a:cubicBezTo>
                    <a:pt x="5942" y="858"/>
                    <a:pt x="6002" y="941"/>
                    <a:pt x="6085" y="941"/>
                  </a:cubicBezTo>
                  <a:lnTo>
                    <a:pt x="8859" y="941"/>
                  </a:lnTo>
                  <a:cubicBezTo>
                    <a:pt x="9252" y="941"/>
                    <a:pt x="9526" y="1286"/>
                    <a:pt x="9442" y="1667"/>
                  </a:cubicBezTo>
                  <a:lnTo>
                    <a:pt x="8752" y="4644"/>
                  </a:lnTo>
                  <a:lnTo>
                    <a:pt x="8264" y="4644"/>
                  </a:lnTo>
                  <a:cubicBezTo>
                    <a:pt x="8335" y="4322"/>
                    <a:pt x="8871" y="2001"/>
                    <a:pt x="8966" y="1584"/>
                  </a:cubicBezTo>
                  <a:cubicBezTo>
                    <a:pt x="8978" y="1501"/>
                    <a:pt x="8919" y="1405"/>
                    <a:pt x="8835" y="1405"/>
                  </a:cubicBezTo>
                  <a:lnTo>
                    <a:pt x="2406" y="1405"/>
                  </a:lnTo>
                  <a:lnTo>
                    <a:pt x="2239" y="941"/>
                  </a:lnTo>
                  <a:lnTo>
                    <a:pt x="5537" y="941"/>
                  </a:lnTo>
                  <a:cubicBezTo>
                    <a:pt x="5621" y="941"/>
                    <a:pt x="5692" y="882"/>
                    <a:pt x="5692" y="786"/>
                  </a:cubicBezTo>
                  <a:cubicBezTo>
                    <a:pt x="5692" y="715"/>
                    <a:pt x="5632" y="643"/>
                    <a:pt x="5537" y="643"/>
                  </a:cubicBezTo>
                  <a:lnTo>
                    <a:pt x="2132" y="643"/>
                  </a:lnTo>
                  <a:cubicBezTo>
                    <a:pt x="2001" y="286"/>
                    <a:pt x="1644" y="0"/>
                    <a:pt x="1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9" name="Google Shape;3629;p45"/>
          <p:cNvGrpSpPr/>
          <p:nvPr/>
        </p:nvGrpSpPr>
        <p:grpSpPr>
          <a:xfrm>
            <a:off x="7228671" y="4420408"/>
            <a:ext cx="1188642" cy="153761"/>
            <a:chOff x="3558802" y="4011427"/>
            <a:chExt cx="1866000" cy="111300"/>
          </a:xfrm>
        </p:grpSpPr>
        <p:sp>
          <p:nvSpPr>
            <p:cNvPr id="3630" name="Google Shape;3630;p45"/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45"/>
            <p:cNvSpPr/>
            <p:nvPr/>
          </p:nvSpPr>
          <p:spPr>
            <a:xfrm rot="5400000" flipH="1">
              <a:off x="3900909" y="3725214"/>
              <a:ext cx="71700" cy="6837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4" name="Google Shape;3634;p45"/>
          <p:cNvSpPr txBox="1"/>
          <p:nvPr/>
        </p:nvSpPr>
        <p:spPr>
          <a:xfrm flipH="1">
            <a:off x="4902087" y="1725918"/>
            <a:ext cx="3588498" cy="52739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600">
                <a:latin typeface="Roboto"/>
                <a:ea typeface="Roboto"/>
                <a:cs typeface="Roboto"/>
              </a:defRPr>
            </a:lvl1pPr>
          </a:lstStyle>
          <a:p>
            <a:r>
              <a:rPr lang="en-US" smtClean="0">
                <a:solidFill>
                  <a:schemeClr val="accent4"/>
                </a:solidFill>
                <a:sym typeface="Roboto"/>
              </a:rPr>
              <a:t>Tổng quan tình </a:t>
            </a:r>
            <a:r>
              <a:rPr lang="en-US" dirty="0" err="1">
                <a:solidFill>
                  <a:schemeClr val="accent4"/>
                </a:solidFill>
                <a:sym typeface="Roboto"/>
              </a:rPr>
              <a:t>hình</a:t>
            </a:r>
            <a:r>
              <a:rPr lang="en-US" dirty="0">
                <a:solidFill>
                  <a:schemeClr val="accent4"/>
                </a:solidFill>
                <a:sym typeface="Roboto"/>
              </a:rPr>
              <a:t> </a:t>
            </a:r>
            <a:r>
              <a:rPr lang="en-US" dirty="0" err="1">
                <a:solidFill>
                  <a:schemeClr val="accent4"/>
                </a:solidFill>
                <a:sym typeface="Roboto"/>
              </a:rPr>
              <a:t>cung</a:t>
            </a:r>
            <a:r>
              <a:rPr lang="en-US" dirty="0">
                <a:solidFill>
                  <a:schemeClr val="accent4"/>
                </a:solidFill>
                <a:sym typeface="Roboto"/>
              </a:rPr>
              <a:t> </a:t>
            </a:r>
            <a:r>
              <a:rPr lang="en-US" dirty="0" err="1">
                <a:solidFill>
                  <a:schemeClr val="accent4"/>
                </a:solidFill>
                <a:sym typeface="Roboto"/>
              </a:rPr>
              <a:t>cấp</a:t>
            </a:r>
            <a:r>
              <a:rPr lang="en-US" dirty="0">
                <a:solidFill>
                  <a:schemeClr val="accent4"/>
                </a:solidFill>
                <a:sym typeface="Roboto"/>
              </a:rPr>
              <a:t> </a:t>
            </a:r>
            <a:r>
              <a:rPr lang="en-US" dirty="0" err="1">
                <a:solidFill>
                  <a:schemeClr val="accent4"/>
                </a:solidFill>
                <a:sym typeface="Roboto"/>
              </a:rPr>
              <a:t>dịch</a:t>
            </a:r>
            <a:r>
              <a:rPr lang="en-US" dirty="0">
                <a:solidFill>
                  <a:schemeClr val="accent4"/>
                </a:solidFill>
                <a:sym typeface="Roboto"/>
              </a:rPr>
              <a:t> </a:t>
            </a:r>
            <a:r>
              <a:rPr lang="en-US" dirty="0" err="1">
                <a:solidFill>
                  <a:schemeClr val="accent4"/>
                </a:solidFill>
                <a:sym typeface="Roboto"/>
              </a:rPr>
              <a:t>vụ</a:t>
            </a:r>
            <a:r>
              <a:rPr lang="en-US" dirty="0">
                <a:solidFill>
                  <a:schemeClr val="accent4"/>
                </a:solidFill>
                <a:sym typeface="Roboto"/>
              </a:rPr>
              <a:t> </a:t>
            </a:r>
            <a:r>
              <a:rPr lang="en-US" dirty="0" err="1">
                <a:solidFill>
                  <a:schemeClr val="accent4"/>
                </a:solidFill>
                <a:sym typeface="Roboto"/>
              </a:rPr>
              <a:t>của</a:t>
            </a:r>
            <a:r>
              <a:rPr lang="en-US" dirty="0">
                <a:solidFill>
                  <a:schemeClr val="accent4"/>
                </a:solidFill>
                <a:sym typeface="Roboto"/>
              </a:rPr>
              <a:t> </a:t>
            </a:r>
            <a:r>
              <a:rPr lang="en-US" dirty="0" err="1">
                <a:solidFill>
                  <a:schemeClr val="accent4"/>
                </a:solidFill>
                <a:sym typeface="Roboto"/>
              </a:rPr>
              <a:t>công</a:t>
            </a:r>
            <a:r>
              <a:rPr lang="en-US" dirty="0">
                <a:solidFill>
                  <a:schemeClr val="accent4"/>
                </a:solidFill>
                <a:sym typeface="Roboto"/>
              </a:rPr>
              <a:t> ty</a:t>
            </a:r>
          </a:p>
        </p:txBody>
      </p:sp>
      <p:cxnSp>
        <p:nvCxnSpPr>
          <p:cNvPr id="3635" name="Google Shape;3635;p45"/>
          <p:cNvCxnSpPr/>
          <p:nvPr/>
        </p:nvCxnSpPr>
        <p:spPr>
          <a:xfrm>
            <a:off x="3564090" y="1925753"/>
            <a:ext cx="1179419" cy="1533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36" name="Google Shape;3636;p45"/>
          <p:cNvCxnSpPr/>
          <p:nvPr/>
        </p:nvCxnSpPr>
        <p:spPr>
          <a:xfrm>
            <a:off x="3564090" y="2665653"/>
            <a:ext cx="1123653" cy="767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37" name="Google Shape;3637;p45"/>
          <p:cNvCxnSpPr/>
          <p:nvPr/>
        </p:nvCxnSpPr>
        <p:spPr>
          <a:xfrm>
            <a:off x="3564090" y="3405604"/>
            <a:ext cx="1123653" cy="632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638" name="Google Shape;3638;p45"/>
          <p:cNvSpPr txBox="1"/>
          <p:nvPr/>
        </p:nvSpPr>
        <p:spPr>
          <a:xfrm flipH="1">
            <a:off x="4906065" y="2518003"/>
            <a:ext cx="3584520" cy="51803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600">
                <a:latin typeface="Roboto"/>
                <a:ea typeface="Roboto"/>
                <a:cs typeface="Roboto"/>
              </a:defRPr>
            </a:lvl1pPr>
          </a:lstStyle>
          <a:p>
            <a:r>
              <a:rPr lang="vi-VN" dirty="0">
                <a:solidFill>
                  <a:schemeClr val="accent3"/>
                </a:solidFill>
                <a:sym typeface="Roboto"/>
              </a:rPr>
              <a:t>Phân </a:t>
            </a:r>
            <a:r>
              <a:rPr lang="vi-VN">
                <a:solidFill>
                  <a:schemeClr val="accent3"/>
                </a:solidFill>
                <a:sym typeface="Roboto"/>
              </a:rPr>
              <a:t>tích </a:t>
            </a:r>
            <a:r>
              <a:rPr lang="en-US" smtClean="0">
                <a:solidFill>
                  <a:schemeClr val="accent3"/>
                </a:solidFill>
                <a:sym typeface="Roboto"/>
              </a:rPr>
              <a:t>doanh thu của công ty </a:t>
            </a:r>
            <a:endParaRPr lang="vi-VN" dirty="0">
              <a:solidFill>
                <a:schemeClr val="accent3"/>
              </a:solidFill>
              <a:sym typeface="Roboto"/>
            </a:endParaRPr>
          </a:p>
        </p:txBody>
      </p:sp>
      <p:sp>
        <p:nvSpPr>
          <p:cNvPr id="3639" name="Google Shape;3639;p45"/>
          <p:cNvSpPr txBox="1"/>
          <p:nvPr/>
        </p:nvSpPr>
        <p:spPr>
          <a:xfrm flipH="1">
            <a:off x="4902087" y="3218342"/>
            <a:ext cx="3588497" cy="4206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600">
                <a:latin typeface="Roboto"/>
                <a:ea typeface="Roboto"/>
                <a:cs typeface="Roboto"/>
              </a:defRPr>
            </a:lvl1pPr>
          </a:lstStyle>
          <a:p>
            <a:r>
              <a:rPr lang="vi-VN" dirty="0">
                <a:solidFill>
                  <a:schemeClr val="accent2"/>
                </a:solidFill>
                <a:sym typeface="Roboto"/>
              </a:rPr>
              <a:t>Đưa ra khuyến nghị cho công 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4" grpId="0" animBg="1"/>
      <p:bldP spid="3638" grpId="0" animBg="1"/>
      <p:bldP spid="36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547;p19"/>
          <p:cNvGraphicFramePr/>
          <p:nvPr>
            <p:extLst>
              <p:ext uri="{D42A27DB-BD31-4B8C-83A1-F6EECF244321}">
                <p14:modId xmlns:p14="http://schemas.microsoft.com/office/powerpoint/2010/main" val="1291804539"/>
              </p:ext>
            </p:extLst>
          </p:nvPr>
        </p:nvGraphicFramePr>
        <p:xfrm>
          <a:off x="6338113" y="721949"/>
          <a:ext cx="2679950" cy="2194350"/>
        </p:xfrm>
        <a:graphic>
          <a:graphicData uri="http://schemas.openxmlformats.org/drawingml/2006/table">
            <a:tbl>
              <a:tblPr>
                <a:noFill/>
                <a:tableStyleId>{76568163-A1BE-4257-AF53-FF2091B02CD4}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3050"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January</a:t>
                      </a:r>
                      <a:endParaRPr sz="1000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</a:t>
                      </a:r>
                      <a:endParaRPr sz="10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</a:t>
                      </a:r>
                      <a:endParaRPr sz="10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Tu</a:t>
                      </a:r>
                      <a:endParaRPr sz="10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We</a:t>
                      </a:r>
                      <a:endParaRPr sz="10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Th</a:t>
                      </a:r>
                      <a:endParaRPr sz="10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Fr</a:t>
                      </a:r>
                      <a:endParaRPr sz="10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Sa</a:t>
                      </a:r>
                      <a:endParaRPr sz="10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21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25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26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28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29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02" name="Google Shape;10299;p94"/>
          <p:cNvGrpSpPr/>
          <p:nvPr/>
        </p:nvGrpSpPr>
        <p:grpSpPr>
          <a:xfrm>
            <a:off x="0" y="1973882"/>
            <a:ext cx="1235176" cy="1195736"/>
            <a:chOff x="7390435" y="3680868"/>
            <a:chExt cx="372073" cy="355243"/>
          </a:xfrm>
        </p:grpSpPr>
        <p:sp>
          <p:nvSpPr>
            <p:cNvPr id="103" name="Google Shape;10300;p94"/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301;p94"/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302;p94"/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303;p94"/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304;p94"/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305;p94"/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Freeform 15"/>
          <p:cNvSpPr/>
          <p:nvPr/>
        </p:nvSpPr>
        <p:spPr>
          <a:xfrm>
            <a:off x="-10391" y="-7741"/>
            <a:ext cx="5528851" cy="5143500"/>
          </a:xfrm>
          <a:custGeom>
            <a:avLst/>
            <a:gdLst>
              <a:gd name="connsiteX0" fmla="*/ 0 w 5528851"/>
              <a:gd name="connsiteY0" fmla="*/ 1378740 h 5143500"/>
              <a:gd name="connsiteX1" fmla="*/ 83127 w 5528851"/>
              <a:gd name="connsiteY1" fmla="*/ 1378740 h 5143500"/>
              <a:gd name="connsiteX2" fmla="*/ 83127 w 5528851"/>
              <a:gd name="connsiteY2" fmla="*/ 5143500 h 5143500"/>
              <a:gd name="connsiteX3" fmla="*/ 0 w 5528851"/>
              <a:gd name="connsiteY3" fmla="*/ 5143500 h 5143500"/>
              <a:gd name="connsiteX4" fmla="*/ 83127 w 5528851"/>
              <a:gd name="connsiteY4" fmla="*/ 610343 h 5143500"/>
              <a:gd name="connsiteX5" fmla="*/ 5144653 w 5528851"/>
              <a:gd name="connsiteY5" fmla="*/ 610343 h 5143500"/>
              <a:gd name="connsiteX6" fmla="*/ 5528851 w 5528851"/>
              <a:gd name="connsiteY6" fmla="*/ 994542 h 5143500"/>
              <a:gd name="connsiteX7" fmla="*/ 5144653 w 5528851"/>
              <a:gd name="connsiteY7" fmla="*/ 1378740 h 5143500"/>
              <a:gd name="connsiteX8" fmla="*/ 83127 w 5528851"/>
              <a:gd name="connsiteY8" fmla="*/ 1378740 h 5143500"/>
              <a:gd name="connsiteX9" fmla="*/ 0 w 5528851"/>
              <a:gd name="connsiteY9" fmla="*/ 0 h 5143500"/>
              <a:gd name="connsiteX10" fmla="*/ 83127 w 5528851"/>
              <a:gd name="connsiteY10" fmla="*/ 0 h 5143500"/>
              <a:gd name="connsiteX11" fmla="*/ 83127 w 5528851"/>
              <a:gd name="connsiteY11" fmla="*/ 610343 h 5143500"/>
              <a:gd name="connsiteX12" fmla="*/ 0 w 5528851"/>
              <a:gd name="connsiteY12" fmla="*/ 610343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528851" h="5143500">
                <a:moveTo>
                  <a:pt x="0" y="1378740"/>
                </a:moveTo>
                <a:lnTo>
                  <a:pt x="83127" y="1378740"/>
                </a:lnTo>
                <a:lnTo>
                  <a:pt x="83127" y="5143500"/>
                </a:lnTo>
                <a:lnTo>
                  <a:pt x="0" y="5143500"/>
                </a:lnTo>
                <a:close/>
                <a:moveTo>
                  <a:pt x="83127" y="610343"/>
                </a:moveTo>
                <a:lnTo>
                  <a:pt x="5144653" y="610343"/>
                </a:lnTo>
                <a:lnTo>
                  <a:pt x="5528851" y="994542"/>
                </a:lnTo>
                <a:lnTo>
                  <a:pt x="5144653" y="1378740"/>
                </a:lnTo>
                <a:lnTo>
                  <a:pt x="83127" y="1378740"/>
                </a:lnTo>
                <a:close/>
                <a:moveTo>
                  <a:pt x="0" y="0"/>
                </a:moveTo>
                <a:lnTo>
                  <a:pt x="83127" y="0"/>
                </a:lnTo>
                <a:lnTo>
                  <a:pt x="83127" y="610343"/>
                </a:lnTo>
                <a:lnTo>
                  <a:pt x="0" y="610343"/>
                </a:lnTo>
                <a:close/>
              </a:path>
            </a:pathLst>
          </a:custGeom>
          <a:solidFill>
            <a:srgbClr val="CC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633;p45"/>
          <p:cNvSpPr txBox="1"/>
          <p:nvPr/>
        </p:nvSpPr>
        <p:spPr>
          <a:xfrm flipH="1">
            <a:off x="0" y="620443"/>
            <a:ext cx="5413664" cy="7689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oval" w="med" len="med"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600">
                <a:latin typeface="Roboto"/>
                <a:ea typeface="Roboto"/>
                <a:cs typeface="Roboto"/>
              </a:defRPr>
            </a:lvl1pPr>
          </a:lstStyle>
          <a:p>
            <a:r>
              <a:rPr lang="en-US" sz="1800">
                <a:solidFill>
                  <a:schemeClr val="accent1">
                    <a:lumMod val="40000"/>
                    <a:lumOff val="60000"/>
                  </a:schemeClr>
                </a:solidFill>
                <a:sym typeface="Roboto"/>
              </a:rPr>
              <a:t>Tổng quan tình hình cung cấp dịch vụ của công ty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sym typeface="Roboto"/>
            </a:endParaRPr>
          </a:p>
        </p:txBody>
      </p:sp>
      <p:pic>
        <p:nvPicPr>
          <p:cNvPr id="4098" name="Picture 2" descr="Kế toán tài chính là gì? Vai trò và nhiệm vụ trong doanh nghiệ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990" y="2512749"/>
            <a:ext cx="3203470" cy="238864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2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10246;p94"/>
          <p:cNvGrpSpPr/>
          <p:nvPr/>
        </p:nvGrpSpPr>
        <p:grpSpPr>
          <a:xfrm>
            <a:off x="323274" y="1161156"/>
            <a:ext cx="689411" cy="453542"/>
            <a:chOff x="6849393" y="3733994"/>
            <a:chExt cx="355053" cy="248038"/>
          </a:xfrm>
          <a:solidFill>
            <a:schemeClr val="accent2"/>
          </a:solidFill>
        </p:grpSpPr>
        <p:sp>
          <p:nvSpPr>
            <p:cNvPr id="7" name="Google Shape;10247;p94"/>
            <p:cNvSpPr/>
            <p:nvPr/>
          </p:nvSpPr>
          <p:spPr>
            <a:xfrm>
              <a:off x="6849393" y="3733994"/>
              <a:ext cx="355053" cy="248038"/>
            </a:xfrm>
            <a:custGeom>
              <a:avLst/>
              <a:gdLst/>
              <a:ahLst/>
              <a:cxnLst/>
              <a:rect l="l" t="t" r="r" b="b"/>
              <a:pathLst>
                <a:path w="11181" h="7811" extrusionOk="0">
                  <a:moveTo>
                    <a:pt x="10800" y="357"/>
                  </a:moveTo>
                  <a:cubicBezTo>
                    <a:pt x="10800" y="357"/>
                    <a:pt x="10823" y="357"/>
                    <a:pt x="10823" y="369"/>
                  </a:cubicBezTo>
                  <a:lnTo>
                    <a:pt x="10823" y="5227"/>
                  </a:lnTo>
                  <a:lnTo>
                    <a:pt x="346" y="5239"/>
                  </a:lnTo>
                  <a:cubicBezTo>
                    <a:pt x="346" y="5239"/>
                    <a:pt x="334" y="5239"/>
                    <a:pt x="334" y="5227"/>
                  </a:cubicBezTo>
                  <a:lnTo>
                    <a:pt x="334" y="369"/>
                  </a:lnTo>
                  <a:cubicBezTo>
                    <a:pt x="334" y="369"/>
                    <a:pt x="334" y="357"/>
                    <a:pt x="346" y="357"/>
                  </a:cubicBezTo>
                  <a:close/>
                  <a:moveTo>
                    <a:pt x="10835" y="5572"/>
                  </a:moveTo>
                  <a:lnTo>
                    <a:pt x="10823" y="5977"/>
                  </a:lnTo>
                  <a:lnTo>
                    <a:pt x="10252" y="5977"/>
                  </a:lnTo>
                  <a:cubicBezTo>
                    <a:pt x="10169" y="5977"/>
                    <a:pt x="10073" y="6060"/>
                    <a:pt x="10073" y="6156"/>
                  </a:cubicBezTo>
                  <a:cubicBezTo>
                    <a:pt x="10073" y="6263"/>
                    <a:pt x="10157" y="6334"/>
                    <a:pt x="10252" y="6334"/>
                  </a:cubicBezTo>
                  <a:lnTo>
                    <a:pt x="10823" y="6334"/>
                  </a:lnTo>
                  <a:lnTo>
                    <a:pt x="10823" y="6739"/>
                  </a:lnTo>
                  <a:lnTo>
                    <a:pt x="8014" y="6739"/>
                  </a:lnTo>
                  <a:cubicBezTo>
                    <a:pt x="7918" y="6739"/>
                    <a:pt x="7823" y="6811"/>
                    <a:pt x="7823" y="6918"/>
                  </a:cubicBezTo>
                  <a:cubicBezTo>
                    <a:pt x="7823" y="7013"/>
                    <a:pt x="7906" y="7096"/>
                    <a:pt x="8014" y="7096"/>
                  </a:cubicBezTo>
                  <a:lnTo>
                    <a:pt x="10823" y="7096"/>
                  </a:lnTo>
                  <a:lnTo>
                    <a:pt x="10823" y="7489"/>
                  </a:lnTo>
                  <a:cubicBezTo>
                    <a:pt x="10823" y="7489"/>
                    <a:pt x="10823" y="7501"/>
                    <a:pt x="10812" y="7501"/>
                  </a:cubicBezTo>
                  <a:lnTo>
                    <a:pt x="358" y="7501"/>
                  </a:lnTo>
                  <a:cubicBezTo>
                    <a:pt x="358" y="7501"/>
                    <a:pt x="346" y="7501"/>
                    <a:pt x="346" y="7489"/>
                  </a:cubicBezTo>
                  <a:lnTo>
                    <a:pt x="346" y="7096"/>
                  </a:lnTo>
                  <a:lnTo>
                    <a:pt x="7263" y="7096"/>
                  </a:lnTo>
                  <a:cubicBezTo>
                    <a:pt x="7359" y="7096"/>
                    <a:pt x="7442" y="7025"/>
                    <a:pt x="7442" y="6918"/>
                  </a:cubicBezTo>
                  <a:cubicBezTo>
                    <a:pt x="7442" y="6834"/>
                    <a:pt x="7371" y="6739"/>
                    <a:pt x="7263" y="6739"/>
                  </a:cubicBezTo>
                  <a:lnTo>
                    <a:pt x="346" y="6739"/>
                  </a:lnTo>
                  <a:lnTo>
                    <a:pt x="346" y="6334"/>
                  </a:lnTo>
                  <a:lnTo>
                    <a:pt x="9514" y="6334"/>
                  </a:lnTo>
                  <a:cubicBezTo>
                    <a:pt x="9597" y="6334"/>
                    <a:pt x="9692" y="6263"/>
                    <a:pt x="9692" y="6156"/>
                  </a:cubicBezTo>
                  <a:cubicBezTo>
                    <a:pt x="9692" y="6072"/>
                    <a:pt x="9621" y="5977"/>
                    <a:pt x="9514" y="5977"/>
                  </a:cubicBezTo>
                  <a:lnTo>
                    <a:pt x="346" y="5977"/>
                  </a:lnTo>
                  <a:lnTo>
                    <a:pt x="346" y="5572"/>
                  </a:lnTo>
                  <a:close/>
                  <a:moveTo>
                    <a:pt x="358" y="0"/>
                  </a:moveTo>
                  <a:cubicBezTo>
                    <a:pt x="167" y="0"/>
                    <a:pt x="1" y="167"/>
                    <a:pt x="1" y="357"/>
                  </a:cubicBezTo>
                  <a:lnTo>
                    <a:pt x="1" y="7453"/>
                  </a:lnTo>
                  <a:cubicBezTo>
                    <a:pt x="1" y="7644"/>
                    <a:pt x="167" y="7811"/>
                    <a:pt x="358" y="7811"/>
                  </a:cubicBezTo>
                  <a:lnTo>
                    <a:pt x="10823" y="7811"/>
                  </a:lnTo>
                  <a:cubicBezTo>
                    <a:pt x="11014" y="7811"/>
                    <a:pt x="11181" y="7644"/>
                    <a:pt x="11181" y="7453"/>
                  </a:cubicBezTo>
                  <a:lnTo>
                    <a:pt x="11181" y="357"/>
                  </a:lnTo>
                  <a:cubicBezTo>
                    <a:pt x="11181" y="167"/>
                    <a:pt x="11014" y="0"/>
                    <a:pt x="108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8" name="Google Shape;10248;p94"/>
            <p:cNvSpPr/>
            <p:nvPr/>
          </p:nvSpPr>
          <p:spPr>
            <a:xfrm>
              <a:off x="7080411" y="3758192"/>
              <a:ext cx="100219" cy="129687"/>
            </a:xfrm>
            <a:custGeom>
              <a:avLst/>
              <a:gdLst/>
              <a:ahLst/>
              <a:cxnLst/>
              <a:rect l="l" t="t" r="r" b="b"/>
              <a:pathLst>
                <a:path w="3156" h="4084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2072" y="357"/>
                  </a:lnTo>
                  <a:cubicBezTo>
                    <a:pt x="2144" y="726"/>
                    <a:pt x="2429" y="1012"/>
                    <a:pt x="2798" y="1084"/>
                  </a:cubicBezTo>
                  <a:lnTo>
                    <a:pt x="2798" y="3001"/>
                  </a:lnTo>
                  <a:cubicBezTo>
                    <a:pt x="2429" y="3072"/>
                    <a:pt x="2144" y="3358"/>
                    <a:pt x="2072" y="3727"/>
                  </a:cubicBezTo>
                  <a:lnTo>
                    <a:pt x="179" y="3727"/>
                  </a:lnTo>
                  <a:cubicBezTo>
                    <a:pt x="96" y="3727"/>
                    <a:pt x="0" y="3810"/>
                    <a:pt x="0" y="3905"/>
                  </a:cubicBezTo>
                  <a:cubicBezTo>
                    <a:pt x="0" y="4013"/>
                    <a:pt x="84" y="4084"/>
                    <a:pt x="179" y="4084"/>
                  </a:cubicBezTo>
                  <a:lnTo>
                    <a:pt x="2239" y="4084"/>
                  </a:lnTo>
                  <a:cubicBezTo>
                    <a:pt x="2322" y="4084"/>
                    <a:pt x="2417" y="4013"/>
                    <a:pt x="2417" y="3905"/>
                  </a:cubicBezTo>
                  <a:cubicBezTo>
                    <a:pt x="2417" y="3596"/>
                    <a:pt x="2667" y="3346"/>
                    <a:pt x="2977" y="3346"/>
                  </a:cubicBezTo>
                  <a:cubicBezTo>
                    <a:pt x="3072" y="3346"/>
                    <a:pt x="3156" y="3274"/>
                    <a:pt x="3156" y="3167"/>
                  </a:cubicBezTo>
                  <a:lnTo>
                    <a:pt x="3156" y="917"/>
                  </a:lnTo>
                  <a:cubicBezTo>
                    <a:pt x="3156" y="810"/>
                    <a:pt x="3072" y="738"/>
                    <a:pt x="2977" y="738"/>
                  </a:cubicBezTo>
                  <a:cubicBezTo>
                    <a:pt x="2667" y="738"/>
                    <a:pt x="2417" y="488"/>
                    <a:pt x="2417" y="179"/>
                  </a:cubicBezTo>
                  <a:cubicBezTo>
                    <a:pt x="2417" y="83"/>
                    <a:pt x="2346" y="0"/>
                    <a:pt x="2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9" name="Google Shape;10249;p94"/>
            <p:cNvSpPr/>
            <p:nvPr/>
          </p:nvSpPr>
          <p:spPr>
            <a:xfrm>
              <a:off x="6873209" y="3757811"/>
              <a:ext cx="100219" cy="130068"/>
            </a:xfrm>
            <a:custGeom>
              <a:avLst/>
              <a:gdLst/>
              <a:ahLst/>
              <a:cxnLst/>
              <a:rect l="l" t="t" r="r" b="b"/>
              <a:pathLst>
                <a:path w="3156" h="4096" extrusionOk="0">
                  <a:moveTo>
                    <a:pt x="918" y="0"/>
                  </a:moveTo>
                  <a:cubicBezTo>
                    <a:pt x="834" y="0"/>
                    <a:pt x="739" y="84"/>
                    <a:pt x="739" y="191"/>
                  </a:cubicBezTo>
                  <a:cubicBezTo>
                    <a:pt x="739" y="500"/>
                    <a:pt x="489" y="750"/>
                    <a:pt x="179" y="750"/>
                  </a:cubicBezTo>
                  <a:cubicBezTo>
                    <a:pt x="84" y="750"/>
                    <a:pt x="1" y="822"/>
                    <a:pt x="1" y="929"/>
                  </a:cubicBezTo>
                  <a:lnTo>
                    <a:pt x="1" y="3179"/>
                  </a:lnTo>
                  <a:cubicBezTo>
                    <a:pt x="1" y="3263"/>
                    <a:pt x="72" y="3358"/>
                    <a:pt x="179" y="3358"/>
                  </a:cubicBezTo>
                  <a:cubicBezTo>
                    <a:pt x="489" y="3358"/>
                    <a:pt x="739" y="3608"/>
                    <a:pt x="739" y="3917"/>
                  </a:cubicBezTo>
                  <a:cubicBezTo>
                    <a:pt x="739" y="4013"/>
                    <a:pt x="810" y="4096"/>
                    <a:pt x="918" y="4096"/>
                  </a:cubicBezTo>
                  <a:lnTo>
                    <a:pt x="2977" y="4096"/>
                  </a:lnTo>
                  <a:cubicBezTo>
                    <a:pt x="3061" y="4096"/>
                    <a:pt x="3156" y="4025"/>
                    <a:pt x="3156" y="3917"/>
                  </a:cubicBezTo>
                  <a:cubicBezTo>
                    <a:pt x="3132" y="3822"/>
                    <a:pt x="3061" y="3739"/>
                    <a:pt x="2977" y="3739"/>
                  </a:cubicBezTo>
                  <a:lnTo>
                    <a:pt x="1084" y="3739"/>
                  </a:lnTo>
                  <a:cubicBezTo>
                    <a:pt x="1013" y="3370"/>
                    <a:pt x="727" y="3084"/>
                    <a:pt x="346" y="3013"/>
                  </a:cubicBezTo>
                  <a:lnTo>
                    <a:pt x="346" y="1096"/>
                  </a:lnTo>
                  <a:cubicBezTo>
                    <a:pt x="727" y="1024"/>
                    <a:pt x="1013" y="738"/>
                    <a:pt x="1084" y="369"/>
                  </a:cubicBezTo>
                  <a:lnTo>
                    <a:pt x="2977" y="369"/>
                  </a:lnTo>
                  <a:cubicBezTo>
                    <a:pt x="3061" y="369"/>
                    <a:pt x="3156" y="286"/>
                    <a:pt x="3156" y="191"/>
                  </a:cubicBezTo>
                  <a:cubicBezTo>
                    <a:pt x="3156" y="95"/>
                    <a:pt x="3073" y="0"/>
                    <a:pt x="29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10" name="Google Shape;10250;p94"/>
            <p:cNvSpPr/>
            <p:nvPr/>
          </p:nvSpPr>
          <p:spPr>
            <a:xfrm>
              <a:off x="6962060" y="3758192"/>
              <a:ext cx="129338" cy="129338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2037" y="334"/>
                  </a:moveTo>
                  <a:cubicBezTo>
                    <a:pt x="2977" y="334"/>
                    <a:pt x="3727" y="1096"/>
                    <a:pt x="3727" y="2036"/>
                  </a:cubicBezTo>
                  <a:cubicBezTo>
                    <a:pt x="3727" y="2977"/>
                    <a:pt x="2977" y="3727"/>
                    <a:pt x="2037" y="3727"/>
                  </a:cubicBezTo>
                  <a:cubicBezTo>
                    <a:pt x="1096" y="3727"/>
                    <a:pt x="334" y="2977"/>
                    <a:pt x="334" y="2036"/>
                  </a:cubicBezTo>
                  <a:cubicBezTo>
                    <a:pt x="334" y="1096"/>
                    <a:pt x="1096" y="334"/>
                    <a:pt x="2037" y="334"/>
                  </a:cubicBezTo>
                  <a:close/>
                  <a:moveTo>
                    <a:pt x="2037" y="0"/>
                  </a:moveTo>
                  <a:cubicBezTo>
                    <a:pt x="906" y="0"/>
                    <a:pt x="1" y="917"/>
                    <a:pt x="1" y="2036"/>
                  </a:cubicBezTo>
                  <a:cubicBezTo>
                    <a:pt x="1" y="3155"/>
                    <a:pt x="918" y="4072"/>
                    <a:pt x="2037" y="4072"/>
                  </a:cubicBezTo>
                  <a:cubicBezTo>
                    <a:pt x="3156" y="4072"/>
                    <a:pt x="4073" y="3155"/>
                    <a:pt x="4073" y="2036"/>
                  </a:cubicBezTo>
                  <a:cubicBezTo>
                    <a:pt x="4073" y="905"/>
                    <a:pt x="3168" y="0"/>
                    <a:pt x="20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11" name="Google Shape;10251;p94"/>
            <p:cNvSpPr/>
            <p:nvPr/>
          </p:nvSpPr>
          <p:spPr>
            <a:xfrm>
              <a:off x="6997244" y="3781627"/>
              <a:ext cx="59382" cy="82436"/>
            </a:xfrm>
            <a:custGeom>
              <a:avLst/>
              <a:gdLst/>
              <a:ahLst/>
              <a:cxnLst/>
              <a:rect l="l" t="t" r="r" b="b"/>
              <a:pathLst>
                <a:path w="1870" h="2596" extrusionOk="0">
                  <a:moveTo>
                    <a:pt x="750" y="536"/>
                  </a:moveTo>
                  <a:lnTo>
                    <a:pt x="750" y="1060"/>
                  </a:lnTo>
                  <a:cubicBezTo>
                    <a:pt x="452" y="965"/>
                    <a:pt x="345" y="881"/>
                    <a:pt x="345" y="762"/>
                  </a:cubicBezTo>
                  <a:cubicBezTo>
                    <a:pt x="345" y="691"/>
                    <a:pt x="500" y="584"/>
                    <a:pt x="750" y="536"/>
                  </a:cubicBezTo>
                  <a:close/>
                  <a:moveTo>
                    <a:pt x="1107" y="1524"/>
                  </a:moveTo>
                  <a:cubicBezTo>
                    <a:pt x="1405" y="1608"/>
                    <a:pt x="1512" y="1703"/>
                    <a:pt x="1512" y="1822"/>
                  </a:cubicBezTo>
                  <a:cubicBezTo>
                    <a:pt x="1512" y="1893"/>
                    <a:pt x="1357" y="2001"/>
                    <a:pt x="1107" y="2036"/>
                  </a:cubicBezTo>
                  <a:lnTo>
                    <a:pt x="1107" y="1524"/>
                  </a:lnTo>
                  <a:close/>
                  <a:moveTo>
                    <a:pt x="941" y="0"/>
                  </a:moveTo>
                  <a:cubicBezTo>
                    <a:pt x="857" y="0"/>
                    <a:pt x="762" y="72"/>
                    <a:pt x="762" y="179"/>
                  </a:cubicBezTo>
                  <a:lnTo>
                    <a:pt x="762" y="191"/>
                  </a:lnTo>
                  <a:cubicBezTo>
                    <a:pt x="333" y="238"/>
                    <a:pt x="24" y="477"/>
                    <a:pt x="24" y="774"/>
                  </a:cubicBezTo>
                  <a:cubicBezTo>
                    <a:pt x="24" y="1191"/>
                    <a:pt x="441" y="1346"/>
                    <a:pt x="762" y="1429"/>
                  </a:cubicBezTo>
                  <a:lnTo>
                    <a:pt x="762" y="2036"/>
                  </a:lnTo>
                  <a:cubicBezTo>
                    <a:pt x="512" y="2001"/>
                    <a:pt x="357" y="1893"/>
                    <a:pt x="357" y="1822"/>
                  </a:cubicBezTo>
                  <a:cubicBezTo>
                    <a:pt x="357" y="1727"/>
                    <a:pt x="286" y="1643"/>
                    <a:pt x="179" y="1643"/>
                  </a:cubicBezTo>
                  <a:cubicBezTo>
                    <a:pt x="83" y="1643"/>
                    <a:pt x="0" y="1715"/>
                    <a:pt x="0" y="1822"/>
                  </a:cubicBezTo>
                  <a:cubicBezTo>
                    <a:pt x="0" y="2120"/>
                    <a:pt x="310" y="2334"/>
                    <a:pt x="750" y="2393"/>
                  </a:cubicBezTo>
                  <a:lnTo>
                    <a:pt x="750" y="2417"/>
                  </a:lnTo>
                  <a:cubicBezTo>
                    <a:pt x="750" y="2501"/>
                    <a:pt x="822" y="2596"/>
                    <a:pt x="929" y="2596"/>
                  </a:cubicBezTo>
                  <a:cubicBezTo>
                    <a:pt x="1036" y="2596"/>
                    <a:pt x="1107" y="2513"/>
                    <a:pt x="1107" y="2417"/>
                  </a:cubicBezTo>
                  <a:lnTo>
                    <a:pt x="1107" y="2393"/>
                  </a:lnTo>
                  <a:cubicBezTo>
                    <a:pt x="1536" y="2358"/>
                    <a:pt x="1845" y="2120"/>
                    <a:pt x="1845" y="1822"/>
                  </a:cubicBezTo>
                  <a:cubicBezTo>
                    <a:pt x="1845" y="1417"/>
                    <a:pt x="1453" y="1250"/>
                    <a:pt x="1107" y="1167"/>
                  </a:cubicBezTo>
                  <a:lnTo>
                    <a:pt x="1107" y="548"/>
                  </a:lnTo>
                  <a:cubicBezTo>
                    <a:pt x="1357" y="596"/>
                    <a:pt x="1512" y="703"/>
                    <a:pt x="1512" y="774"/>
                  </a:cubicBezTo>
                  <a:cubicBezTo>
                    <a:pt x="1512" y="869"/>
                    <a:pt x="1584" y="953"/>
                    <a:pt x="1691" y="953"/>
                  </a:cubicBezTo>
                  <a:cubicBezTo>
                    <a:pt x="1774" y="953"/>
                    <a:pt x="1869" y="881"/>
                    <a:pt x="1869" y="774"/>
                  </a:cubicBezTo>
                  <a:cubicBezTo>
                    <a:pt x="1869" y="477"/>
                    <a:pt x="1548" y="250"/>
                    <a:pt x="1119" y="191"/>
                  </a:cubicBezTo>
                  <a:lnTo>
                    <a:pt x="1119" y="179"/>
                  </a:lnTo>
                  <a:cubicBezTo>
                    <a:pt x="1119" y="84"/>
                    <a:pt x="1048" y="0"/>
                    <a:pt x="9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1045" y="1025364"/>
            <a:ext cx="26912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</a:rPr>
              <a:t>195.32M</a:t>
            </a:r>
          </a:p>
          <a:p>
            <a:r>
              <a:rPr lang="en-US" sz="1200" smtClean="0"/>
              <a:t>Tổng doanh thu của công ty XX thu được năm 2023</a:t>
            </a:r>
            <a:endParaRPr lang="en-US" sz="1200"/>
          </a:p>
        </p:txBody>
      </p:sp>
      <p:sp>
        <p:nvSpPr>
          <p:cNvPr id="13" name="Google Shape;10242;p94"/>
          <p:cNvSpPr/>
          <p:nvPr/>
        </p:nvSpPr>
        <p:spPr>
          <a:xfrm>
            <a:off x="369518" y="3009879"/>
            <a:ext cx="638400" cy="606157"/>
          </a:xfrm>
          <a:custGeom>
            <a:avLst/>
            <a:gdLst/>
            <a:ahLst/>
            <a:cxnLst/>
            <a:rect l="l" t="t" r="r" b="b"/>
            <a:pathLst>
              <a:path w="7240" h="11467" extrusionOk="0">
                <a:moveTo>
                  <a:pt x="1048" y="346"/>
                </a:moveTo>
                <a:cubicBezTo>
                  <a:pt x="1156" y="346"/>
                  <a:pt x="1239" y="441"/>
                  <a:pt x="1239" y="537"/>
                </a:cubicBezTo>
                <a:cubicBezTo>
                  <a:pt x="1239" y="644"/>
                  <a:pt x="1156" y="727"/>
                  <a:pt x="1048" y="727"/>
                </a:cubicBezTo>
                <a:cubicBezTo>
                  <a:pt x="941" y="727"/>
                  <a:pt x="858" y="644"/>
                  <a:pt x="858" y="537"/>
                </a:cubicBezTo>
                <a:cubicBezTo>
                  <a:pt x="858" y="429"/>
                  <a:pt x="941" y="346"/>
                  <a:pt x="1048" y="346"/>
                </a:cubicBezTo>
                <a:close/>
                <a:moveTo>
                  <a:pt x="3549" y="1203"/>
                </a:moveTo>
                <a:lnTo>
                  <a:pt x="3906" y="1453"/>
                </a:lnTo>
                <a:lnTo>
                  <a:pt x="3549" y="1453"/>
                </a:lnTo>
                <a:lnTo>
                  <a:pt x="3549" y="1203"/>
                </a:lnTo>
                <a:close/>
                <a:moveTo>
                  <a:pt x="6883" y="1060"/>
                </a:moveTo>
                <a:lnTo>
                  <a:pt x="6883" y="1072"/>
                </a:lnTo>
                <a:lnTo>
                  <a:pt x="6097" y="2799"/>
                </a:lnTo>
                <a:cubicBezTo>
                  <a:pt x="6085" y="2846"/>
                  <a:pt x="6085" y="2894"/>
                  <a:pt x="6097" y="2942"/>
                </a:cubicBezTo>
                <a:lnTo>
                  <a:pt x="6883" y="4680"/>
                </a:lnTo>
                <a:lnTo>
                  <a:pt x="4620" y="4680"/>
                </a:lnTo>
                <a:lnTo>
                  <a:pt x="4620" y="1608"/>
                </a:lnTo>
                <a:cubicBezTo>
                  <a:pt x="4620" y="1549"/>
                  <a:pt x="4597" y="1501"/>
                  <a:pt x="4549" y="1477"/>
                </a:cubicBezTo>
                <a:lnTo>
                  <a:pt x="3942" y="1060"/>
                </a:lnTo>
                <a:close/>
                <a:moveTo>
                  <a:pt x="6883" y="4680"/>
                </a:moveTo>
                <a:cubicBezTo>
                  <a:pt x="6883" y="4686"/>
                  <a:pt x="6880" y="4689"/>
                  <a:pt x="6878" y="4689"/>
                </a:cubicBezTo>
                <a:cubicBezTo>
                  <a:pt x="6877" y="4689"/>
                  <a:pt x="6877" y="4686"/>
                  <a:pt x="6883" y="4680"/>
                </a:cubicBezTo>
                <a:close/>
                <a:moveTo>
                  <a:pt x="4299" y="1787"/>
                </a:moveTo>
                <a:lnTo>
                  <a:pt x="4299" y="5394"/>
                </a:lnTo>
                <a:lnTo>
                  <a:pt x="1941" y="5406"/>
                </a:lnTo>
                <a:lnTo>
                  <a:pt x="1941" y="2692"/>
                </a:lnTo>
                <a:cubicBezTo>
                  <a:pt x="1941" y="2608"/>
                  <a:pt x="1870" y="2537"/>
                  <a:pt x="1787" y="2537"/>
                </a:cubicBezTo>
                <a:cubicBezTo>
                  <a:pt x="1691" y="2537"/>
                  <a:pt x="1620" y="2608"/>
                  <a:pt x="1620" y="2692"/>
                </a:cubicBezTo>
                <a:lnTo>
                  <a:pt x="1620" y="5406"/>
                </a:lnTo>
                <a:lnTo>
                  <a:pt x="1227" y="5406"/>
                </a:lnTo>
                <a:lnTo>
                  <a:pt x="1227" y="1787"/>
                </a:lnTo>
                <a:lnTo>
                  <a:pt x="1620" y="1787"/>
                </a:lnTo>
                <a:lnTo>
                  <a:pt x="1620" y="1989"/>
                </a:lnTo>
                <a:cubicBezTo>
                  <a:pt x="1620" y="2072"/>
                  <a:pt x="1691" y="2144"/>
                  <a:pt x="1787" y="2144"/>
                </a:cubicBezTo>
                <a:cubicBezTo>
                  <a:pt x="1870" y="2144"/>
                  <a:pt x="1941" y="2072"/>
                  <a:pt x="1941" y="1989"/>
                </a:cubicBezTo>
                <a:lnTo>
                  <a:pt x="1941" y="1787"/>
                </a:lnTo>
                <a:close/>
                <a:moveTo>
                  <a:pt x="1584" y="10764"/>
                </a:moveTo>
                <a:cubicBezTo>
                  <a:pt x="1691" y="10764"/>
                  <a:pt x="1787" y="10859"/>
                  <a:pt x="1787" y="10954"/>
                </a:cubicBezTo>
                <a:lnTo>
                  <a:pt x="1787" y="11145"/>
                </a:lnTo>
                <a:lnTo>
                  <a:pt x="322" y="11145"/>
                </a:lnTo>
                <a:lnTo>
                  <a:pt x="322" y="10954"/>
                </a:lnTo>
                <a:cubicBezTo>
                  <a:pt x="322" y="10847"/>
                  <a:pt x="417" y="10764"/>
                  <a:pt x="513" y="10764"/>
                </a:cubicBezTo>
                <a:close/>
                <a:moveTo>
                  <a:pt x="1048" y="1"/>
                </a:moveTo>
                <a:cubicBezTo>
                  <a:pt x="775" y="1"/>
                  <a:pt x="536" y="239"/>
                  <a:pt x="536" y="525"/>
                </a:cubicBezTo>
                <a:cubicBezTo>
                  <a:pt x="536" y="763"/>
                  <a:pt x="679" y="953"/>
                  <a:pt x="894" y="1037"/>
                </a:cubicBezTo>
                <a:lnTo>
                  <a:pt x="894" y="10419"/>
                </a:lnTo>
                <a:lnTo>
                  <a:pt x="513" y="10419"/>
                </a:lnTo>
                <a:cubicBezTo>
                  <a:pt x="215" y="10419"/>
                  <a:pt x="1" y="10657"/>
                  <a:pt x="1" y="10943"/>
                </a:cubicBezTo>
                <a:lnTo>
                  <a:pt x="1" y="11300"/>
                </a:lnTo>
                <a:cubicBezTo>
                  <a:pt x="1" y="11395"/>
                  <a:pt x="72" y="11466"/>
                  <a:pt x="155" y="11466"/>
                </a:cubicBezTo>
                <a:lnTo>
                  <a:pt x="1965" y="11466"/>
                </a:lnTo>
                <a:cubicBezTo>
                  <a:pt x="2049" y="11466"/>
                  <a:pt x="2120" y="11395"/>
                  <a:pt x="2120" y="11300"/>
                </a:cubicBezTo>
                <a:lnTo>
                  <a:pt x="2120" y="10943"/>
                </a:lnTo>
                <a:cubicBezTo>
                  <a:pt x="2120" y="10645"/>
                  <a:pt x="1882" y="10419"/>
                  <a:pt x="1608" y="10419"/>
                </a:cubicBezTo>
                <a:lnTo>
                  <a:pt x="1227" y="10419"/>
                </a:lnTo>
                <a:lnTo>
                  <a:pt x="1227" y="5740"/>
                </a:lnTo>
                <a:lnTo>
                  <a:pt x="4299" y="5740"/>
                </a:lnTo>
                <a:cubicBezTo>
                  <a:pt x="4489" y="5740"/>
                  <a:pt x="4632" y="5585"/>
                  <a:pt x="4632" y="5394"/>
                </a:cubicBezTo>
                <a:lnTo>
                  <a:pt x="4632" y="5025"/>
                </a:lnTo>
                <a:lnTo>
                  <a:pt x="6883" y="5025"/>
                </a:lnTo>
                <a:cubicBezTo>
                  <a:pt x="7002" y="5025"/>
                  <a:pt x="7109" y="4966"/>
                  <a:pt x="7180" y="4859"/>
                </a:cubicBezTo>
                <a:cubicBezTo>
                  <a:pt x="7228" y="4763"/>
                  <a:pt x="7240" y="4632"/>
                  <a:pt x="7180" y="4525"/>
                </a:cubicBezTo>
                <a:lnTo>
                  <a:pt x="6442" y="2882"/>
                </a:lnTo>
                <a:lnTo>
                  <a:pt x="7180" y="1227"/>
                </a:lnTo>
                <a:cubicBezTo>
                  <a:pt x="7228" y="1120"/>
                  <a:pt x="7228" y="989"/>
                  <a:pt x="7156" y="894"/>
                </a:cubicBezTo>
                <a:cubicBezTo>
                  <a:pt x="7097" y="787"/>
                  <a:pt x="6978" y="727"/>
                  <a:pt x="6859" y="727"/>
                </a:cubicBezTo>
                <a:lnTo>
                  <a:pt x="3358" y="727"/>
                </a:lnTo>
                <a:cubicBezTo>
                  <a:pt x="3275" y="727"/>
                  <a:pt x="3192" y="810"/>
                  <a:pt x="3192" y="894"/>
                </a:cubicBezTo>
                <a:lnTo>
                  <a:pt x="3192" y="1453"/>
                </a:lnTo>
                <a:lnTo>
                  <a:pt x="1215" y="1453"/>
                </a:lnTo>
                <a:lnTo>
                  <a:pt x="1215" y="1037"/>
                </a:lnTo>
                <a:cubicBezTo>
                  <a:pt x="1429" y="953"/>
                  <a:pt x="1572" y="763"/>
                  <a:pt x="1572" y="525"/>
                </a:cubicBezTo>
                <a:cubicBezTo>
                  <a:pt x="1572" y="227"/>
                  <a:pt x="1334" y="1"/>
                  <a:pt x="1048" y="1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1189959" y="3009880"/>
            <a:ext cx="28471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70C0"/>
                </a:solidFill>
              </a:rPr>
              <a:t>48000</a:t>
            </a:r>
          </a:p>
          <a:p>
            <a:r>
              <a:rPr lang="en-US" sz="1200"/>
              <a:t>Tổng số lượt cung cấp dịch vụ của công ty XX năm 2023</a:t>
            </a:r>
          </a:p>
        </p:txBody>
      </p:sp>
      <p:grpSp>
        <p:nvGrpSpPr>
          <p:cNvPr id="15" name="Google Shape;10239;p94"/>
          <p:cNvGrpSpPr/>
          <p:nvPr/>
        </p:nvGrpSpPr>
        <p:grpSpPr>
          <a:xfrm>
            <a:off x="4090092" y="2930194"/>
            <a:ext cx="561243" cy="460684"/>
            <a:chOff x="7429366" y="3223183"/>
            <a:chExt cx="334634" cy="333904"/>
          </a:xfrm>
          <a:solidFill>
            <a:srgbClr val="7030A0"/>
          </a:solidFill>
        </p:grpSpPr>
        <p:sp>
          <p:nvSpPr>
            <p:cNvPr id="16" name="Google Shape;10240;p94"/>
            <p:cNvSpPr/>
            <p:nvPr/>
          </p:nvSpPr>
          <p:spPr>
            <a:xfrm>
              <a:off x="7429366" y="3223183"/>
              <a:ext cx="334634" cy="333904"/>
            </a:xfrm>
            <a:custGeom>
              <a:avLst/>
              <a:gdLst/>
              <a:ahLst/>
              <a:cxnLst/>
              <a:rect l="l" t="t" r="r" b="b"/>
              <a:pathLst>
                <a:path w="10538" h="10515" extrusionOk="0">
                  <a:moveTo>
                    <a:pt x="6978" y="322"/>
                  </a:moveTo>
                  <a:cubicBezTo>
                    <a:pt x="7930" y="322"/>
                    <a:pt x="8716" y="1096"/>
                    <a:pt x="8716" y="2061"/>
                  </a:cubicBezTo>
                  <a:cubicBezTo>
                    <a:pt x="8716" y="2334"/>
                    <a:pt x="8633" y="2644"/>
                    <a:pt x="8478" y="2942"/>
                  </a:cubicBezTo>
                  <a:cubicBezTo>
                    <a:pt x="8478" y="2954"/>
                    <a:pt x="8466" y="2977"/>
                    <a:pt x="8466" y="2977"/>
                  </a:cubicBezTo>
                  <a:cubicBezTo>
                    <a:pt x="8061" y="3823"/>
                    <a:pt x="7276" y="4704"/>
                    <a:pt x="6978" y="5025"/>
                  </a:cubicBezTo>
                  <a:cubicBezTo>
                    <a:pt x="6680" y="4716"/>
                    <a:pt x="5894" y="3835"/>
                    <a:pt x="5490" y="2989"/>
                  </a:cubicBezTo>
                  <a:cubicBezTo>
                    <a:pt x="5490" y="2977"/>
                    <a:pt x="5478" y="2954"/>
                    <a:pt x="5478" y="2942"/>
                  </a:cubicBezTo>
                  <a:cubicBezTo>
                    <a:pt x="5323" y="2632"/>
                    <a:pt x="5240" y="2334"/>
                    <a:pt x="5240" y="2061"/>
                  </a:cubicBezTo>
                  <a:cubicBezTo>
                    <a:pt x="5240" y="1096"/>
                    <a:pt x="6025" y="322"/>
                    <a:pt x="6978" y="322"/>
                  </a:cubicBezTo>
                  <a:close/>
                  <a:moveTo>
                    <a:pt x="5252" y="3227"/>
                  </a:moveTo>
                  <a:cubicBezTo>
                    <a:pt x="5728" y="4192"/>
                    <a:pt x="6597" y="5121"/>
                    <a:pt x="6811" y="5335"/>
                  </a:cubicBezTo>
                  <a:lnTo>
                    <a:pt x="6811" y="5811"/>
                  </a:lnTo>
                  <a:lnTo>
                    <a:pt x="3751" y="6728"/>
                  </a:lnTo>
                  <a:lnTo>
                    <a:pt x="3751" y="3668"/>
                  </a:lnTo>
                  <a:lnTo>
                    <a:pt x="5252" y="3227"/>
                  </a:lnTo>
                  <a:close/>
                  <a:moveTo>
                    <a:pt x="8704" y="3239"/>
                  </a:moveTo>
                  <a:lnTo>
                    <a:pt x="10205" y="3668"/>
                  </a:lnTo>
                  <a:lnTo>
                    <a:pt x="10205" y="6728"/>
                  </a:lnTo>
                  <a:lnTo>
                    <a:pt x="7145" y="5811"/>
                  </a:lnTo>
                  <a:lnTo>
                    <a:pt x="7145" y="5335"/>
                  </a:lnTo>
                  <a:cubicBezTo>
                    <a:pt x="7371" y="5121"/>
                    <a:pt x="8228" y="4192"/>
                    <a:pt x="8704" y="3239"/>
                  </a:cubicBezTo>
                  <a:close/>
                  <a:moveTo>
                    <a:pt x="358" y="2763"/>
                  </a:moveTo>
                  <a:lnTo>
                    <a:pt x="3418" y="3668"/>
                  </a:lnTo>
                  <a:lnTo>
                    <a:pt x="3418" y="6728"/>
                  </a:lnTo>
                  <a:lnTo>
                    <a:pt x="2263" y="6383"/>
                  </a:lnTo>
                  <a:cubicBezTo>
                    <a:pt x="2244" y="6375"/>
                    <a:pt x="2225" y="6372"/>
                    <a:pt x="2208" y="6372"/>
                  </a:cubicBezTo>
                  <a:cubicBezTo>
                    <a:pt x="2136" y="6372"/>
                    <a:pt x="2077" y="6425"/>
                    <a:pt x="2049" y="6502"/>
                  </a:cubicBezTo>
                  <a:cubicBezTo>
                    <a:pt x="2025" y="6585"/>
                    <a:pt x="2084" y="6680"/>
                    <a:pt x="2168" y="6704"/>
                  </a:cubicBezTo>
                  <a:lnTo>
                    <a:pt x="3418" y="7085"/>
                  </a:lnTo>
                  <a:lnTo>
                    <a:pt x="3418" y="10121"/>
                  </a:lnTo>
                  <a:lnTo>
                    <a:pt x="358" y="9204"/>
                  </a:lnTo>
                  <a:lnTo>
                    <a:pt x="358" y="6168"/>
                  </a:lnTo>
                  <a:lnTo>
                    <a:pt x="1513" y="6514"/>
                  </a:lnTo>
                  <a:lnTo>
                    <a:pt x="1561" y="6514"/>
                  </a:lnTo>
                  <a:cubicBezTo>
                    <a:pt x="1632" y="6514"/>
                    <a:pt x="1692" y="6466"/>
                    <a:pt x="1727" y="6394"/>
                  </a:cubicBezTo>
                  <a:cubicBezTo>
                    <a:pt x="1751" y="6311"/>
                    <a:pt x="1692" y="6216"/>
                    <a:pt x="1608" y="6192"/>
                  </a:cubicBezTo>
                  <a:lnTo>
                    <a:pt x="358" y="5811"/>
                  </a:lnTo>
                  <a:lnTo>
                    <a:pt x="358" y="2763"/>
                  </a:lnTo>
                  <a:close/>
                  <a:moveTo>
                    <a:pt x="7145" y="6156"/>
                  </a:moveTo>
                  <a:lnTo>
                    <a:pt x="10205" y="7061"/>
                  </a:lnTo>
                  <a:lnTo>
                    <a:pt x="10205" y="10121"/>
                  </a:lnTo>
                  <a:lnTo>
                    <a:pt x="7145" y="9204"/>
                  </a:lnTo>
                  <a:lnTo>
                    <a:pt x="7145" y="7990"/>
                  </a:lnTo>
                  <a:cubicBezTo>
                    <a:pt x="7145" y="7895"/>
                    <a:pt x="7073" y="7823"/>
                    <a:pt x="6978" y="7823"/>
                  </a:cubicBezTo>
                  <a:cubicBezTo>
                    <a:pt x="6895" y="7823"/>
                    <a:pt x="6811" y="7895"/>
                    <a:pt x="6811" y="7990"/>
                  </a:cubicBezTo>
                  <a:lnTo>
                    <a:pt x="6811" y="9204"/>
                  </a:lnTo>
                  <a:lnTo>
                    <a:pt x="3751" y="10121"/>
                  </a:lnTo>
                  <a:lnTo>
                    <a:pt x="3751" y="7061"/>
                  </a:lnTo>
                  <a:lnTo>
                    <a:pt x="6811" y="6156"/>
                  </a:lnTo>
                  <a:lnTo>
                    <a:pt x="6811" y="7311"/>
                  </a:lnTo>
                  <a:cubicBezTo>
                    <a:pt x="6811" y="7407"/>
                    <a:pt x="6895" y="7478"/>
                    <a:pt x="6978" y="7478"/>
                  </a:cubicBezTo>
                  <a:cubicBezTo>
                    <a:pt x="7073" y="7478"/>
                    <a:pt x="7145" y="7407"/>
                    <a:pt x="7145" y="7311"/>
                  </a:cubicBezTo>
                  <a:lnTo>
                    <a:pt x="7145" y="6156"/>
                  </a:lnTo>
                  <a:close/>
                  <a:moveTo>
                    <a:pt x="6966" y="1"/>
                  </a:moveTo>
                  <a:cubicBezTo>
                    <a:pt x="5823" y="1"/>
                    <a:pt x="4894" y="918"/>
                    <a:pt x="4894" y="2061"/>
                  </a:cubicBezTo>
                  <a:cubicBezTo>
                    <a:pt x="4894" y="2334"/>
                    <a:pt x="4966" y="2632"/>
                    <a:pt x="5085" y="2930"/>
                  </a:cubicBezTo>
                  <a:lnTo>
                    <a:pt x="3573" y="3370"/>
                  </a:lnTo>
                  <a:lnTo>
                    <a:pt x="215" y="2382"/>
                  </a:lnTo>
                  <a:cubicBezTo>
                    <a:pt x="205" y="2375"/>
                    <a:pt x="192" y="2372"/>
                    <a:pt x="179" y="2372"/>
                  </a:cubicBezTo>
                  <a:cubicBezTo>
                    <a:pt x="146" y="2372"/>
                    <a:pt x="106" y="2389"/>
                    <a:pt x="72" y="2406"/>
                  </a:cubicBezTo>
                  <a:cubicBezTo>
                    <a:pt x="25" y="2442"/>
                    <a:pt x="1" y="2477"/>
                    <a:pt x="1" y="2537"/>
                  </a:cubicBezTo>
                  <a:lnTo>
                    <a:pt x="1" y="5954"/>
                  </a:lnTo>
                  <a:lnTo>
                    <a:pt x="1" y="9335"/>
                  </a:lnTo>
                  <a:cubicBezTo>
                    <a:pt x="1" y="9419"/>
                    <a:pt x="37" y="9478"/>
                    <a:pt x="120" y="9502"/>
                  </a:cubicBezTo>
                  <a:lnTo>
                    <a:pt x="3513" y="10514"/>
                  </a:lnTo>
                  <a:lnTo>
                    <a:pt x="3573" y="10514"/>
                  </a:lnTo>
                  <a:lnTo>
                    <a:pt x="6847" y="9550"/>
                  </a:lnTo>
                  <a:cubicBezTo>
                    <a:pt x="6859" y="9562"/>
                    <a:pt x="6883" y="9562"/>
                    <a:pt x="6918" y="9562"/>
                  </a:cubicBezTo>
                  <a:cubicBezTo>
                    <a:pt x="6942" y="9562"/>
                    <a:pt x="6966" y="9562"/>
                    <a:pt x="6990" y="9550"/>
                  </a:cubicBezTo>
                  <a:lnTo>
                    <a:pt x="10264" y="10514"/>
                  </a:lnTo>
                  <a:lnTo>
                    <a:pt x="10312" y="10514"/>
                  </a:lnTo>
                  <a:cubicBezTo>
                    <a:pt x="10335" y="10514"/>
                    <a:pt x="10383" y="10502"/>
                    <a:pt x="10419" y="10490"/>
                  </a:cubicBezTo>
                  <a:cubicBezTo>
                    <a:pt x="10455" y="10454"/>
                    <a:pt x="10490" y="10407"/>
                    <a:pt x="10490" y="10347"/>
                  </a:cubicBezTo>
                  <a:lnTo>
                    <a:pt x="10538" y="6942"/>
                  </a:lnTo>
                  <a:lnTo>
                    <a:pt x="10538" y="3549"/>
                  </a:lnTo>
                  <a:cubicBezTo>
                    <a:pt x="10538" y="3477"/>
                    <a:pt x="10490" y="3418"/>
                    <a:pt x="10419" y="3394"/>
                  </a:cubicBezTo>
                  <a:lnTo>
                    <a:pt x="8835" y="2930"/>
                  </a:lnTo>
                  <a:cubicBezTo>
                    <a:pt x="8954" y="2632"/>
                    <a:pt x="9038" y="2334"/>
                    <a:pt x="9038" y="2061"/>
                  </a:cubicBezTo>
                  <a:cubicBezTo>
                    <a:pt x="9038" y="918"/>
                    <a:pt x="8109" y="1"/>
                    <a:pt x="69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241;p94"/>
            <p:cNvSpPr/>
            <p:nvPr/>
          </p:nvSpPr>
          <p:spPr>
            <a:xfrm>
              <a:off x="7613514" y="3251541"/>
              <a:ext cx="74878" cy="74529"/>
            </a:xfrm>
            <a:custGeom>
              <a:avLst/>
              <a:gdLst/>
              <a:ahLst/>
              <a:cxnLst/>
              <a:rect l="l" t="t" r="r" b="b"/>
              <a:pathLst>
                <a:path w="2358" h="2347" extrusionOk="0">
                  <a:moveTo>
                    <a:pt x="1179" y="322"/>
                  </a:moveTo>
                  <a:cubicBezTo>
                    <a:pt x="1643" y="322"/>
                    <a:pt x="2012" y="691"/>
                    <a:pt x="2012" y="1156"/>
                  </a:cubicBezTo>
                  <a:cubicBezTo>
                    <a:pt x="2012" y="1620"/>
                    <a:pt x="1643" y="1989"/>
                    <a:pt x="1179" y="1989"/>
                  </a:cubicBezTo>
                  <a:cubicBezTo>
                    <a:pt x="715" y="1989"/>
                    <a:pt x="345" y="1620"/>
                    <a:pt x="345" y="1156"/>
                  </a:cubicBezTo>
                  <a:cubicBezTo>
                    <a:pt x="334" y="703"/>
                    <a:pt x="715" y="322"/>
                    <a:pt x="1179" y="322"/>
                  </a:cubicBezTo>
                  <a:close/>
                  <a:moveTo>
                    <a:pt x="1179" y="1"/>
                  </a:moveTo>
                  <a:cubicBezTo>
                    <a:pt x="524" y="1"/>
                    <a:pt x="0" y="513"/>
                    <a:pt x="0" y="1168"/>
                  </a:cubicBezTo>
                  <a:cubicBezTo>
                    <a:pt x="0" y="1811"/>
                    <a:pt x="524" y="2346"/>
                    <a:pt x="1179" y="2346"/>
                  </a:cubicBezTo>
                  <a:cubicBezTo>
                    <a:pt x="1834" y="2346"/>
                    <a:pt x="2358" y="1822"/>
                    <a:pt x="2358" y="1168"/>
                  </a:cubicBezTo>
                  <a:cubicBezTo>
                    <a:pt x="2358" y="513"/>
                    <a:pt x="1834" y="1"/>
                    <a:pt x="1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854473" y="2919816"/>
            <a:ext cx="211974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92D050"/>
                </a:solidFill>
              </a:rPr>
              <a:t>4 khu vực</a:t>
            </a:r>
          </a:p>
          <a:p>
            <a:r>
              <a:rPr lang="en-US" sz="1200"/>
              <a:t>Công ty cung cấp dịch vụ trên 4 khu vực lãnh thổ: Americas, APAC, EMEA, Europe</a:t>
            </a:r>
          </a:p>
        </p:txBody>
      </p:sp>
      <p:grpSp>
        <p:nvGrpSpPr>
          <p:cNvPr id="19" name="Google Shape;10062;p94"/>
          <p:cNvGrpSpPr/>
          <p:nvPr/>
        </p:nvGrpSpPr>
        <p:grpSpPr>
          <a:xfrm>
            <a:off x="4021282" y="1012741"/>
            <a:ext cx="700556" cy="605307"/>
            <a:chOff x="5823294" y="2309751"/>
            <a:chExt cx="315327" cy="314978"/>
          </a:xfrm>
        </p:grpSpPr>
        <p:sp>
          <p:nvSpPr>
            <p:cNvPr id="20" name="Google Shape;10063;p94"/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064;p94"/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065;p94"/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066;p94"/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067;p94"/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068;p94"/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069;p94"/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070;p94"/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071;p94"/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072;p94"/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073;p94"/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074;p94"/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075;p94"/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076;p94"/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077;p94"/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078;p94"/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079;p94"/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Rectangle 55"/>
          <p:cNvSpPr/>
          <p:nvPr/>
        </p:nvSpPr>
        <p:spPr>
          <a:xfrm>
            <a:off x="4854473" y="1012742"/>
            <a:ext cx="230486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FFC000"/>
                </a:solidFill>
              </a:rPr>
              <a:t>216782</a:t>
            </a:r>
          </a:p>
          <a:p>
            <a:r>
              <a:rPr lang="en-US" sz="1200" smtClean="0"/>
              <a:t>Số giờ công ty cung cấp dịch vụ</a:t>
            </a:r>
            <a:endParaRPr lang="en-US" sz="1200"/>
          </a:p>
        </p:txBody>
      </p:sp>
      <p:sp>
        <p:nvSpPr>
          <p:cNvPr id="59" name="Oval 58"/>
          <p:cNvSpPr/>
          <p:nvPr/>
        </p:nvSpPr>
        <p:spPr>
          <a:xfrm>
            <a:off x="7460673" y="1459018"/>
            <a:ext cx="103909" cy="87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457210" y="3089445"/>
            <a:ext cx="103909" cy="87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803573" y="1307312"/>
            <a:ext cx="1257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Số liệu từ 01/01/2023 đến 31/12/2023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03573" y="3001055"/>
            <a:ext cx="1174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Công ty XX là công ty đa quốc gia cung cấp các dịch vụ tài chính</a:t>
            </a:r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7457210" y="811087"/>
            <a:ext cx="0" cy="36887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94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3886200" y="0"/>
            <a:ext cx="5257799" cy="5143500"/>
          </a:xfrm>
          <a:custGeom>
            <a:avLst/>
            <a:gdLst>
              <a:gd name="connsiteX0" fmla="*/ 4052455 w 4135582"/>
              <a:gd name="connsiteY0" fmla="*/ 1039091 h 5143500"/>
              <a:gd name="connsiteX1" fmla="*/ 4135582 w 4135582"/>
              <a:gd name="connsiteY1" fmla="*/ 1039091 h 5143500"/>
              <a:gd name="connsiteX2" fmla="*/ 4135582 w 4135582"/>
              <a:gd name="connsiteY2" fmla="*/ 5143500 h 5143500"/>
              <a:gd name="connsiteX3" fmla="*/ 4052455 w 4135582"/>
              <a:gd name="connsiteY3" fmla="*/ 5143500 h 5143500"/>
              <a:gd name="connsiteX4" fmla="*/ 332509 w 4135582"/>
              <a:gd name="connsiteY4" fmla="*/ 374073 h 5143500"/>
              <a:gd name="connsiteX5" fmla="*/ 4052455 w 4135582"/>
              <a:gd name="connsiteY5" fmla="*/ 374073 h 5143500"/>
              <a:gd name="connsiteX6" fmla="*/ 4052455 w 4135582"/>
              <a:gd name="connsiteY6" fmla="*/ 1039091 h 5143500"/>
              <a:gd name="connsiteX7" fmla="*/ 332509 w 4135582"/>
              <a:gd name="connsiteY7" fmla="*/ 1039091 h 5143500"/>
              <a:gd name="connsiteX8" fmla="*/ 0 w 4135582"/>
              <a:gd name="connsiteY8" fmla="*/ 706582 h 5143500"/>
              <a:gd name="connsiteX9" fmla="*/ 4052455 w 4135582"/>
              <a:gd name="connsiteY9" fmla="*/ 0 h 5143500"/>
              <a:gd name="connsiteX10" fmla="*/ 4135582 w 4135582"/>
              <a:gd name="connsiteY10" fmla="*/ 0 h 5143500"/>
              <a:gd name="connsiteX11" fmla="*/ 4135582 w 4135582"/>
              <a:gd name="connsiteY11" fmla="*/ 374073 h 5143500"/>
              <a:gd name="connsiteX12" fmla="*/ 4052455 w 4135582"/>
              <a:gd name="connsiteY12" fmla="*/ 374073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35582" h="5143500">
                <a:moveTo>
                  <a:pt x="4052455" y="1039091"/>
                </a:moveTo>
                <a:lnTo>
                  <a:pt x="4135582" y="1039091"/>
                </a:lnTo>
                <a:lnTo>
                  <a:pt x="4135582" y="5143500"/>
                </a:lnTo>
                <a:lnTo>
                  <a:pt x="4052455" y="5143500"/>
                </a:lnTo>
                <a:close/>
                <a:moveTo>
                  <a:pt x="332509" y="374073"/>
                </a:moveTo>
                <a:lnTo>
                  <a:pt x="4052455" y="374073"/>
                </a:lnTo>
                <a:lnTo>
                  <a:pt x="4052455" y="1039091"/>
                </a:lnTo>
                <a:lnTo>
                  <a:pt x="332509" y="1039091"/>
                </a:lnTo>
                <a:lnTo>
                  <a:pt x="0" y="706582"/>
                </a:lnTo>
                <a:close/>
                <a:moveTo>
                  <a:pt x="4052455" y="0"/>
                </a:moveTo>
                <a:lnTo>
                  <a:pt x="4135582" y="0"/>
                </a:lnTo>
                <a:lnTo>
                  <a:pt x="4135582" y="374073"/>
                </a:lnTo>
                <a:lnTo>
                  <a:pt x="4052455" y="374073"/>
                </a:lnTo>
                <a:close/>
              </a:path>
            </a:pathLst>
          </a:custGeom>
          <a:solidFill>
            <a:srgbClr val="D3D4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80711" y="500398"/>
            <a:ext cx="402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accent4"/>
                </a:solidFill>
                <a:sym typeface="Roboto"/>
              </a:rPr>
              <a:t>Phân </a:t>
            </a:r>
            <a:r>
              <a:rPr lang="en-US" sz="1800">
                <a:solidFill>
                  <a:schemeClr val="accent4"/>
                </a:solidFill>
                <a:sym typeface="Roboto"/>
              </a:rPr>
              <a:t>tích </a:t>
            </a:r>
            <a:r>
              <a:rPr lang="en-US" sz="1800" smtClean="0">
                <a:solidFill>
                  <a:schemeClr val="accent4"/>
                </a:solidFill>
                <a:sym typeface="Roboto"/>
              </a:rPr>
              <a:t>về doanh thu của </a:t>
            </a:r>
            <a:r>
              <a:rPr lang="en-US" sz="1800">
                <a:solidFill>
                  <a:schemeClr val="accent4"/>
                </a:solidFill>
                <a:sym typeface="Roboto"/>
              </a:rPr>
              <a:t>công ty</a:t>
            </a:r>
            <a:endParaRPr lang="en-US" sz="1800" dirty="0">
              <a:solidFill>
                <a:schemeClr val="accent4"/>
              </a:solidFill>
              <a:sym typeface="Roboto"/>
            </a:endParaRPr>
          </a:p>
        </p:txBody>
      </p:sp>
      <p:grpSp>
        <p:nvGrpSpPr>
          <p:cNvPr id="9" name="Google Shape;1982;p34"/>
          <p:cNvGrpSpPr/>
          <p:nvPr/>
        </p:nvGrpSpPr>
        <p:grpSpPr>
          <a:xfrm>
            <a:off x="4728609" y="2083134"/>
            <a:ext cx="3624815" cy="2132505"/>
            <a:chOff x="5137339" y="2418920"/>
            <a:chExt cx="1447783" cy="851775"/>
          </a:xfrm>
        </p:grpSpPr>
        <p:sp>
          <p:nvSpPr>
            <p:cNvPr id="10" name="Google Shape;1983;p34"/>
            <p:cNvSpPr/>
            <p:nvPr/>
          </p:nvSpPr>
          <p:spPr>
            <a:xfrm>
              <a:off x="5744844" y="2475456"/>
              <a:ext cx="753722" cy="668308"/>
            </a:xfrm>
            <a:custGeom>
              <a:avLst/>
              <a:gdLst/>
              <a:ahLst/>
              <a:cxnLst/>
              <a:rect l="l" t="t" r="r" b="b"/>
              <a:pathLst>
                <a:path w="38086" h="33770" extrusionOk="0">
                  <a:moveTo>
                    <a:pt x="25350" y="21733"/>
                  </a:moveTo>
                  <a:lnTo>
                    <a:pt x="25381" y="21733"/>
                  </a:lnTo>
                  <a:cubicBezTo>
                    <a:pt x="25381" y="21733"/>
                    <a:pt x="25502" y="21824"/>
                    <a:pt x="25533" y="21915"/>
                  </a:cubicBezTo>
                  <a:cubicBezTo>
                    <a:pt x="25533" y="21976"/>
                    <a:pt x="25533" y="22037"/>
                    <a:pt x="25563" y="22098"/>
                  </a:cubicBezTo>
                  <a:cubicBezTo>
                    <a:pt x="25593" y="22250"/>
                    <a:pt x="25654" y="22402"/>
                    <a:pt x="25745" y="22554"/>
                  </a:cubicBezTo>
                  <a:cubicBezTo>
                    <a:pt x="25745" y="22554"/>
                    <a:pt x="25776" y="22615"/>
                    <a:pt x="25776" y="22645"/>
                  </a:cubicBezTo>
                  <a:cubicBezTo>
                    <a:pt x="25776" y="22675"/>
                    <a:pt x="25776" y="22706"/>
                    <a:pt x="25806" y="22736"/>
                  </a:cubicBezTo>
                  <a:cubicBezTo>
                    <a:pt x="25837" y="22888"/>
                    <a:pt x="25837" y="23010"/>
                    <a:pt x="25806" y="23131"/>
                  </a:cubicBezTo>
                  <a:cubicBezTo>
                    <a:pt x="25776" y="23192"/>
                    <a:pt x="25776" y="23222"/>
                    <a:pt x="25806" y="23253"/>
                  </a:cubicBezTo>
                  <a:cubicBezTo>
                    <a:pt x="25837" y="23344"/>
                    <a:pt x="25806" y="23435"/>
                    <a:pt x="25776" y="23526"/>
                  </a:cubicBezTo>
                  <a:cubicBezTo>
                    <a:pt x="25745" y="23648"/>
                    <a:pt x="25745" y="23739"/>
                    <a:pt x="25867" y="23770"/>
                  </a:cubicBezTo>
                  <a:lnTo>
                    <a:pt x="25897" y="23770"/>
                  </a:lnTo>
                  <a:cubicBezTo>
                    <a:pt x="26019" y="23922"/>
                    <a:pt x="26110" y="24043"/>
                    <a:pt x="26232" y="24195"/>
                  </a:cubicBezTo>
                  <a:cubicBezTo>
                    <a:pt x="26262" y="24256"/>
                    <a:pt x="26262" y="24347"/>
                    <a:pt x="26262" y="24408"/>
                  </a:cubicBezTo>
                  <a:cubicBezTo>
                    <a:pt x="26262" y="24438"/>
                    <a:pt x="26262" y="24438"/>
                    <a:pt x="26262" y="24469"/>
                  </a:cubicBezTo>
                  <a:cubicBezTo>
                    <a:pt x="26292" y="24529"/>
                    <a:pt x="26323" y="24560"/>
                    <a:pt x="26292" y="24621"/>
                  </a:cubicBezTo>
                  <a:cubicBezTo>
                    <a:pt x="26292" y="24681"/>
                    <a:pt x="26323" y="24742"/>
                    <a:pt x="26353" y="24773"/>
                  </a:cubicBezTo>
                  <a:cubicBezTo>
                    <a:pt x="26414" y="24833"/>
                    <a:pt x="26475" y="24894"/>
                    <a:pt x="26505" y="24955"/>
                  </a:cubicBezTo>
                  <a:cubicBezTo>
                    <a:pt x="26505" y="24985"/>
                    <a:pt x="26536" y="25016"/>
                    <a:pt x="26536" y="25016"/>
                  </a:cubicBezTo>
                  <a:cubicBezTo>
                    <a:pt x="26566" y="25046"/>
                    <a:pt x="26627" y="25077"/>
                    <a:pt x="26627" y="25107"/>
                  </a:cubicBezTo>
                  <a:cubicBezTo>
                    <a:pt x="26688" y="25168"/>
                    <a:pt x="26748" y="25229"/>
                    <a:pt x="26809" y="25259"/>
                  </a:cubicBezTo>
                  <a:cubicBezTo>
                    <a:pt x="26900" y="25289"/>
                    <a:pt x="26992" y="25350"/>
                    <a:pt x="27083" y="25381"/>
                  </a:cubicBezTo>
                  <a:lnTo>
                    <a:pt x="27083" y="25381"/>
                  </a:lnTo>
                  <a:lnTo>
                    <a:pt x="27083" y="25381"/>
                  </a:lnTo>
                  <a:lnTo>
                    <a:pt x="27083" y="25381"/>
                  </a:lnTo>
                  <a:cubicBezTo>
                    <a:pt x="27113" y="25381"/>
                    <a:pt x="27113" y="25350"/>
                    <a:pt x="27144" y="25350"/>
                  </a:cubicBezTo>
                  <a:cubicBezTo>
                    <a:pt x="27174" y="25320"/>
                    <a:pt x="27174" y="25289"/>
                    <a:pt x="27174" y="25229"/>
                  </a:cubicBezTo>
                  <a:cubicBezTo>
                    <a:pt x="27144" y="25168"/>
                    <a:pt x="27113" y="25107"/>
                    <a:pt x="27052" y="25016"/>
                  </a:cubicBezTo>
                  <a:cubicBezTo>
                    <a:pt x="26992" y="24955"/>
                    <a:pt x="26961" y="24864"/>
                    <a:pt x="26992" y="24773"/>
                  </a:cubicBezTo>
                  <a:lnTo>
                    <a:pt x="26992" y="24621"/>
                  </a:lnTo>
                  <a:cubicBezTo>
                    <a:pt x="26992" y="24560"/>
                    <a:pt x="26961" y="24499"/>
                    <a:pt x="26931" y="24438"/>
                  </a:cubicBezTo>
                  <a:cubicBezTo>
                    <a:pt x="26840" y="24347"/>
                    <a:pt x="26779" y="24286"/>
                    <a:pt x="26688" y="24226"/>
                  </a:cubicBezTo>
                  <a:cubicBezTo>
                    <a:pt x="26627" y="24134"/>
                    <a:pt x="26536" y="24074"/>
                    <a:pt x="26414" y="24013"/>
                  </a:cubicBezTo>
                  <a:cubicBezTo>
                    <a:pt x="26323" y="23982"/>
                    <a:pt x="26292" y="23922"/>
                    <a:pt x="26292" y="23830"/>
                  </a:cubicBezTo>
                  <a:cubicBezTo>
                    <a:pt x="26292" y="23770"/>
                    <a:pt x="26262" y="23739"/>
                    <a:pt x="26232" y="23678"/>
                  </a:cubicBezTo>
                  <a:cubicBezTo>
                    <a:pt x="26171" y="23618"/>
                    <a:pt x="26140" y="23557"/>
                    <a:pt x="26110" y="23496"/>
                  </a:cubicBezTo>
                  <a:cubicBezTo>
                    <a:pt x="26019" y="23466"/>
                    <a:pt x="25988" y="23405"/>
                    <a:pt x="25988" y="23344"/>
                  </a:cubicBezTo>
                  <a:cubicBezTo>
                    <a:pt x="25958" y="23283"/>
                    <a:pt x="25958" y="23222"/>
                    <a:pt x="25988" y="23192"/>
                  </a:cubicBezTo>
                  <a:cubicBezTo>
                    <a:pt x="26049" y="22979"/>
                    <a:pt x="26080" y="22797"/>
                    <a:pt x="26110" y="22584"/>
                  </a:cubicBezTo>
                  <a:cubicBezTo>
                    <a:pt x="26110" y="22584"/>
                    <a:pt x="26110" y="22554"/>
                    <a:pt x="26110" y="22554"/>
                  </a:cubicBezTo>
                  <a:cubicBezTo>
                    <a:pt x="26140" y="22554"/>
                    <a:pt x="26140" y="22523"/>
                    <a:pt x="26171" y="22523"/>
                  </a:cubicBezTo>
                  <a:cubicBezTo>
                    <a:pt x="26171" y="22523"/>
                    <a:pt x="26201" y="22523"/>
                    <a:pt x="26201" y="22523"/>
                  </a:cubicBezTo>
                  <a:cubicBezTo>
                    <a:pt x="26232" y="22554"/>
                    <a:pt x="26232" y="22554"/>
                    <a:pt x="26232" y="22584"/>
                  </a:cubicBezTo>
                  <a:cubicBezTo>
                    <a:pt x="26232" y="22675"/>
                    <a:pt x="26323" y="22736"/>
                    <a:pt x="26414" y="22706"/>
                  </a:cubicBezTo>
                  <a:cubicBezTo>
                    <a:pt x="26444" y="22706"/>
                    <a:pt x="26444" y="22706"/>
                    <a:pt x="26475" y="22706"/>
                  </a:cubicBezTo>
                  <a:cubicBezTo>
                    <a:pt x="26566" y="22797"/>
                    <a:pt x="26688" y="22827"/>
                    <a:pt x="26748" y="22949"/>
                  </a:cubicBezTo>
                  <a:cubicBezTo>
                    <a:pt x="26809" y="23071"/>
                    <a:pt x="26900" y="23162"/>
                    <a:pt x="27022" y="23253"/>
                  </a:cubicBezTo>
                  <a:cubicBezTo>
                    <a:pt x="27052" y="23253"/>
                    <a:pt x="27083" y="23222"/>
                    <a:pt x="27113" y="23222"/>
                  </a:cubicBezTo>
                  <a:cubicBezTo>
                    <a:pt x="27113" y="23253"/>
                    <a:pt x="27204" y="23283"/>
                    <a:pt x="27204" y="23374"/>
                  </a:cubicBezTo>
                  <a:cubicBezTo>
                    <a:pt x="27204" y="23435"/>
                    <a:pt x="27204" y="23526"/>
                    <a:pt x="27204" y="23587"/>
                  </a:cubicBezTo>
                  <a:cubicBezTo>
                    <a:pt x="27204" y="23618"/>
                    <a:pt x="27265" y="23618"/>
                    <a:pt x="27265" y="23618"/>
                  </a:cubicBezTo>
                  <a:lnTo>
                    <a:pt x="27296" y="23618"/>
                  </a:lnTo>
                  <a:lnTo>
                    <a:pt x="27599" y="23314"/>
                  </a:lnTo>
                  <a:cubicBezTo>
                    <a:pt x="27630" y="23283"/>
                    <a:pt x="27660" y="23253"/>
                    <a:pt x="27691" y="23253"/>
                  </a:cubicBezTo>
                  <a:cubicBezTo>
                    <a:pt x="27812" y="23222"/>
                    <a:pt x="27934" y="23131"/>
                    <a:pt x="28025" y="23040"/>
                  </a:cubicBezTo>
                  <a:cubicBezTo>
                    <a:pt x="28086" y="22979"/>
                    <a:pt x="28147" y="22919"/>
                    <a:pt x="28147" y="22827"/>
                  </a:cubicBezTo>
                  <a:cubicBezTo>
                    <a:pt x="28207" y="22706"/>
                    <a:pt x="28207" y="22584"/>
                    <a:pt x="28147" y="22432"/>
                  </a:cubicBezTo>
                  <a:lnTo>
                    <a:pt x="28147" y="22432"/>
                  </a:lnTo>
                  <a:cubicBezTo>
                    <a:pt x="28116" y="22250"/>
                    <a:pt x="28086" y="22098"/>
                    <a:pt x="27995" y="21946"/>
                  </a:cubicBezTo>
                  <a:cubicBezTo>
                    <a:pt x="27964" y="21915"/>
                    <a:pt x="27934" y="21855"/>
                    <a:pt x="27873" y="21794"/>
                  </a:cubicBezTo>
                  <a:cubicBezTo>
                    <a:pt x="27782" y="21733"/>
                    <a:pt x="27691" y="21642"/>
                    <a:pt x="27569" y="21581"/>
                  </a:cubicBezTo>
                  <a:cubicBezTo>
                    <a:pt x="27508" y="21551"/>
                    <a:pt x="27447" y="21490"/>
                    <a:pt x="27447" y="21399"/>
                  </a:cubicBezTo>
                  <a:cubicBezTo>
                    <a:pt x="27417" y="21338"/>
                    <a:pt x="27387" y="21308"/>
                    <a:pt x="27356" y="21277"/>
                  </a:cubicBezTo>
                  <a:lnTo>
                    <a:pt x="27265" y="21216"/>
                  </a:lnTo>
                  <a:cubicBezTo>
                    <a:pt x="27265" y="21216"/>
                    <a:pt x="27235" y="21186"/>
                    <a:pt x="27235" y="21156"/>
                  </a:cubicBezTo>
                  <a:cubicBezTo>
                    <a:pt x="27235" y="21064"/>
                    <a:pt x="27204" y="20973"/>
                    <a:pt x="27326" y="20882"/>
                  </a:cubicBezTo>
                  <a:cubicBezTo>
                    <a:pt x="27356" y="20852"/>
                    <a:pt x="27387" y="20821"/>
                    <a:pt x="27387" y="20760"/>
                  </a:cubicBezTo>
                  <a:cubicBezTo>
                    <a:pt x="27387" y="20730"/>
                    <a:pt x="27417" y="20700"/>
                    <a:pt x="27447" y="20669"/>
                  </a:cubicBezTo>
                  <a:cubicBezTo>
                    <a:pt x="27539" y="20608"/>
                    <a:pt x="27660" y="20548"/>
                    <a:pt x="27751" y="20487"/>
                  </a:cubicBezTo>
                  <a:cubicBezTo>
                    <a:pt x="27782" y="20487"/>
                    <a:pt x="27812" y="20487"/>
                    <a:pt x="27843" y="20487"/>
                  </a:cubicBezTo>
                  <a:cubicBezTo>
                    <a:pt x="27873" y="20487"/>
                    <a:pt x="27873" y="20517"/>
                    <a:pt x="27903" y="20517"/>
                  </a:cubicBezTo>
                  <a:cubicBezTo>
                    <a:pt x="27934" y="20517"/>
                    <a:pt x="28025" y="20578"/>
                    <a:pt x="28025" y="20639"/>
                  </a:cubicBezTo>
                  <a:cubicBezTo>
                    <a:pt x="28055" y="20700"/>
                    <a:pt x="28086" y="20760"/>
                    <a:pt x="28116" y="20760"/>
                  </a:cubicBezTo>
                  <a:cubicBezTo>
                    <a:pt x="28177" y="20821"/>
                    <a:pt x="28238" y="20791"/>
                    <a:pt x="28268" y="20730"/>
                  </a:cubicBezTo>
                  <a:cubicBezTo>
                    <a:pt x="28268" y="20700"/>
                    <a:pt x="28268" y="20669"/>
                    <a:pt x="28268" y="20639"/>
                  </a:cubicBezTo>
                  <a:lnTo>
                    <a:pt x="28268" y="20639"/>
                  </a:lnTo>
                  <a:lnTo>
                    <a:pt x="28268" y="20639"/>
                  </a:lnTo>
                  <a:lnTo>
                    <a:pt x="28268" y="20608"/>
                  </a:lnTo>
                  <a:cubicBezTo>
                    <a:pt x="28268" y="20578"/>
                    <a:pt x="28268" y="20578"/>
                    <a:pt x="28299" y="20578"/>
                  </a:cubicBezTo>
                  <a:cubicBezTo>
                    <a:pt x="28420" y="20548"/>
                    <a:pt x="28511" y="20487"/>
                    <a:pt x="28633" y="20426"/>
                  </a:cubicBezTo>
                  <a:cubicBezTo>
                    <a:pt x="28755" y="20426"/>
                    <a:pt x="28846" y="20335"/>
                    <a:pt x="28876" y="20244"/>
                  </a:cubicBezTo>
                  <a:cubicBezTo>
                    <a:pt x="28876" y="20213"/>
                    <a:pt x="28906" y="20213"/>
                    <a:pt x="28937" y="20244"/>
                  </a:cubicBezTo>
                  <a:cubicBezTo>
                    <a:pt x="28967" y="20274"/>
                    <a:pt x="28998" y="20274"/>
                    <a:pt x="29058" y="20274"/>
                  </a:cubicBezTo>
                  <a:cubicBezTo>
                    <a:pt x="29119" y="20244"/>
                    <a:pt x="29180" y="20213"/>
                    <a:pt x="29271" y="20213"/>
                  </a:cubicBezTo>
                  <a:cubicBezTo>
                    <a:pt x="29332" y="20183"/>
                    <a:pt x="29393" y="20183"/>
                    <a:pt x="29454" y="20153"/>
                  </a:cubicBezTo>
                  <a:cubicBezTo>
                    <a:pt x="29514" y="20122"/>
                    <a:pt x="29575" y="20092"/>
                    <a:pt x="29575" y="20031"/>
                  </a:cubicBezTo>
                  <a:cubicBezTo>
                    <a:pt x="29575" y="20001"/>
                    <a:pt x="29636" y="19970"/>
                    <a:pt x="29636" y="19970"/>
                  </a:cubicBezTo>
                  <a:cubicBezTo>
                    <a:pt x="29727" y="19909"/>
                    <a:pt x="29818" y="19849"/>
                    <a:pt x="29849" y="19757"/>
                  </a:cubicBezTo>
                  <a:lnTo>
                    <a:pt x="29849" y="19727"/>
                  </a:lnTo>
                  <a:cubicBezTo>
                    <a:pt x="29940" y="19697"/>
                    <a:pt x="29970" y="19605"/>
                    <a:pt x="30001" y="19545"/>
                  </a:cubicBezTo>
                  <a:cubicBezTo>
                    <a:pt x="30001" y="19514"/>
                    <a:pt x="30031" y="19514"/>
                    <a:pt x="30062" y="19484"/>
                  </a:cubicBezTo>
                  <a:cubicBezTo>
                    <a:pt x="30092" y="19484"/>
                    <a:pt x="30122" y="19453"/>
                    <a:pt x="30122" y="19423"/>
                  </a:cubicBezTo>
                  <a:cubicBezTo>
                    <a:pt x="30092" y="19332"/>
                    <a:pt x="30092" y="19271"/>
                    <a:pt x="30122" y="19210"/>
                  </a:cubicBezTo>
                  <a:cubicBezTo>
                    <a:pt x="30122" y="19149"/>
                    <a:pt x="30122" y="19119"/>
                    <a:pt x="30153" y="19089"/>
                  </a:cubicBezTo>
                  <a:cubicBezTo>
                    <a:pt x="30213" y="19058"/>
                    <a:pt x="30274" y="18967"/>
                    <a:pt x="30274" y="18876"/>
                  </a:cubicBezTo>
                  <a:cubicBezTo>
                    <a:pt x="30274" y="18815"/>
                    <a:pt x="30305" y="18754"/>
                    <a:pt x="30365" y="18724"/>
                  </a:cubicBezTo>
                  <a:cubicBezTo>
                    <a:pt x="30396" y="18694"/>
                    <a:pt x="30426" y="18602"/>
                    <a:pt x="30426" y="18542"/>
                  </a:cubicBezTo>
                  <a:cubicBezTo>
                    <a:pt x="30426" y="18511"/>
                    <a:pt x="30457" y="18450"/>
                    <a:pt x="30457" y="18420"/>
                  </a:cubicBezTo>
                  <a:cubicBezTo>
                    <a:pt x="30517" y="18359"/>
                    <a:pt x="30487" y="18268"/>
                    <a:pt x="30426" y="18207"/>
                  </a:cubicBezTo>
                  <a:cubicBezTo>
                    <a:pt x="30396" y="18177"/>
                    <a:pt x="30365" y="18146"/>
                    <a:pt x="30335" y="18116"/>
                  </a:cubicBezTo>
                  <a:cubicBezTo>
                    <a:pt x="30305" y="18116"/>
                    <a:pt x="30274" y="18116"/>
                    <a:pt x="30244" y="18116"/>
                  </a:cubicBezTo>
                  <a:lnTo>
                    <a:pt x="30244" y="18116"/>
                  </a:lnTo>
                  <a:cubicBezTo>
                    <a:pt x="30244" y="18086"/>
                    <a:pt x="30244" y="18055"/>
                    <a:pt x="30244" y="18025"/>
                  </a:cubicBezTo>
                  <a:cubicBezTo>
                    <a:pt x="30274" y="17994"/>
                    <a:pt x="30305" y="17964"/>
                    <a:pt x="30335" y="17934"/>
                  </a:cubicBezTo>
                  <a:cubicBezTo>
                    <a:pt x="30365" y="17934"/>
                    <a:pt x="30365" y="17873"/>
                    <a:pt x="30335" y="17842"/>
                  </a:cubicBezTo>
                  <a:cubicBezTo>
                    <a:pt x="30305" y="17812"/>
                    <a:pt x="30244" y="17751"/>
                    <a:pt x="30213" y="17721"/>
                  </a:cubicBezTo>
                  <a:lnTo>
                    <a:pt x="30213" y="17721"/>
                  </a:lnTo>
                  <a:lnTo>
                    <a:pt x="30213" y="17721"/>
                  </a:lnTo>
                  <a:lnTo>
                    <a:pt x="30213" y="17721"/>
                  </a:lnTo>
                  <a:lnTo>
                    <a:pt x="30213" y="17721"/>
                  </a:lnTo>
                  <a:cubicBezTo>
                    <a:pt x="30213" y="17721"/>
                    <a:pt x="30244" y="17721"/>
                    <a:pt x="30244" y="17721"/>
                  </a:cubicBezTo>
                  <a:cubicBezTo>
                    <a:pt x="30305" y="17721"/>
                    <a:pt x="30335" y="17630"/>
                    <a:pt x="30274" y="17599"/>
                  </a:cubicBezTo>
                  <a:cubicBezTo>
                    <a:pt x="30244" y="17569"/>
                    <a:pt x="30213" y="17539"/>
                    <a:pt x="30183" y="17508"/>
                  </a:cubicBezTo>
                  <a:cubicBezTo>
                    <a:pt x="30122" y="17478"/>
                    <a:pt x="30062" y="17417"/>
                    <a:pt x="30031" y="17356"/>
                  </a:cubicBezTo>
                  <a:cubicBezTo>
                    <a:pt x="30001" y="17265"/>
                    <a:pt x="29940" y="17174"/>
                    <a:pt x="29910" y="17083"/>
                  </a:cubicBezTo>
                  <a:cubicBezTo>
                    <a:pt x="29879" y="17022"/>
                    <a:pt x="29849" y="16991"/>
                    <a:pt x="29788" y="16961"/>
                  </a:cubicBezTo>
                  <a:lnTo>
                    <a:pt x="29666" y="16900"/>
                  </a:lnTo>
                  <a:cubicBezTo>
                    <a:pt x="29606" y="16870"/>
                    <a:pt x="29575" y="16809"/>
                    <a:pt x="29606" y="16718"/>
                  </a:cubicBezTo>
                  <a:cubicBezTo>
                    <a:pt x="29575" y="16657"/>
                    <a:pt x="29606" y="16596"/>
                    <a:pt x="29636" y="16566"/>
                  </a:cubicBezTo>
                  <a:cubicBezTo>
                    <a:pt x="29666" y="16535"/>
                    <a:pt x="29697" y="16505"/>
                    <a:pt x="29697" y="16444"/>
                  </a:cubicBezTo>
                  <a:cubicBezTo>
                    <a:pt x="29758" y="16383"/>
                    <a:pt x="29788" y="16323"/>
                    <a:pt x="29879" y="16292"/>
                  </a:cubicBezTo>
                  <a:cubicBezTo>
                    <a:pt x="29940" y="16231"/>
                    <a:pt x="30031" y="16201"/>
                    <a:pt x="30092" y="16201"/>
                  </a:cubicBezTo>
                  <a:cubicBezTo>
                    <a:pt x="30122" y="16201"/>
                    <a:pt x="30153" y="16171"/>
                    <a:pt x="30153" y="16140"/>
                  </a:cubicBezTo>
                  <a:cubicBezTo>
                    <a:pt x="30153" y="16140"/>
                    <a:pt x="30153" y="16110"/>
                    <a:pt x="30153" y="16080"/>
                  </a:cubicBezTo>
                  <a:cubicBezTo>
                    <a:pt x="30153" y="16019"/>
                    <a:pt x="30122" y="15988"/>
                    <a:pt x="30092" y="15958"/>
                  </a:cubicBezTo>
                  <a:lnTo>
                    <a:pt x="29940" y="15958"/>
                  </a:lnTo>
                  <a:cubicBezTo>
                    <a:pt x="29910" y="15988"/>
                    <a:pt x="29879" y="15988"/>
                    <a:pt x="29849" y="15958"/>
                  </a:cubicBezTo>
                  <a:cubicBezTo>
                    <a:pt x="29818" y="15958"/>
                    <a:pt x="29758" y="15928"/>
                    <a:pt x="29758" y="15928"/>
                  </a:cubicBezTo>
                  <a:cubicBezTo>
                    <a:pt x="29697" y="15897"/>
                    <a:pt x="29666" y="15897"/>
                    <a:pt x="29636" y="15928"/>
                  </a:cubicBezTo>
                  <a:cubicBezTo>
                    <a:pt x="29575" y="15958"/>
                    <a:pt x="29514" y="16019"/>
                    <a:pt x="29484" y="16080"/>
                  </a:cubicBezTo>
                  <a:cubicBezTo>
                    <a:pt x="29454" y="16080"/>
                    <a:pt x="29454" y="16110"/>
                    <a:pt x="29423" y="16110"/>
                  </a:cubicBezTo>
                  <a:cubicBezTo>
                    <a:pt x="29362" y="16110"/>
                    <a:pt x="29332" y="16080"/>
                    <a:pt x="29302" y="16049"/>
                  </a:cubicBezTo>
                  <a:cubicBezTo>
                    <a:pt x="29302" y="15988"/>
                    <a:pt x="29241" y="15928"/>
                    <a:pt x="29150" y="15897"/>
                  </a:cubicBezTo>
                  <a:cubicBezTo>
                    <a:pt x="29089" y="15867"/>
                    <a:pt x="29028" y="15806"/>
                    <a:pt x="28967" y="15745"/>
                  </a:cubicBezTo>
                  <a:cubicBezTo>
                    <a:pt x="28937" y="15684"/>
                    <a:pt x="28967" y="15593"/>
                    <a:pt x="29028" y="15563"/>
                  </a:cubicBezTo>
                  <a:lnTo>
                    <a:pt x="29119" y="15563"/>
                  </a:lnTo>
                  <a:cubicBezTo>
                    <a:pt x="29180" y="15593"/>
                    <a:pt x="29210" y="15532"/>
                    <a:pt x="29241" y="15472"/>
                  </a:cubicBezTo>
                  <a:cubicBezTo>
                    <a:pt x="29271" y="15380"/>
                    <a:pt x="29271" y="15259"/>
                    <a:pt x="29393" y="15228"/>
                  </a:cubicBezTo>
                  <a:cubicBezTo>
                    <a:pt x="29423" y="15228"/>
                    <a:pt x="29454" y="15168"/>
                    <a:pt x="29454" y="15137"/>
                  </a:cubicBezTo>
                  <a:cubicBezTo>
                    <a:pt x="29484" y="15076"/>
                    <a:pt x="29514" y="15046"/>
                    <a:pt x="29545" y="14985"/>
                  </a:cubicBezTo>
                  <a:cubicBezTo>
                    <a:pt x="29545" y="14985"/>
                    <a:pt x="29575" y="14955"/>
                    <a:pt x="29606" y="14955"/>
                  </a:cubicBezTo>
                  <a:cubicBezTo>
                    <a:pt x="29666" y="14955"/>
                    <a:pt x="29727" y="14955"/>
                    <a:pt x="29758" y="15016"/>
                  </a:cubicBezTo>
                  <a:cubicBezTo>
                    <a:pt x="29788" y="15046"/>
                    <a:pt x="29788" y="15107"/>
                    <a:pt x="29758" y="15137"/>
                  </a:cubicBezTo>
                  <a:lnTo>
                    <a:pt x="29758" y="15198"/>
                  </a:lnTo>
                  <a:cubicBezTo>
                    <a:pt x="29727" y="15259"/>
                    <a:pt x="29727" y="15320"/>
                    <a:pt x="29758" y="15380"/>
                  </a:cubicBezTo>
                  <a:cubicBezTo>
                    <a:pt x="29758" y="15411"/>
                    <a:pt x="29758" y="15411"/>
                    <a:pt x="29788" y="15441"/>
                  </a:cubicBezTo>
                  <a:cubicBezTo>
                    <a:pt x="29788" y="15472"/>
                    <a:pt x="29788" y="15502"/>
                    <a:pt x="29727" y="15532"/>
                  </a:cubicBezTo>
                  <a:cubicBezTo>
                    <a:pt x="29727" y="15563"/>
                    <a:pt x="29727" y="15563"/>
                    <a:pt x="29727" y="15563"/>
                  </a:cubicBezTo>
                  <a:cubicBezTo>
                    <a:pt x="29727" y="15593"/>
                    <a:pt x="29727" y="15593"/>
                    <a:pt x="29727" y="15624"/>
                  </a:cubicBezTo>
                  <a:lnTo>
                    <a:pt x="29788" y="15624"/>
                  </a:lnTo>
                  <a:cubicBezTo>
                    <a:pt x="29849" y="15593"/>
                    <a:pt x="29879" y="15532"/>
                    <a:pt x="29940" y="15502"/>
                  </a:cubicBezTo>
                  <a:cubicBezTo>
                    <a:pt x="30001" y="15380"/>
                    <a:pt x="30153" y="15289"/>
                    <a:pt x="30305" y="15259"/>
                  </a:cubicBezTo>
                  <a:cubicBezTo>
                    <a:pt x="30335" y="15259"/>
                    <a:pt x="30365" y="15259"/>
                    <a:pt x="30396" y="15259"/>
                  </a:cubicBezTo>
                  <a:lnTo>
                    <a:pt x="30457" y="15289"/>
                  </a:lnTo>
                  <a:cubicBezTo>
                    <a:pt x="30578" y="15320"/>
                    <a:pt x="30578" y="15320"/>
                    <a:pt x="30578" y="15441"/>
                  </a:cubicBezTo>
                  <a:cubicBezTo>
                    <a:pt x="30578" y="15563"/>
                    <a:pt x="30578" y="15624"/>
                    <a:pt x="30578" y="15715"/>
                  </a:cubicBezTo>
                  <a:cubicBezTo>
                    <a:pt x="30578" y="15776"/>
                    <a:pt x="30578" y="15806"/>
                    <a:pt x="30609" y="15836"/>
                  </a:cubicBezTo>
                  <a:cubicBezTo>
                    <a:pt x="30639" y="15867"/>
                    <a:pt x="30669" y="15897"/>
                    <a:pt x="30700" y="15867"/>
                  </a:cubicBezTo>
                  <a:cubicBezTo>
                    <a:pt x="30730" y="15867"/>
                    <a:pt x="30761" y="15867"/>
                    <a:pt x="30791" y="15836"/>
                  </a:cubicBezTo>
                  <a:cubicBezTo>
                    <a:pt x="30821" y="15836"/>
                    <a:pt x="30882" y="15867"/>
                    <a:pt x="30913" y="15867"/>
                  </a:cubicBezTo>
                  <a:cubicBezTo>
                    <a:pt x="30943" y="15928"/>
                    <a:pt x="30973" y="15958"/>
                    <a:pt x="31004" y="15988"/>
                  </a:cubicBezTo>
                  <a:cubicBezTo>
                    <a:pt x="31034" y="16019"/>
                    <a:pt x="31034" y="16049"/>
                    <a:pt x="31004" y="16080"/>
                  </a:cubicBezTo>
                  <a:cubicBezTo>
                    <a:pt x="30943" y="16140"/>
                    <a:pt x="30943" y="16140"/>
                    <a:pt x="31004" y="16171"/>
                  </a:cubicBezTo>
                  <a:cubicBezTo>
                    <a:pt x="31095" y="16262"/>
                    <a:pt x="31125" y="16414"/>
                    <a:pt x="31095" y="16535"/>
                  </a:cubicBezTo>
                  <a:cubicBezTo>
                    <a:pt x="31095" y="16566"/>
                    <a:pt x="31095" y="16596"/>
                    <a:pt x="31095" y="16627"/>
                  </a:cubicBezTo>
                  <a:cubicBezTo>
                    <a:pt x="31125" y="16718"/>
                    <a:pt x="31156" y="16779"/>
                    <a:pt x="31186" y="16839"/>
                  </a:cubicBezTo>
                  <a:lnTo>
                    <a:pt x="31217" y="16839"/>
                  </a:lnTo>
                  <a:cubicBezTo>
                    <a:pt x="31247" y="16839"/>
                    <a:pt x="31277" y="16809"/>
                    <a:pt x="31338" y="16779"/>
                  </a:cubicBezTo>
                  <a:cubicBezTo>
                    <a:pt x="31369" y="16718"/>
                    <a:pt x="31429" y="16687"/>
                    <a:pt x="31490" y="16687"/>
                  </a:cubicBezTo>
                  <a:lnTo>
                    <a:pt x="31581" y="16687"/>
                  </a:lnTo>
                  <a:cubicBezTo>
                    <a:pt x="31642" y="16687"/>
                    <a:pt x="31672" y="16687"/>
                    <a:pt x="31703" y="16627"/>
                  </a:cubicBezTo>
                  <a:cubicBezTo>
                    <a:pt x="31794" y="16535"/>
                    <a:pt x="31794" y="16444"/>
                    <a:pt x="31764" y="16323"/>
                  </a:cubicBezTo>
                  <a:cubicBezTo>
                    <a:pt x="31764" y="16262"/>
                    <a:pt x="31733" y="16231"/>
                    <a:pt x="31733" y="16171"/>
                  </a:cubicBezTo>
                  <a:cubicBezTo>
                    <a:pt x="31703" y="16019"/>
                    <a:pt x="31612" y="15897"/>
                    <a:pt x="31521" y="15776"/>
                  </a:cubicBezTo>
                  <a:cubicBezTo>
                    <a:pt x="31460" y="15745"/>
                    <a:pt x="31399" y="15654"/>
                    <a:pt x="31369" y="15593"/>
                  </a:cubicBezTo>
                  <a:cubicBezTo>
                    <a:pt x="31338" y="15532"/>
                    <a:pt x="31277" y="15472"/>
                    <a:pt x="31217" y="15441"/>
                  </a:cubicBezTo>
                  <a:lnTo>
                    <a:pt x="31095" y="15350"/>
                  </a:lnTo>
                  <a:cubicBezTo>
                    <a:pt x="31034" y="15320"/>
                    <a:pt x="31034" y="15228"/>
                    <a:pt x="31065" y="15168"/>
                  </a:cubicBezTo>
                  <a:cubicBezTo>
                    <a:pt x="31095" y="15137"/>
                    <a:pt x="31095" y="15107"/>
                    <a:pt x="31125" y="15107"/>
                  </a:cubicBezTo>
                  <a:cubicBezTo>
                    <a:pt x="31186" y="15046"/>
                    <a:pt x="31217" y="15016"/>
                    <a:pt x="31277" y="14955"/>
                  </a:cubicBezTo>
                  <a:cubicBezTo>
                    <a:pt x="31369" y="14864"/>
                    <a:pt x="31399" y="14712"/>
                    <a:pt x="31369" y="14590"/>
                  </a:cubicBezTo>
                  <a:cubicBezTo>
                    <a:pt x="31338" y="14469"/>
                    <a:pt x="31369" y="14347"/>
                    <a:pt x="31460" y="14286"/>
                  </a:cubicBezTo>
                  <a:lnTo>
                    <a:pt x="31521" y="14195"/>
                  </a:lnTo>
                  <a:lnTo>
                    <a:pt x="31612" y="14134"/>
                  </a:lnTo>
                  <a:cubicBezTo>
                    <a:pt x="31642" y="14073"/>
                    <a:pt x="31642" y="14013"/>
                    <a:pt x="31703" y="14013"/>
                  </a:cubicBezTo>
                  <a:cubicBezTo>
                    <a:pt x="31764" y="13982"/>
                    <a:pt x="31794" y="14043"/>
                    <a:pt x="31855" y="14073"/>
                  </a:cubicBezTo>
                  <a:cubicBezTo>
                    <a:pt x="31916" y="14104"/>
                    <a:pt x="31976" y="14104"/>
                    <a:pt x="32037" y="14073"/>
                  </a:cubicBezTo>
                  <a:cubicBezTo>
                    <a:pt x="32098" y="14043"/>
                    <a:pt x="32128" y="14013"/>
                    <a:pt x="32189" y="13952"/>
                  </a:cubicBezTo>
                  <a:cubicBezTo>
                    <a:pt x="32250" y="13891"/>
                    <a:pt x="32311" y="13769"/>
                    <a:pt x="32341" y="13678"/>
                  </a:cubicBezTo>
                  <a:cubicBezTo>
                    <a:pt x="32432" y="13526"/>
                    <a:pt x="32493" y="13374"/>
                    <a:pt x="32524" y="13192"/>
                  </a:cubicBezTo>
                  <a:cubicBezTo>
                    <a:pt x="32524" y="13162"/>
                    <a:pt x="32554" y="13131"/>
                    <a:pt x="32584" y="13101"/>
                  </a:cubicBezTo>
                  <a:cubicBezTo>
                    <a:pt x="32676" y="12949"/>
                    <a:pt x="32706" y="12797"/>
                    <a:pt x="32706" y="12614"/>
                  </a:cubicBezTo>
                  <a:cubicBezTo>
                    <a:pt x="32736" y="12462"/>
                    <a:pt x="32767" y="12341"/>
                    <a:pt x="32767" y="12189"/>
                  </a:cubicBezTo>
                  <a:cubicBezTo>
                    <a:pt x="32767" y="12158"/>
                    <a:pt x="32797" y="12128"/>
                    <a:pt x="32797" y="12098"/>
                  </a:cubicBezTo>
                  <a:cubicBezTo>
                    <a:pt x="32858" y="12037"/>
                    <a:pt x="32858" y="11915"/>
                    <a:pt x="32828" y="11824"/>
                  </a:cubicBezTo>
                  <a:cubicBezTo>
                    <a:pt x="32828" y="11642"/>
                    <a:pt x="32767" y="11459"/>
                    <a:pt x="32676" y="11307"/>
                  </a:cubicBezTo>
                  <a:cubicBezTo>
                    <a:pt x="32645" y="11247"/>
                    <a:pt x="32615" y="11186"/>
                    <a:pt x="32615" y="11095"/>
                  </a:cubicBezTo>
                  <a:lnTo>
                    <a:pt x="32615" y="10639"/>
                  </a:lnTo>
                  <a:lnTo>
                    <a:pt x="32615" y="10608"/>
                  </a:lnTo>
                  <a:cubicBezTo>
                    <a:pt x="32615" y="10578"/>
                    <a:pt x="32615" y="10608"/>
                    <a:pt x="32645" y="10608"/>
                  </a:cubicBezTo>
                  <a:cubicBezTo>
                    <a:pt x="32706" y="10669"/>
                    <a:pt x="32767" y="10760"/>
                    <a:pt x="32828" y="10821"/>
                  </a:cubicBezTo>
                  <a:cubicBezTo>
                    <a:pt x="32888" y="10912"/>
                    <a:pt x="32888" y="11003"/>
                    <a:pt x="32919" y="11095"/>
                  </a:cubicBezTo>
                  <a:cubicBezTo>
                    <a:pt x="32949" y="11155"/>
                    <a:pt x="32980" y="11186"/>
                    <a:pt x="32980" y="11216"/>
                  </a:cubicBezTo>
                  <a:cubicBezTo>
                    <a:pt x="33040" y="11338"/>
                    <a:pt x="33071" y="11429"/>
                    <a:pt x="33071" y="11551"/>
                  </a:cubicBezTo>
                  <a:cubicBezTo>
                    <a:pt x="33071" y="11551"/>
                    <a:pt x="33071" y="11581"/>
                    <a:pt x="33071" y="11581"/>
                  </a:cubicBezTo>
                  <a:cubicBezTo>
                    <a:pt x="33101" y="11703"/>
                    <a:pt x="33131" y="11824"/>
                    <a:pt x="33223" y="11946"/>
                  </a:cubicBezTo>
                  <a:cubicBezTo>
                    <a:pt x="33253" y="12007"/>
                    <a:pt x="33283" y="12067"/>
                    <a:pt x="33283" y="12128"/>
                  </a:cubicBezTo>
                  <a:cubicBezTo>
                    <a:pt x="33283" y="12219"/>
                    <a:pt x="33314" y="12280"/>
                    <a:pt x="33344" y="12371"/>
                  </a:cubicBezTo>
                  <a:cubicBezTo>
                    <a:pt x="33375" y="12432"/>
                    <a:pt x="33405" y="12493"/>
                    <a:pt x="33405" y="12554"/>
                  </a:cubicBezTo>
                  <a:cubicBezTo>
                    <a:pt x="33375" y="12584"/>
                    <a:pt x="33375" y="12614"/>
                    <a:pt x="33405" y="12645"/>
                  </a:cubicBezTo>
                  <a:cubicBezTo>
                    <a:pt x="33405" y="12706"/>
                    <a:pt x="33435" y="12766"/>
                    <a:pt x="33496" y="12766"/>
                  </a:cubicBezTo>
                  <a:lnTo>
                    <a:pt x="33557" y="12766"/>
                  </a:lnTo>
                  <a:cubicBezTo>
                    <a:pt x="33557" y="12736"/>
                    <a:pt x="33557" y="12706"/>
                    <a:pt x="33557" y="12675"/>
                  </a:cubicBezTo>
                  <a:cubicBezTo>
                    <a:pt x="33557" y="12614"/>
                    <a:pt x="33587" y="12614"/>
                    <a:pt x="33648" y="12614"/>
                  </a:cubicBezTo>
                  <a:cubicBezTo>
                    <a:pt x="33679" y="12614"/>
                    <a:pt x="33739" y="12645"/>
                    <a:pt x="33770" y="12675"/>
                  </a:cubicBezTo>
                  <a:lnTo>
                    <a:pt x="33800" y="12675"/>
                  </a:lnTo>
                  <a:cubicBezTo>
                    <a:pt x="33800" y="12675"/>
                    <a:pt x="33831" y="12645"/>
                    <a:pt x="33831" y="12645"/>
                  </a:cubicBezTo>
                  <a:cubicBezTo>
                    <a:pt x="33831" y="12584"/>
                    <a:pt x="33800" y="12523"/>
                    <a:pt x="33739" y="12462"/>
                  </a:cubicBezTo>
                  <a:cubicBezTo>
                    <a:pt x="33618" y="12432"/>
                    <a:pt x="33587" y="12280"/>
                    <a:pt x="33496" y="12219"/>
                  </a:cubicBezTo>
                  <a:cubicBezTo>
                    <a:pt x="33466" y="12158"/>
                    <a:pt x="33435" y="12098"/>
                    <a:pt x="33405" y="12037"/>
                  </a:cubicBezTo>
                  <a:cubicBezTo>
                    <a:pt x="33405" y="11946"/>
                    <a:pt x="33375" y="11855"/>
                    <a:pt x="33375" y="11763"/>
                  </a:cubicBezTo>
                  <a:cubicBezTo>
                    <a:pt x="33375" y="11672"/>
                    <a:pt x="33375" y="11703"/>
                    <a:pt x="33375" y="11672"/>
                  </a:cubicBezTo>
                  <a:cubicBezTo>
                    <a:pt x="33375" y="11642"/>
                    <a:pt x="33405" y="11611"/>
                    <a:pt x="33435" y="11611"/>
                  </a:cubicBezTo>
                  <a:lnTo>
                    <a:pt x="33557" y="11611"/>
                  </a:lnTo>
                  <a:cubicBezTo>
                    <a:pt x="33587" y="11551"/>
                    <a:pt x="33557" y="11520"/>
                    <a:pt x="33557" y="11490"/>
                  </a:cubicBezTo>
                  <a:cubicBezTo>
                    <a:pt x="33405" y="11186"/>
                    <a:pt x="33223" y="10912"/>
                    <a:pt x="33040" y="10639"/>
                  </a:cubicBezTo>
                  <a:cubicBezTo>
                    <a:pt x="32949" y="10578"/>
                    <a:pt x="32919" y="10487"/>
                    <a:pt x="32919" y="10365"/>
                  </a:cubicBezTo>
                  <a:cubicBezTo>
                    <a:pt x="32919" y="10335"/>
                    <a:pt x="32919" y="10304"/>
                    <a:pt x="32888" y="10244"/>
                  </a:cubicBezTo>
                  <a:cubicBezTo>
                    <a:pt x="32858" y="10122"/>
                    <a:pt x="32767" y="10000"/>
                    <a:pt x="32676" y="9879"/>
                  </a:cubicBezTo>
                  <a:cubicBezTo>
                    <a:pt x="32615" y="9848"/>
                    <a:pt x="32615" y="9788"/>
                    <a:pt x="32584" y="9757"/>
                  </a:cubicBezTo>
                  <a:cubicBezTo>
                    <a:pt x="32554" y="9696"/>
                    <a:pt x="32524" y="9666"/>
                    <a:pt x="32463" y="9666"/>
                  </a:cubicBezTo>
                  <a:cubicBezTo>
                    <a:pt x="32463" y="9666"/>
                    <a:pt x="32432" y="9696"/>
                    <a:pt x="32402" y="9696"/>
                  </a:cubicBezTo>
                  <a:cubicBezTo>
                    <a:pt x="32402" y="9696"/>
                    <a:pt x="32402" y="9727"/>
                    <a:pt x="32402" y="9727"/>
                  </a:cubicBezTo>
                  <a:cubicBezTo>
                    <a:pt x="32432" y="9727"/>
                    <a:pt x="32432" y="9757"/>
                    <a:pt x="32432" y="9757"/>
                  </a:cubicBezTo>
                  <a:cubicBezTo>
                    <a:pt x="32524" y="9879"/>
                    <a:pt x="32524" y="9879"/>
                    <a:pt x="32432" y="10000"/>
                  </a:cubicBezTo>
                  <a:cubicBezTo>
                    <a:pt x="32432" y="10031"/>
                    <a:pt x="32432" y="10031"/>
                    <a:pt x="32432" y="10061"/>
                  </a:cubicBezTo>
                  <a:cubicBezTo>
                    <a:pt x="32463" y="10092"/>
                    <a:pt x="32463" y="10122"/>
                    <a:pt x="32493" y="10152"/>
                  </a:cubicBezTo>
                  <a:cubicBezTo>
                    <a:pt x="32524" y="10244"/>
                    <a:pt x="32554" y="10335"/>
                    <a:pt x="32584" y="10426"/>
                  </a:cubicBezTo>
                  <a:cubicBezTo>
                    <a:pt x="32584" y="10456"/>
                    <a:pt x="32584" y="10487"/>
                    <a:pt x="32584" y="10487"/>
                  </a:cubicBezTo>
                  <a:cubicBezTo>
                    <a:pt x="32584" y="10517"/>
                    <a:pt x="32524" y="10487"/>
                    <a:pt x="32524" y="10456"/>
                  </a:cubicBezTo>
                  <a:cubicBezTo>
                    <a:pt x="32524" y="10396"/>
                    <a:pt x="32493" y="10335"/>
                    <a:pt x="32463" y="10304"/>
                  </a:cubicBezTo>
                  <a:cubicBezTo>
                    <a:pt x="32432" y="10274"/>
                    <a:pt x="32432" y="10244"/>
                    <a:pt x="32432" y="10213"/>
                  </a:cubicBezTo>
                  <a:cubicBezTo>
                    <a:pt x="32432" y="10122"/>
                    <a:pt x="32372" y="10061"/>
                    <a:pt x="32311" y="10031"/>
                  </a:cubicBezTo>
                  <a:cubicBezTo>
                    <a:pt x="32220" y="9970"/>
                    <a:pt x="32098" y="9909"/>
                    <a:pt x="32007" y="9818"/>
                  </a:cubicBezTo>
                  <a:cubicBezTo>
                    <a:pt x="31976" y="9818"/>
                    <a:pt x="31946" y="9788"/>
                    <a:pt x="31916" y="9788"/>
                  </a:cubicBezTo>
                  <a:lnTo>
                    <a:pt x="31794" y="9788"/>
                  </a:lnTo>
                  <a:cubicBezTo>
                    <a:pt x="31733" y="9788"/>
                    <a:pt x="31703" y="9818"/>
                    <a:pt x="31703" y="9879"/>
                  </a:cubicBezTo>
                  <a:cubicBezTo>
                    <a:pt x="31672" y="9940"/>
                    <a:pt x="31642" y="10000"/>
                    <a:pt x="31612" y="10031"/>
                  </a:cubicBezTo>
                  <a:lnTo>
                    <a:pt x="31581" y="10031"/>
                  </a:lnTo>
                  <a:cubicBezTo>
                    <a:pt x="31551" y="9970"/>
                    <a:pt x="31521" y="9909"/>
                    <a:pt x="31490" y="9818"/>
                  </a:cubicBezTo>
                  <a:lnTo>
                    <a:pt x="31490" y="9818"/>
                  </a:lnTo>
                  <a:lnTo>
                    <a:pt x="31429" y="9848"/>
                  </a:lnTo>
                  <a:cubicBezTo>
                    <a:pt x="31399" y="9879"/>
                    <a:pt x="31399" y="9940"/>
                    <a:pt x="31429" y="9970"/>
                  </a:cubicBezTo>
                  <a:cubicBezTo>
                    <a:pt x="31429" y="9970"/>
                    <a:pt x="31429" y="10000"/>
                    <a:pt x="31399" y="10000"/>
                  </a:cubicBezTo>
                  <a:lnTo>
                    <a:pt x="31369" y="10000"/>
                  </a:lnTo>
                  <a:cubicBezTo>
                    <a:pt x="31369" y="10000"/>
                    <a:pt x="31308" y="9879"/>
                    <a:pt x="31308" y="9788"/>
                  </a:cubicBezTo>
                  <a:cubicBezTo>
                    <a:pt x="31277" y="9727"/>
                    <a:pt x="31247" y="9727"/>
                    <a:pt x="31156" y="9757"/>
                  </a:cubicBezTo>
                  <a:lnTo>
                    <a:pt x="31095" y="9788"/>
                  </a:lnTo>
                  <a:cubicBezTo>
                    <a:pt x="31065" y="9788"/>
                    <a:pt x="31034" y="9788"/>
                    <a:pt x="31004" y="9788"/>
                  </a:cubicBezTo>
                  <a:cubicBezTo>
                    <a:pt x="30973" y="9788"/>
                    <a:pt x="30913" y="9727"/>
                    <a:pt x="30943" y="9666"/>
                  </a:cubicBezTo>
                  <a:cubicBezTo>
                    <a:pt x="30943" y="9666"/>
                    <a:pt x="30943" y="9636"/>
                    <a:pt x="30973" y="9605"/>
                  </a:cubicBezTo>
                  <a:lnTo>
                    <a:pt x="31095" y="9362"/>
                  </a:lnTo>
                  <a:cubicBezTo>
                    <a:pt x="31156" y="9271"/>
                    <a:pt x="31186" y="9180"/>
                    <a:pt x="31217" y="9089"/>
                  </a:cubicBezTo>
                  <a:cubicBezTo>
                    <a:pt x="31217" y="8906"/>
                    <a:pt x="31277" y="8724"/>
                    <a:pt x="31369" y="8572"/>
                  </a:cubicBezTo>
                  <a:cubicBezTo>
                    <a:pt x="31429" y="8450"/>
                    <a:pt x="31460" y="8329"/>
                    <a:pt x="31429" y="8207"/>
                  </a:cubicBezTo>
                  <a:cubicBezTo>
                    <a:pt x="31429" y="8146"/>
                    <a:pt x="31429" y="8085"/>
                    <a:pt x="31460" y="8055"/>
                  </a:cubicBezTo>
                  <a:cubicBezTo>
                    <a:pt x="31521" y="7964"/>
                    <a:pt x="31521" y="7903"/>
                    <a:pt x="31490" y="7812"/>
                  </a:cubicBezTo>
                  <a:cubicBezTo>
                    <a:pt x="31490" y="7782"/>
                    <a:pt x="31490" y="7751"/>
                    <a:pt x="31521" y="7721"/>
                  </a:cubicBezTo>
                  <a:cubicBezTo>
                    <a:pt x="31551" y="7630"/>
                    <a:pt x="31642" y="7599"/>
                    <a:pt x="31703" y="7569"/>
                  </a:cubicBezTo>
                  <a:cubicBezTo>
                    <a:pt x="31824" y="7538"/>
                    <a:pt x="31916" y="7508"/>
                    <a:pt x="32007" y="7478"/>
                  </a:cubicBezTo>
                  <a:cubicBezTo>
                    <a:pt x="32068" y="7447"/>
                    <a:pt x="32098" y="7447"/>
                    <a:pt x="32159" y="7478"/>
                  </a:cubicBezTo>
                  <a:cubicBezTo>
                    <a:pt x="32189" y="7508"/>
                    <a:pt x="32250" y="7478"/>
                    <a:pt x="32250" y="7447"/>
                  </a:cubicBezTo>
                  <a:cubicBezTo>
                    <a:pt x="32280" y="7386"/>
                    <a:pt x="32341" y="7356"/>
                    <a:pt x="32432" y="7356"/>
                  </a:cubicBezTo>
                  <a:cubicBezTo>
                    <a:pt x="32524" y="7356"/>
                    <a:pt x="32615" y="7326"/>
                    <a:pt x="32706" y="7295"/>
                  </a:cubicBezTo>
                  <a:cubicBezTo>
                    <a:pt x="32736" y="7295"/>
                    <a:pt x="32736" y="7295"/>
                    <a:pt x="32736" y="7265"/>
                  </a:cubicBezTo>
                  <a:cubicBezTo>
                    <a:pt x="32736" y="7234"/>
                    <a:pt x="32736" y="7174"/>
                    <a:pt x="32767" y="7143"/>
                  </a:cubicBezTo>
                  <a:cubicBezTo>
                    <a:pt x="32797" y="7113"/>
                    <a:pt x="32828" y="7082"/>
                    <a:pt x="32888" y="7082"/>
                  </a:cubicBezTo>
                  <a:lnTo>
                    <a:pt x="33253" y="7113"/>
                  </a:lnTo>
                  <a:cubicBezTo>
                    <a:pt x="33283" y="7113"/>
                    <a:pt x="33314" y="7143"/>
                    <a:pt x="33344" y="7143"/>
                  </a:cubicBezTo>
                  <a:cubicBezTo>
                    <a:pt x="33344" y="7174"/>
                    <a:pt x="33344" y="7174"/>
                    <a:pt x="33344" y="7204"/>
                  </a:cubicBezTo>
                  <a:cubicBezTo>
                    <a:pt x="33344" y="7204"/>
                    <a:pt x="33314" y="7234"/>
                    <a:pt x="33314" y="7234"/>
                  </a:cubicBezTo>
                  <a:cubicBezTo>
                    <a:pt x="33283" y="7265"/>
                    <a:pt x="33283" y="7295"/>
                    <a:pt x="33314" y="7326"/>
                  </a:cubicBezTo>
                  <a:cubicBezTo>
                    <a:pt x="33344" y="7356"/>
                    <a:pt x="33375" y="7386"/>
                    <a:pt x="33405" y="7356"/>
                  </a:cubicBezTo>
                  <a:cubicBezTo>
                    <a:pt x="33435" y="7326"/>
                    <a:pt x="33587" y="7265"/>
                    <a:pt x="33648" y="7174"/>
                  </a:cubicBezTo>
                  <a:cubicBezTo>
                    <a:pt x="33679" y="7143"/>
                    <a:pt x="33709" y="7143"/>
                    <a:pt x="33770" y="7143"/>
                  </a:cubicBezTo>
                  <a:cubicBezTo>
                    <a:pt x="33800" y="7174"/>
                    <a:pt x="33831" y="7143"/>
                    <a:pt x="33861" y="7113"/>
                  </a:cubicBezTo>
                  <a:cubicBezTo>
                    <a:pt x="33891" y="7082"/>
                    <a:pt x="33952" y="7052"/>
                    <a:pt x="33952" y="6991"/>
                  </a:cubicBezTo>
                  <a:cubicBezTo>
                    <a:pt x="33922" y="6930"/>
                    <a:pt x="33861" y="6930"/>
                    <a:pt x="33800" y="6930"/>
                  </a:cubicBezTo>
                  <a:lnTo>
                    <a:pt x="33770" y="6930"/>
                  </a:lnTo>
                  <a:cubicBezTo>
                    <a:pt x="33739" y="6930"/>
                    <a:pt x="33739" y="6900"/>
                    <a:pt x="33709" y="6870"/>
                  </a:cubicBezTo>
                  <a:cubicBezTo>
                    <a:pt x="33679" y="6778"/>
                    <a:pt x="33679" y="6687"/>
                    <a:pt x="33709" y="6596"/>
                  </a:cubicBezTo>
                  <a:cubicBezTo>
                    <a:pt x="33709" y="6566"/>
                    <a:pt x="33709" y="6566"/>
                    <a:pt x="33709" y="6535"/>
                  </a:cubicBezTo>
                  <a:cubicBezTo>
                    <a:pt x="33739" y="6475"/>
                    <a:pt x="33770" y="6383"/>
                    <a:pt x="33770" y="6292"/>
                  </a:cubicBezTo>
                  <a:lnTo>
                    <a:pt x="33770" y="5958"/>
                  </a:lnTo>
                  <a:cubicBezTo>
                    <a:pt x="33739" y="5897"/>
                    <a:pt x="33800" y="5836"/>
                    <a:pt x="33861" y="5806"/>
                  </a:cubicBezTo>
                  <a:cubicBezTo>
                    <a:pt x="33922" y="5775"/>
                    <a:pt x="33983" y="5775"/>
                    <a:pt x="34043" y="5745"/>
                  </a:cubicBezTo>
                  <a:cubicBezTo>
                    <a:pt x="34104" y="5684"/>
                    <a:pt x="34165" y="5684"/>
                    <a:pt x="34226" y="5715"/>
                  </a:cubicBezTo>
                  <a:cubicBezTo>
                    <a:pt x="34256" y="5715"/>
                    <a:pt x="34287" y="5715"/>
                    <a:pt x="34317" y="5684"/>
                  </a:cubicBezTo>
                  <a:cubicBezTo>
                    <a:pt x="34347" y="5654"/>
                    <a:pt x="34378" y="5684"/>
                    <a:pt x="34378" y="5684"/>
                  </a:cubicBezTo>
                  <a:cubicBezTo>
                    <a:pt x="34378" y="5715"/>
                    <a:pt x="34378" y="5836"/>
                    <a:pt x="34408" y="5897"/>
                  </a:cubicBezTo>
                  <a:cubicBezTo>
                    <a:pt x="34408" y="5927"/>
                    <a:pt x="34439" y="5988"/>
                    <a:pt x="34499" y="6019"/>
                  </a:cubicBezTo>
                  <a:cubicBezTo>
                    <a:pt x="34530" y="6049"/>
                    <a:pt x="34590" y="6079"/>
                    <a:pt x="34651" y="6110"/>
                  </a:cubicBezTo>
                  <a:cubicBezTo>
                    <a:pt x="34651" y="6110"/>
                    <a:pt x="34682" y="6110"/>
                    <a:pt x="34682" y="6110"/>
                  </a:cubicBezTo>
                  <a:cubicBezTo>
                    <a:pt x="34712" y="6079"/>
                    <a:pt x="34742" y="6079"/>
                    <a:pt x="34742" y="6049"/>
                  </a:cubicBezTo>
                  <a:cubicBezTo>
                    <a:pt x="34773" y="5927"/>
                    <a:pt x="34773" y="5836"/>
                    <a:pt x="34803" y="5715"/>
                  </a:cubicBezTo>
                  <a:cubicBezTo>
                    <a:pt x="34803" y="5654"/>
                    <a:pt x="34834" y="5593"/>
                    <a:pt x="34894" y="5593"/>
                  </a:cubicBezTo>
                  <a:cubicBezTo>
                    <a:pt x="34955" y="5593"/>
                    <a:pt x="34925" y="5532"/>
                    <a:pt x="34955" y="5502"/>
                  </a:cubicBezTo>
                  <a:lnTo>
                    <a:pt x="34955" y="5502"/>
                  </a:lnTo>
                  <a:cubicBezTo>
                    <a:pt x="34834" y="5411"/>
                    <a:pt x="34773" y="5259"/>
                    <a:pt x="34773" y="5107"/>
                  </a:cubicBezTo>
                  <a:cubicBezTo>
                    <a:pt x="34773" y="5107"/>
                    <a:pt x="34773" y="5107"/>
                    <a:pt x="34773" y="5076"/>
                  </a:cubicBezTo>
                  <a:cubicBezTo>
                    <a:pt x="34803" y="5046"/>
                    <a:pt x="34894" y="5016"/>
                    <a:pt x="34955" y="5046"/>
                  </a:cubicBezTo>
                  <a:cubicBezTo>
                    <a:pt x="34986" y="5046"/>
                    <a:pt x="34986" y="5076"/>
                    <a:pt x="34986" y="5107"/>
                  </a:cubicBezTo>
                  <a:cubicBezTo>
                    <a:pt x="34925" y="5168"/>
                    <a:pt x="34925" y="5259"/>
                    <a:pt x="34986" y="5319"/>
                  </a:cubicBezTo>
                  <a:cubicBezTo>
                    <a:pt x="35046" y="5411"/>
                    <a:pt x="35077" y="5532"/>
                    <a:pt x="35077" y="5623"/>
                  </a:cubicBezTo>
                  <a:cubicBezTo>
                    <a:pt x="35077" y="5654"/>
                    <a:pt x="35107" y="5654"/>
                    <a:pt x="35107" y="5684"/>
                  </a:cubicBezTo>
                  <a:cubicBezTo>
                    <a:pt x="35168" y="5745"/>
                    <a:pt x="35138" y="5867"/>
                    <a:pt x="35168" y="5927"/>
                  </a:cubicBezTo>
                  <a:cubicBezTo>
                    <a:pt x="35198" y="6019"/>
                    <a:pt x="35107" y="6049"/>
                    <a:pt x="35077" y="6079"/>
                  </a:cubicBezTo>
                  <a:cubicBezTo>
                    <a:pt x="35046" y="6140"/>
                    <a:pt x="35077" y="6079"/>
                    <a:pt x="35077" y="6110"/>
                  </a:cubicBezTo>
                  <a:cubicBezTo>
                    <a:pt x="35046" y="6140"/>
                    <a:pt x="35016" y="6201"/>
                    <a:pt x="35016" y="6262"/>
                  </a:cubicBezTo>
                  <a:cubicBezTo>
                    <a:pt x="35046" y="6414"/>
                    <a:pt x="35016" y="6566"/>
                    <a:pt x="34986" y="6687"/>
                  </a:cubicBezTo>
                  <a:cubicBezTo>
                    <a:pt x="34986" y="6718"/>
                    <a:pt x="34986" y="6748"/>
                    <a:pt x="34986" y="6778"/>
                  </a:cubicBezTo>
                  <a:lnTo>
                    <a:pt x="34986" y="7204"/>
                  </a:lnTo>
                  <a:cubicBezTo>
                    <a:pt x="34986" y="7295"/>
                    <a:pt x="34955" y="7417"/>
                    <a:pt x="34894" y="7508"/>
                  </a:cubicBezTo>
                  <a:cubicBezTo>
                    <a:pt x="34894" y="7508"/>
                    <a:pt x="34864" y="7538"/>
                    <a:pt x="34864" y="7569"/>
                  </a:cubicBezTo>
                  <a:cubicBezTo>
                    <a:pt x="34834" y="7599"/>
                    <a:pt x="34803" y="7599"/>
                    <a:pt x="34803" y="7630"/>
                  </a:cubicBezTo>
                  <a:cubicBezTo>
                    <a:pt x="34712" y="7690"/>
                    <a:pt x="34712" y="7690"/>
                    <a:pt x="34773" y="7751"/>
                  </a:cubicBezTo>
                  <a:cubicBezTo>
                    <a:pt x="34803" y="7812"/>
                    <a:pt x="34834" y="7903"/>
                    <a:pt x="34803" y="7964"/>
                  </a:cubicBezTo>
                  <a:cubicBezTo>
                    <a:pt x="34803" y="8025"/>
                    <a:pt x="34773" y="8055"/>
                    <a:pt x="34773" y="8085"/>
                  </a:cubicBezTo>
                  <a:cubicBezTo>
                    <a:pt x="34742" y="8177"/>
                    <a:pt x="34742" y="8237"/>
                    <a:pt x="34773" y="8298"/>
                  </a:cubicBezTo>
                  <a:cubicBezTo>
                    <a:pt x="34803" y="8389"/>
                    <a:pt x="34834" y="8511"/>
                    <a:pt x="34864" y="8602"/>
                  </a:cubicBezTo>
                  <a:cubicBezTo>
                    <a:pt x="34986" y="8937"/>
                    <a:pt x="35138" y="9241"/>
                    <a:pt x="35350" y="9514"/>
                  </a:cubicBezTo>
                  <a:cubicBezTo>
                    <a:pt x="35411" y="9605"/>
                    <a:pt x="35472" y="9696"/>
                    <a:pt x="35502" y="9788"/>
                  </a:cubicBezTo>
                  <a:cubicBezTo>
                    <a:pt x="35533" y="9848"/>
                    <a:pt x="35563" y="9879"/>
                    <a:pt x="35624" y="9940"/>
                  </a:cubicBezTo>
                  <a:cubicBezTo>
                    <a:pt x="35685" y="10000"/>
                    <a:pt x="35715" y="10061"/>
                    <a:pt x="35746" y="10122"/>
                  </a:cubicBezTo>
                  <a:cubicBezTo>
                    <a:pt x="35776" y="10213"/>
                    <a:pt x="35806" y="10274"/>
                    <a:pt x="35837" y="10365"/>
                  </a:cubicBezTo>
                  <a:cubicBezTo>
                    <a:pt x="35867" y="10426"/>
                    <a:pt x="35958" y="10456"/>
                    <a:pt x="36019" y="10517"/>
                  </a:cubicBezTo>
                  <a:cubicBezTo>
                    <a:pt x="36080" y="10548"/>
                    <a:pt x="36049" y="10517"/>
                    <a:pt x="36049" y="10517"/>
                  </a:cubicBezTo>
                  <a:cubicBezTo>
                    <a:pt x="36049" y="10517"/>
                    <a:pt x="36110" y="10396"/>
                    <a:pt x="36141" y="10335"/>
                  </a:cubicBezTo>
                  <a:cubicBezTo>
                    <a:pt x="36201" y="10213"/>
                    <a:pt x="36201" y="10061"/>
                    <a:pt x="36141" y="9909"/>
                  </a:cubicBezTo>
                  <a:cubicBezTo>
                    <a:pt x="36080" y="9727"/>
                    <a:pt x="36080" y="9696"/>
                    <a:pt x="36262" y="9605"/>
                  </a:cubicBezTo>
                  <a:lnTo>
                    <a:pt x="36293" y="9605"/>
                  </a:lnTo>
                  <a:cubicBezTo>
                    <a:pt x="36293" y="9575"/>
                    <a:pt x="36293" y="9544"/>
                    <a:pt x="36293" y="9544"/>
                  </a:cubicBezTo>
                  <a:cubicBezTo>
                    <a:pt x="36262" y="9514"/>
                    <a:pt x="36232" y="9453"/>
                    <a:pt x="36201" y="9423"/>
                  </a:cubicBezTo>
                  <a:cubicBezTo>
                    <a:pt x="36201" y="9392"/>
                    <a:pt x="36171" y="9362"/>
                    <a:pt x="36171" y="9332"/>
                  </a:cubicBezTo>
                  <a:lnTo>
                    <a:pt x="36171" y="9089"/>
                  </a:lnTo>
                  <a:cubicBezTo>
                    <a:pt x="36171" y="9028"/>
                    <a:pt x="36232" y="8967"/>
                    <a:pt x="36262" y="8967"/>
                  </a:cubicBezTo>
                  <a:cubicBezTo>
                    <a:pt x="36323" y="8937"/>
                    <a:pt x="36353" y="8937"/>
                    <a:pt x="36384" y="8906"/>
                  </a:cubicBezTo>
                  <a:cubicBezTo>
                    <a:pt x="36445" y="8876"/>
                    <a:pt x="36445" y="8815"/>
                    <a:pt x="36414" y="8785"/>
                  </a:cubicBezTo>
                  <a:cubicBezTo>
                    <a:pt x="36384" y="8724"/>
                    <a:pt x="36323" y="8693"/>
                    <a:pt x="36293" y="8633"/>
                  </a:cubicBezTo>
                  <a:cubicBezTo>
                    <a:pt x="36171" y="8511"/>
                    <a:pt x="36141" y="8359"/>
                    <a:pt x="36171" y="8207"/>
                  </a:cubicBezTo>
                  <a:cubicBezTo>
                    <a:pt x="36171" y="8177"/>
                    <a:pt x="36201" y="8177"/>
                    <a:pt x="36232" y="8177"/>
                  </a:cubicBezTo>
                  <a:lnTo>
                    <a:pt x="36262" y="8177"/>
                  </a:lnTo>
                  <a:cubicBezTo>
                    <a:pt x="36323" y="8177"/>
                    <a:pt x="36384" y="8085"/>
                    <a:pt x="36353" y="8055"/>
                  </a:cubicBezTo>
                  <a:cubicBezTo>
                    <a:pt x="36323" y="8025"/>
                    <a:pt x="36262" y="7934"/>
                    <a:pt x="36232" y="7873"/>
                  </a:cubicBezTo>
                  <a:cubicBezTo>
                    <a:pt x="36232" y="7812"/>
                    <a:pt x="36171" y="7782"/>
                    <a:pt x="36110" y="7812"/>
                  </a:cubicBezTo>
                  <a:cubicBezTo>
                    <a:pt x="36110" y="7812"/>
                    <a:pt x="36080" y="7782"/>
                    <a:pt x="36080" y="7782"/>
                  </a:cubicBezTo>
                  <a:cubicBezTo>
                    <a:pt x="36049" y="7721"/>
                    <a:pt x="35989" y="7630"/>
                    <a:pt x="36049" y="7538"/>
                  </a:cubicBezTo>
                  <a:cubicBezTo>
                    <a:pt x="36049" y="7508"/>
                    <a:pt x="36049" y="7508"/>
                    <a:pt x="36049" y="7478"/>
                  </a:cubicBezTo>
                  <a:cubicBezTo>
                    <a:pt x="36049" y="7447"/>
                    <a:pt x="36019" y="7417"/>
                    <a:pt x="36019" y="7386"/>
                  </a:cubicBezTo>
                  <a:cubicBezTo>
                    <a:pt x="35958" y="7356"/>
                    <a:pt x="35928" y="7326"/>
                    <a:pt x="35867" y="7326"/>
                  </a:cubicBezTo>
                  <a:cubicBezTo>
                    <a:pt x="35837" y="7326"/>
                    <a:pt x="35837" y="7326"/>
                    <a:pt x="35806" y="7356"/>
                  </a:cubicBezTo>
                  <a:cubicBezTo>
                    <a:pt x="35806" y="7356"/>
                    <a:pt x="35776" y="7386"/>
                    <a:pt x="35776" y="7417"/>
                  </a:cubicBezTo>
                  <a:lnTo>
                    <a:pt x="35776" y="7417"/>
                  </a:lnTo>
                  <a:lnTo>
                    <a:pt x="35776" y="7417"/>
                  </a:lnTo>
                  <a:lnTo>
                    <a:pt x="35776" y="7417"/>
                  </a:lnTo>
                  <a:lnTo>
                    <a:pt x="35776" y="7417"/>
                  </a:lnTo>
                  <a:lnTo>
                    <a:pt x="35776" y="7417"/>
                  </a:lnTo>
                  <a:lnTo>
                    <a:pt x="35776" y="7417"/>
                  </a:lnTo>
                  <a:cubicBezTo>
                    <a:pt x="35746" y="7386"/>
                    <a:pt x="35685" y="7356"/>
                    <a:pt x="35685" y="7295"/>
                  </a:cubicBezTo>
                  <a:cubicBezTo>
                    <a:pt x="35624" y="7204"/>
                    <a:pt x="35624" y="7113"/>
                    <a:pt x="35624" y="6991"/>
                  </a:cubicBezTo>
                  <a:cubicBezTo>
                    <a:pt x="35654" y="6839"/>
                    <a:pt x="35624" y="6687"/>
                    <a:pt x="35533" y="6566"/>
                  </a:cubicBezTo>
                  <a:lnTo>
                    <a:pt x="35533" y="6505"/>
                  </a:lnTo>
                  <a:cubicBezTo>
                    <a:pt x="35502" y="6414"/>
                    <a:pt x="35563" y="6323"/>
                    <a:pt x="35654" y="6323"/>
                  </a:cubicBezTo>
                  <a:lnTo>
                    <a:pt x="35715" y="6323"/>
                  </a:lnTo>
                  <a:cubicBezTo>
                    <a:pt x="35715" y="6323"/>
                    <a:pt x="35776" y="6323"/>
                    <a:pt x="35776" y="6262"/>
                  </a:cubicBezTo>
                  <a:cubicBezTo>
                    <a:pt x="35806" y="6201"/>
                    <a:pt x="35806" y="6171"/>
                    <a:pt x="35837" y="6140"/>
                  </a:cubicBezTo>
                  <a:cubicBezTo>
                    <a:pt x="35837" y="6110"/>
                    <a:pt x="35897" y="6110"/>
                    <a:pt x="35897" y="6140"/>
                  </a:cubicBezTo>
                  <a:cubicBezTo>
                    <a:pt x="35897" y="6140"/>
                    <a:pt x="35928" y="6201"/>
                    <a:pt x="35958" y="6231"/>
                  </a:cubicBezTo>
                  <a:cubicBezTo>
                    <a:pt x="35989" y="6262"/>
                    <a:pt x="35989" y="6262"/>
                    <a:pt x="36019" y="6231"/>
                  </a:cubicBezTo>
                  <a:cubicBezTo>
                    <a:pt x="36019" y="6231"/>
                    <a:pt x="36049" y="6231"/>
                    <a:pt x="36049" y="6201"/>
                  </a:cubicBezTo>
                  <a:cubicBezTo>
                    <a:pt x="36049" y="6171"/>
                    <a:pt x="36080" y="6110"/>
                    <a:pt x="36080" y="6079"/>
                  </a:cubicBezTo>
                  <a:cubicBezTo>
                    <a:pt x="36110" y="6019"/>
                    <a:pt x="36141" y="5958"/>
                    <a:pt x="36171" y="5927"/>
                  </a:cubicBezTo>
                  <a:cubicBezTo>
                    <a:pt x="36232" y="5867"/>
                    <a:pt x="36293" y="5806"/>
                    <a:pt x="36384" y="5806"/>
                  </a:cubicBezTo>
                  <a:cubicBezTo>
                    <a:pt x="36445" y="5806"/>
                    <a:pt x="36505" y="5836"/>
                    <a:pt x="36536" y="5867"/>
                  </a:cubicBezTo>
                  <a:lnTo>
                    <a:pt x="36657" y="5958"/>
                  </a:lnTo>
                  <a:cubicBezTo>
                    <a:pt x="36688" y="5988"/>
                    <a:pt x="36688" y="5988"/>
                    <a:pt x="36718" y="5988"/>
                  </a:cubicBezTo>
                  <a:cubicBezTo>
                    <a:pt x="36749" y="5988"/>
                    <a:pt x="36779" y="5988"/>
                    <a:pt x="36779" y="5988"/>
                  </a:cubicBezTo>
                  <a:cubicBezTo>
                    <a:pt x="36809" y="5988"/>
                    <a:pt x="36840" y="5958"/>
                    <a:pt x="36840" y="5958"/>
                  </a:cubicBezTo>
                  <a:cubicBezTo>
                    <a:pt x="36840" y="5927"/>
                    <a:pt x="36779" y="5836"/>
                    <a:pt x="36809" y="5775"/>
                  </a:cubicBezTo>
                  <a:cubicBezTo>
                    <a:pt x="36809" y="5684"/>
                    <a:pt x="36840" y="5623"/>
                    <a:pt x="36840" y="5563"/>
                  </a:cubicBezTo>
                  <a:cubicBezTo>
                    <a:pt x="36870" y="5502"/>
                    <a:pt x="36901" y="5411"/>
                    <a:pt x="36901" y="5319"/>
                  </a:cubicBezTo>
                  <a:cubicBezTo>
                    <a:pt x="36901" y="5168"/>
                    <a:pt x="36931" y="5046"/>
                    <a:pt x="37022" y="4924"/>
                  </a:cubicBezTo>
                  <a:cubicBezTo>
                    <a:pt x="37053" y="4864"/>
                    <a:pt x="37083" y="4772"/>
                    <a:pt x="37113" y="4712"/>
                  </a:cubicBezTo>
                  <a:cubicBezTo>
                    <a:pt x="37174" y="4590"/>
                    <a:pt x="37235" y="4499"/>
                    <a:pt x="37326" y="4408"/>
                  </a:cubicBezTo>
                  <a:cubicBezTo>
                    <a:pt x="37356" y="4377"/>
                    <a:pt x="37417" y="4347"/>
                    <a:pt x="37448" y="4377"/>
                  </a:cubicBezTo>
                  <a:lnTo>
                    <a:pt x="37660" y="4377"/>
                  </a:lnTo>
                  <a:cubicBezTo>
                    <a:pt x="37660" y="4377"/>
                    <a:pt x="37691" y="4377"/>
                    <a:pt x="37721" y="4377"/>
                  </a:cubicBezTo>
                  <a:cubicBezTo>
                    <a:pt x="37752" y="4347"/>
                    <a:pt x="37752" y="4347"/>
                    <a:pt x="37752" y="4316"/>
                  </a:cubicBezTo>
                  <a:cubicBezTo>
                    <a:pt x="37752" y="4195"/>
                    <a:pt x="37752" y="4104"/>
                    <a:pt x="37660" y="4012"/>
                  </a:cubicBezTo>
                  <a:cubicBezTo>
                    <a:pt x="37630" y="4012"/>
                    <a:pt x="37630" y="3952"/>
                    <a:pt x="37600" y="3921"/>
                  </a:cubicBezTo>
                  <a:cubicBezTo>
                    <a:pt x="37600" y="3891"/>
                    <a:pt x="37569" y="3860"/>
                    <a:pt x="37539" y="3860"/>
                  </a:cubicBezTo>
                  <a:cubicBezTo>
                    <a:pt x="37448" y="3830"/>
                    <a:pt x="37387" y="3739"/>
                    <a:pt x="37265" y="3709"/>
                  </a:cubicBezTo>
                  <a:lnTo>
                    <a:pt x="37265" y="3709"/>
                  </a:lnTo>
                  <a:lnTo>
                    <a:pt x="37265" y="3709"/>
                  </a:lnTo>
                  <a:lnTo>
                    <a:pt x="37265" y="3709"/>
                  </a:lnTo>
                  <a:lnTo>
                    <a:pt x="37265" y="3709"/>
                  </a:lnTo>
                  <a:cubicBezTo>
                    <a:pt x="37265" y="3678"/>
                    <a:pt x="37265" y="3648"/>
                    <a:pt x="37235" y="3617"/>
                  </a:cubicBezTo>
                  <a:cubicBezTo>
                    <a:pt x="37205" y="3587"/>
                    <a:pt x="37174" y="3496"/>
                    <a:pt x="37113" y="3496"/>
                  </a:cubicBezTo>
                  <a:cubicBezTo>
                    <a:pt x="37022" y="3526"/>
                    <a:pt x="37053" y="3496"/>
                    <a:pt x="37053" y="3496"/>
                  </a:cubicBezTo>
                  <a:cubicBezTo>
                    <a:pt x="37053" y="3465"/>
                    <a:pt x="37053" y="3465"/>
                    <a:pt x="37053" y="3435"/>
                  </a:cubicBezTo>
                  <a:cubicBezTo>
                    <a:pt x="36992" y="3344"/>
                    <a:pt x="36992" y="3344"/>
                    <a:pt x="36901" y="3344"/>
                  </a:cubicBezTo>
                  <a:cubicBezTo>
                    <a:pt x="36840" y="3374"/>
                    <a:pt x="36749" y="3344"/>
                    <a:pt x="36718" y="3283"/>
                  </a:cubicBezTo>
                  <a:cubicBezTo>
                    <a:pt x="36688" y="3253"/>
                    <a:pt x="36688" y="3222"/>
                    <a:pt x="36718" y="3192"/>
                  </a:cubicBezTo>
                  <a:lnTo>
                    <a:pt x="36809" y="3161"/>
                  </a:lnTo>
                  <a:cubicBezTo>
                    <a:pt x="36901" y="3131"/>
                    <a:pt x="36961" y="3070"/>
                    <a:pt x="36961" y="2979"/>
                  </a:cubicBezTo>
                  <a:lnTo>
                    <a:pt x="36961" y="2645"/>
                  </a:lnTo>
                  <a:cubicBezTo>
                    <a:pt x="36961" y="2614"/>
                    <a:pt x="36961" y="2584"/>
                    <a:pt x="36961" y="2553"/>
                  </a:cubicBezTo>
                  <a:cubicBezTo>
                    <a:pt x="36961" y="2493"/>
                    <a:pt x="36901" y="2462"/>
                    <a:pt x="36901" y="2432"/>
                  </a:cubicBezTo>
                  <a:cubicBezTo>
                    <a:pt x="36870" y="2371"/>
                    <a:pt x="36809" y="2310"/>
                    <a:pt x="36749" y="2310"/>
                  </a:cubicBezTo>
                  <a:cubicBezTo>
                    <a:pt x="36688" y="2310"/>
                    <a:pt x="36627" y="2250"/>
                    <a:pt x="36597" y="2219"/>
                  </a:cubicBezTo>
                  <a:cubicBezTo>
                    <a:pt x="36597" y="2189"/>
                    <a:pt x="36597" y="2158"/>
                    <a:pt x="36597" y="2128"/>
                  </a:cubicBezTo>
                  <a:cubicBezTo>
                    <a:pt x="36597" y="2098"/>
                    <a:pt x="36597" y="2067"/>
                    <a:pt x="36627" y="2067"/>
                  </a:cubicBezTo>
                  <a:cubicBezTo>
                    <a:pt x="36657" y="2037"/>
                    <a:pt x="36688" y="2006"/>
                    <a:pt x="36718" y="2067"/>
                  </a:cubicBezTo>
                  <a:cubicBezTo>
                    <a:pt x="36749" y="2128"/>
                    <a:pt x="36779" y="2158"/>
                    <a:pt x="36840" y="2189"/>
                  </a:cubicBezTo>
                  <a:cubicBezTo>
                    <a:pt x="36992" y="2280"/>
                    <a:pt x="37022" y="2280"/>
                    <a:pt x="37083" y="2098"/>
                  </a:cubicBezTo>
                  <a:cubicBezTo>
                    <a:pt x="37083" y="2098"/>
                    <a:pt x="37083" y="2067"/>
                    <a:pt x="37113" y="2037"/>
                  </a:cubicBezTo>
                  <a:cubicBezTo>
                    <a:pt x="37144" y="2006"/>
                    <a:pt x="37205" y="1976"/>
                    <a:pt x="37235" y="1976"/>
                  </a:cubicBezTo>
                  <a:cubicBezTo>
                    <a:pt x="37296" y="1976"/>
                    <a:pt x="37296" y="1976"/>
                    <a:pt x="37326" y="2006"/>
                  </a:cubicBezTo>
                  <a:cubicBezTo>
                    <a:pt x="37356" y="2037"/>
                    <a:pt x="37417" y="2067"/>
                    <a:pt x="37417" y="2098"/>
                  </a:cubicBezTo>
                  <a:cubicBezTo>
                    <a:pt x="37478" y="2158"/>
                    <a:pt x="37539" y="2158"/>
                    <a:pt x="37600" y="2128"/>
                  </a:cubicBezTo>
                  <a:cubicBezTo>
                    <a:pt x="37660" y="2098"/>
                    <a:pt x="37721" y="2098"/>
                    <a:pt x="37782" y="2098"/>
                  </a:cubicBezTo>
                  <a:cubicBezTo>
                    <a:pt x="37812" y="2098"/>
                    <a:pt x="37873" y="2098"/>
                    <a:pt x="37904" y="2098"/>
                  </a:cubicBezTo>
                  <a:cubicBezTo>
                    <a:pt x="37964" y="2098"/>
                    <a:pt x="37995" y="2098"/>
                    <a:pt x="38025" y="2067"/>
                  </a:cubicBezTo>
                  <a:cubicBezTo>
                    <a:pt x="38025" y="2067"/>
                    <a:pt x="38056" y="2067"/>
                    <a:pt x="38056" y="2037"/>
                  </a:cubicBezTo>
                  <a:cubicBezTo>
                    <a:pt x="38056" y="2037"/>
                    <a:pt x="38086" y="2006"/>
                    <a:pt x="38086" y="2006"/>
                  </a:cubicBezTo>
                  <a:cubicBezTo>
                    <a:pt x="38086" y="1915"/>
                    <a:pt x="38086" y="1824"/>
                    <a:pt x="37964" y="1794"/>
                  </a:cubicBezTo>
                  <a:cubicBezTo>
                    <a:pt x="37934" y="1794"/>
                    <a:pt x="37904" y="1763"/>
                    <a:pt x="37904" y="1733"/>
                  </a:cubicBezTo>
                  <a:cubicBezTo>
                    <a:pt x="37873" y="1702"/>
                    <a:pt x="37873" y="1672"/>
                    <a:pt x="37904" y="1672"/>
                  </a:cubicBezTo>
                  <a:cubicBezTo>
                    <a:pt x="37904" y="1581"/>
                    <a:pt x="37873" y="1490"/>
                    <a:pt x="37782" y="1459"/>
                  </a:cubicBezTo>
                  <a:cubicBezTo>
                    <a:pt x="37752" y="1429"/>
                    <a:pt x="37721" y="1398"/>
                    <a:pt x="37691" y="1368"/>
                  </a:cubicBezTo>
                  <a:cubicBezTo>
                    <a:pt x="37660" y="1338"/>
                    <a:pt x="37660" y="1307"/>
                    <a:pt x="37691" y="1277"/>
                  </a:cubicBezTo>
                  <a:cubicBezTo>
                    <a:pt x="37752" y="1216"/>
                    <a:pt x="37812" y="1155"/>
                    <a:pt x="37812" y="1064"/>
                  </a:cubicBezTo>
                  <a:cubicBezTo>
                    <a:pt x="37843" y="1034"/>
                    <a:pt x="37843" y="1003"/>
                    <a:pt x="37812" y="1003"/>
                  </a:cubicBezTo>
                  <a:cubicBezTo>
                    <a:pt x="37752" y="912"/>
                    <a:pt x="37721" y="791"/>
                    <a:pt x="37721" y="699"/>
                  </a:cubicBezTo>
                  <a:cubicBezTo>
                    <a:pt x="37721" y="669"/>
                    <a:pt x="37721" y="639"/>
                    <a:pt x="37660" y="639"/>
                  </a:cubicBezTo>
                  <a:lnTo>
                    <a:pt x="37630" y="639"/>
                  </a:lnTo>
                  <a:cubicBezTo>
                    <a:pt x="37508" y="608"/>
                    <a:pt x="37417" y="578"/>
                    <a:pt x="37326" y="578"/>
                  </a:cubicBezTo>
                  <a:cubicBezTo>
                    <a:pt x="37296" y="578"/>
                    <a:pt x="37265" y="547"/>
                    <a:pt x="37235" y="517"/>
                  </a:cubicBezTo>
                  <a:cubicBezTo>
                    <a:pt x="37174" y="487"/>
                    <a:pt x="37113" y="517"/>
                    <a:pt x="37083" y="547"/>
                  </a:cubicBezTo>
                  <a:cubicBezTo>
                    <a:pt x="37022" y="608"/>
                    <a:pt x="36961" y="669"/>
                    <a:pt x="36901" y="699"/>
                  </a:cubicBezTo>
                  <a:cubicBezTo>
                    <a:pt x="36901" y="699"/>
                    <a:pt x="36870" y="699"/>
                    <a:pt x="36870" y="730"/>
                  </a:cubicBezTo>
                  <a:cubicBezTo>
                    <a:pt x="36840" y="760"/>
                    <a:pt x="36840" y="791"/>
                    <a:pt x="36870" y="821"/>
                  </a:cubicBezTo>
                  <a:cubicBezTo>
                    <a:pt x="36901" y="882"/>
                    <a:pt x="36931" y="912"/>
                    <a:pt x="36992" y="973"/>
                  </a:cubicBezTo>
                  <a:cubicBezTo>
                    <a:pt x="36992" y="1003"/>
                    <a:pt x="36992" y="1034"/>
                    <a:pt x="36992" y="1064"/>
                  </a:cubicBezTo>
                  <a:cubicBezTo>
                    <a:pt x="36992" y="1064"/>
                    <a:pt x="36961" y="1095"/>
                    <a:pt x="36931" y="1095"/>
                  </a:cubicBezTo>
                  <a:cubicBezTo>
                    <a:pt x="36931" y="1125"/>
                    <a:pt x="36931" y="1095"/>
                    <a:pt x="36931" y="1095"/>
                  </a:cubicBezTo>
                  <a:cubicBezTo>
                    <a:pt x="36870" y="973"/>
                    <a:pt x="36718" y="882"/>
                    <a:pt x="36657" y="760"/>
                  </a:cubicBezTo>
                  <a:cubicBezTo>
                    <a:pt x="36566" y="669"/>
                    <a:pt x="36445" y="608"/>
                    <a:pt x="36323" y="639"/>
                  </a:cubicBezTo>
                  <a:cubicBezTo>
                    <a:pt x="36262" y="639"/>
                    <a:pt x="36201" y="639"/>
                    <a:pt x="36141" y="639"/>
                  </a:cubicBezTo>
                  <a:cubicBezTo>
                    <a:pt x="36080" y="608"/>
                    <a:pt x="35989" y="608"/>
                    <a:pt x="35928" y="608"/>
                  </a:cubicBezTo>
                  <a:cubicBezTo>
                    <a:pt x="35806" y="608"/>
                    <a:pt x="35715" y="608"/>
                    <a:pt x="35624" y="578"/>
                  </a:cubicBezTo>
                  <a:cubicBezTo>
                    <a:pt x="35533" y="517"/>
                    <a:pt x="35442" y="517"/>
                    <a:pt x="35350" y="578"/>
                  </a:cubicBezTo>
                  <a:cubicBezTo>
                    <a:pt x="35290" y="578"/>
                    <a:pt x="35229" y="578"/>
                    <a:pt x="35198" y="547"/>
                  </a:cubicBezTo>
                  <a:cubicBezTo>
                    <a:pt x="35138" y="487"/>
                    <a:pt x="35077" y="456"/>
                    <a:pt x="35016" y="456"/>
                  </a:cubicBezTo>
                  <a:cubicBezTo>
                    <a:pt x="34803" y="426"/>
                    <a:pt x="34621" y="395"/>
                    <a:pt x="34408" y="395"/>
                  </a:cubicBezTo>
                  <a:cubicBezTo>
                    <a:pt x="34408" y="395"/>
                    <a:pt x="34378" y="395"/>
                    <a:pt x="34347" y="395"/>
                  </a:cubicBezTo>
                  <a:cubicBezTo>
                    <a:pt x="34226" y="365"/>
                    <a:pt x="34074" y="395"/>
                    <a:pt x="33952" y="456"/>
                  </a:cubicBezTo>
                  <a:cubicBezTo>
                    <a:pt x="33891" y="487"/>
                    <a:pt x="33800" y="517"/>
                    <a:pt x="33709" y="547"/>
                  </a:cubicBezTo>
                  <a:cubicBezTo>
                    <a:pt x="33618" y="547"/>
                    <a:pt x="33527" y="578"/>
                    <a:pt x="33405" y="578"/>
                  </a:cubicBezTo>
                  <a:cubicBezTo>
                    <a:pt x="33375" y="578"/>
                    <a:pt x="33314" y="578"/>
                    <a:pt x="33283" y="578"/>
                  </a:cubicBezTo>
                  <a:cubicBezTo>
                    <a:pt x="33253" y="578"/>
                    <a:pt x="33253" y="578"/>
                    <a:pt x="33253" y="608"/>
                  </a:cubicBezTo>
                  <a:cubicBezTo>
                    <a:pt x="33253" y="699"/>
                    <a:pt x="33344" y="760"/>
                    <a:pt x="33344" y="882"/>
                  </a:cubicBezTo>
                  <a:cubicBezTo>
                    <a:pt x="33344" y="882"/>
                    <a:pt x="33375" y="912"/>
                    <a:pt x="33375" y="912"/>
                  </a:cubicBezTo>
                  <a:cubicBezTo>
                    <a:pt x="33466" y="943"/>
                    <a:pt x="33527" y="973"/>
                    <a:pt x="33587" y="1034"/>
                  </a:cubicBezTo>
                  <a:cubicBezTo>
                    <a:pt x="33618" y="1095"/>
                    <a:pt x="33679" y="1155"/>
                    <a:pt x="33739" y="1216"/>
                  </a:cubicBezTo>
                  <a:cubicBezTo>
                    <a:pt x="33739" y="1246"/>
                    <a:pt x="33739" y="1277"/>
                    <a:pt x="33739" y="1307"/>
                  </a:cubicBezTo>
                  <a:lnTo>
                    <a:pt x="33648" y="1368"/>
                  </a:lnTo>
                  <a:cubicBezTo>
                    <a:pt x="33618" y="1429"/>
                    <a:pt x="33557" y="1429"/>
                    <a:pt x="33527" y="1368"/>
                  </a:cubicBezTo>
                  <a:cubicBezTo>
                    <a:pt x="33466" y="1277"/>
                    <a:pt x="33375" y="1216"/>
                    <a:pt x="33253" y="1216"/>
                  </a:cubicBezTo>
                  <a:cubicBezTo>
                    <a:pt x="33253" y="1216"/>
                    <a:pt x="33223" y="1216"/>
                    <a:pt x="33223" y="1216"/>
                  </a:cubicBezTo>
                  <a:cubicBezTo>
                    <a:pt x="33192" y="1216"/>
                    <a:pt x="33162" y="1186"/>
                    <a:pt x="33162" y="1186"/>
                  </a:cubicBezTo>
                  <a:cubicBezTo>
                    <a:pt x="33162" y="1155"/>
                    <a:pt x="33101" y="1125"/>
                    <a:pt x="33101" y="1095"/>
                  </a:cubicBezTo>
                  <a:cubicBezTo>
                    <a:pt x="33071" y="1064"/>
                    <a:pt x="33101" y="1034"/>
                    <a:pt x="33101" y="1034"/>
                  </a:cubicBezTo>
                  <a:cubicBezTo>
                    <a:pt x="33101" y="1003"/>
                    <a:pt x="33131" y="912"/>
                    <a:pt x="33101" y="851"/>
                  </a:cubicBezTo>
                  <a:cubicBezTo>
                    <a:pt x="33040" y="821"/>
                    <a:pt x="32980" y="791"/>
                    <a:pt x="32919" y="791"/>
                  </a:cubicBezTo>
                  <a:cubicBezTo>
                    <a:pt x="32888" y="821"/>
                    <a:pt x="32858" y="851"/>
                    <a:pt x="32828" y="882"/>
                  </a:cubicBezTo>
                  <a:lnTo>
                    <a:pt x="32828" y="1095"/>
                  </a:lnTo>
                  <a:cubicBezTo>
                    <a:pt x="32828" y="1155"/>
                    <a:pt x="32797" y="1186"/>
                    <a:pt x="32767" y="1216"/>
                  </a:cubicBezTo>
                  <a:cubicBezTo>
                    <a:pt x="32676" y="1216"/>
                    <a:pt x="32584" y="1216"/>
                    <a:pt x="32493" y="1246"/>
                  </a:cubicBezTo>
                  <a:cubicBezTo>
                    <a:pt x="32432" y="1277"/>
                    <a:pt x="32372" y="1277"/>
                    <a:pt x="32311" y="1246"/>
                  </a:cubicBezTo>
                  <a:cubicBezTo>
                    <a:pt x="32280" y="1246"/>
                    <a:pt x="32280" y="1246"/>
                    <a:pt x="32250" y="1246"/>
                  </a:cubicBezTo>
                  <a:cubicBezTo>
                    <a:pt x="32159" y="1307"/>
                    <a:pt x="32037" y="1368"/>
                    <a:pt x="31946" y="1429"/>
                  </a:cubicBezTo>
                  <a:cubicBezTo>
                    <a:pt x="31794" y="1490"/>
                    <a:pt x="31642" y="1550"/>
                    <a:pt x="31490" y="1520"/>
                  </a:cubicBezTo>
                  <a:cubicBezTo>
                    <a:pt x="31429" y="1520"/>
                    <a:pt x="31399" y="1490"/>
                    <a:pt x="31399" y="1459"/>
                  </a:cubicBezTo>
                  <a:cubicBezTo>
                    <a:pt x="31399" y="1459"/>
                    <a:pt x="31399" y="1459"/>
                    <a:pt x="31399" y="1429"/>
                  </a:cubicBezTo>
                  <a:cubicBezTo>
                    <a:pt x="31369" y="1277"/>
                    <a:pt x="31277" y="1125"/>
                    <a:pt x="31125" y="1064"/>
                  </a:cubicBezTo>
                  <a:cubicBezTo>
                    <a:pt x="31125" y="1064"/>
                    <a:pt x="31095" y="1034"/>
                    <a:pt x="31065" y="1034"/>
                  </a:cubicBezTo>
                  <a:cubicBezTo>
                    <a:pt x="30943" y="912"/>
                    <a:pt x="30730" y="882"/>
                    <a:pt x="30578" y="973"/>
                  </a:cubicBezTo>
                  <a:cubicBezTo>
                    <a:pt x="30548" y="973"/>
                    <a:pt x="30517" y="1003"/>
                    <a:pt x="30487" y="1003"/>
                  </a:cubicBezTo>
                  <a:cubicBezTo>
                    <a:pt x="30335" y="1064"/>
                    <a:pt x="30183" y="1125"/>
                    <a:pt x="30062" y="1216"/>
                  </a:cubicBezTo>
                  <a:cubicBezTo>
                    <a:pt x="30001" y="1246"/>
                    <a:pt x="29940" y="1307"/>
                    <a:pt x="29849" y="1338"/>
                  </a:cubicBezTo>
                  <a:cubicBezTo>
                    <a:pt x="29818" y="1368"/>
                    <a:pt x="29758" y="1368"/>
                    <a:pt x="29727" y="1307"/>
                  </a:cubicBezTo>
                  <a:cubicBezTo>
                    <a:pt x="29697" y="1246"/>
                    <a:pt x="29666" y="1216"/>
                    <a:pt x="29606" y="1186"/>
                  </a:cubicBezTo>
                  <a:lnTo>
                    <a:pt x="29454" y="1125"/>
                  </a:lnTo>
                  <a:cubicBezTo>
                    <a:pt x="29423" y="1095"/>
                    <a:pt x="29362" y="1125"/>
                    <a:pt x="29332" y="1155"/>
                  </a:cubicBezTo>
                  <a:cubicBezTo>
                    <a:pt x="29302" y="1186"/>
                    <a:pt x="29302" y="1186"/>
                    <a:pt x="29271" y="1155"/>
                  </a:cubicBezTo>
                  <a:cubicBezTo>
                    <a:pt x="29210" y="1125"/>
                    <a:pt x="29210" y="1095"/>
                    <a:pt x="29150" y="1125"/>
                  </a:cubicBezTo>
                  <a:cubicBezTo>
                    <a:pt x="29150" y="1125"/>
                    <a:pt x="29119" y="1125"/>
                    <a:pt x="29089" y="1125"/>
                  </a:cubicBezTo>
                  <a:cubicBezTo>
                    <a:pt x="29058" y="1064"/>
                    <a:pt x="28998" y="1064"/>
                    <a:pt x="28937" y="1064"/>
                  </a:cubicBezTo>
                  <a:lnTo>
                    <a:pt x="28937" y="1003"/>
                  </a:lnTo>
                  <a:cubicBezTo>
                    <a:pt x="28998" y="912"/>
                    <a:pt x="28998" y="882"/>
                    <a:pt x="28937" y="851"/>
                  </a:cubicBezTo>
                  <a:cubicBezTo>
                    <a:pt x="28906" y="791"/>
                    <a:pt x="28937" y="851"/>
                    <a:pt x="28937" y="851"/>
                  </a:cubicBezTo>
                  <a:cubicBezTo>
                    <a:pt x="28846" y="760"/>
                    <a:pt x="28724" y="730"/>
                    <a:pt x="28603" y="760"/>
                  </a:cubicBezTo>
                  <a:cubicBezTo>
                    <a:pt x="28542" y="760"/>
                    <a:pt x="28481" y="791"/>
                    <a:pt x="28420" y="821"/>
                  </a:cubicBezTo>
                  <a:cubicBezTo>
                    <a:pt x="28390" y="821"/>
                    <a:pt x="28359" y="821"/>
                    <a:pt x="28329" y="851"/>
                  </a:cubicBezTo>
                  <a:cubicBezTo>
                    <a:pt x="28299" y="943"/>
                    <a:pt x="28207" y="943"/>
                    <a:pt x="28116" y="912"/>
                  </a:cubicBezTo>
                  <a:cubicBezTo>
                    <a:pt x="28025" y="912"/>
                    <a:pt x="27934" y="912"/>
                    <a:pt x="27843" y="912"/>
                  </a:cubicBezTo>
                  <a:cubicBezTo>
                    <a:pt x="27721" y="912"/>
                    <a:pt x="27599" y="912"/>
                    <a:pt x="27478" y="943"/>
                  </a:cubicBezTo>
                  <a:cubicBezTo>
                    <a:pt x="27356" y="973"/>
                    <a:pt x="27265" y="973"/>
                    <a:pt x="27144" y="943"/>
                  </a:cubicBezTo>
                  <a:cubicBezTo>
                    <a:pt x="27113" y="943"/>
                    <a:pt x="27083" y="943"/>
                    <a:pt x="27052" y="973"/>
                  </a:cubicBezTo>
                  <a:cubicBezTo>
                    <a:pt x="27052" y="1003"/>
                    <a:pt x="27052" y="1003"/>
                    <a:pt x="27052" y="1003"/>
                  </a:cubicBezTo>
                  <a:cubicBezTo>
                    <a:pt x="27022" y="1034"/>
                    <a:pt x="27052" y="1034"/>
                    <a:pt x="27052" y="1034"/>
                  </a:cubicBezTo>
                  <a:lnTo>
                    <a:pt x="27174" y="1095"/>
                  </a:lnTo>
                  <a:cubicBezTo>
                    <a:pt x="27174" y="1095"/>
                    <a:pt x="27204" y="1125"/>
                    <a:pt x="27204" y="1125"/>
                  </a:cubicBezTo>
                  <a:cubicBezTo>
                    <a:pt x="27204" y="1155"/>
                    <a:pt x="27204" y="1186"/>
                    <a:pt x="27174" y="1186"/>
                  </a:cubicBezTo>
                  <a:cubicBezTo>
                    <a:pt x="27144" y="1186"/>
                    <a:pt x="27113" y="1216"/>
                    <a:pt x="27083" y="1216"/>
                  </a:cubicBezTo>
                  <a:cubicBezTo>
                    <a:pt x="27052" y="1246"/>
                    <a:pt x="27022" y="1307"/>
                    <a:pt x="27022" y="1368"/>
                  </a:cubicBezTo>
                  <a:cubicBezTo>
                    <a:pt x="27022" y="1398"/>
                    <a:pt x="27052" y="1429"/>
                    <a:pt x="27113" y="1459"/>
                  </a:cubicBezTo>
                  <a:cubicBezTo>
                    <a:pt x="27144" y="1459"/>
                    <a:pt x="27174" y="1459"/>
                    <a:pt x="27204" y="1459"/>
                  </a:cubicBezTo>
                  <a:lnTo>
                    <a:pt x="27204" y="1459"/>
                  </a:lnTo>
                  <a:lnTo>
                    <a:pt x="27204" y="1459"/>
                  </a:lnTo>
                  <a:cubicBezTo>
                    <a:pt x="27204" y="1490"/>
                    <a:pt x="27204" y="1520"/>
                    <a:pt x="27235" y="1581"/>
                  </a:cubicBezTo>
                  <a:cubicBezTo>
                    <a:pt x="27265" y="1642"/>
                    <a:pt x="27326" y="1672"/>
                    <a:pt x="27356" y="1733"/>
                  </a:cubicBezTo>
                  <a:cubicBezTo>
                    <a:pt x="27387" y="1733"/>
                    <a:pt x="27387" y="1763"/>
                    <a:pt x="27356" y="1794"/>
                  </a:cubicBezTo>
                  <a:cubicBezTo>
                    <a:pt x="27356" y="1824"/>
                    <a:pt x="27326" y="1824"/>
                    <a:pt x="27296" y="1824"/>
                  </a:cubicBezTo>
                  <a:cubicBezTo>
                    <a:pt x="27265" y="1794"/>
                    <a:pt x="27174" y="1794"/>
                    <a:pt x="27144" y="1824"/>
                  </a:cubicBezTo>
                  <a:cubicBezTo>
                    <a:pt x="27083" y="1854"/>
                    <a:pt x="27052" y="1854"/>
                    <a:pt x="27022" y="1885"/>
                  </a:cubicBezTo>
                  <a:cubicBezTo>
                    <a:pt x="26992" y="1915"/>
                    <a:pt x="26931" y="1946"/>
                    <a:pt x="26870" y="1946"/>
                  </a:cubicBezTo>
                  <a:cubicBezTo>
                    <a:pt x="26809" y="1915"/>
                    <a:pt x="26779" y="1915"/>
                    <a:pt x="26748" y="1946"/>
                  </a:cubicBezTo>
                  <a:cubicBezTo>
                    <a:pt x="26657" y="1946"/>
                    <a:pt x="26596" y="1976"/>
                    <a:pt x="26596" y="2037"/>
                  </a:cubicBezTo>
                  <a:cubicBezTo>
                    <a:pt x="26566" y="2098"/>
                    <a:pt x="26505" y="2158"/>
                    <a:pt x="26444" y="2158"/>
                  </a:cubicBezTo>
                  <a:cubicBezTo>
                    <a:pt x="26323" y="2158"/>
                    <a:pt x="26201" y="2128"/>
                    <a:pt x="26110" y="2037"/>
                  </a:cubicBezTo>
                  <a:lnTo>
                    <a:pt x="26080" y="2037"/>
                  </a:lnTo>
                  <a:lnTo>
                    <a:pt x="26049" y="2037"/>
                  </a:lnTo>
                  <a:cubicBezTo>
                    <a:pt x="26049" y="2037"/>
                    <a:pt x="26049" y="2037"/>
                    <a:pt x="26049" y="2067"/>
                  </a:cubicBezTo>
                  <a:cubicBezTo>
                    <a:pt x="26049" y="2128"/>
                    <a:pt x="26080" y="2219"/>
                    <a:pt x="26110" y="2280"/>
                  </a:cubicBezTo>
                  <a:cubicBezTo>
                    <a:pt x="26171" y="2371"/>
                    <a:pt x="26201" y="2493"/>
                    <a:pt x="26232" y="2614"/>
                  </a:cubicBezTo>
                  <a:cubicBezTo>
                    <a:pt x="26232" y="2614"/>
                    <a:pt x="26232" y="2645"/>
                    <a:pt x="26171" y="2645"/>
                  </a:cubicBezTo>
                  <a:cubicBezTo>
                    <a:pt x="26110" y="2645"/>
                    <a:pt x="26049" y="2614"/>
                    <a:pt x="26019" y="2614"/>
                  </a:cubicBezTo>
                  <a:cubicBezTo>
                    <a:pt x="25867" y="2553"/>
                    <a:pt x="25745" y="2462"/>
                    <a:pt x="25624" y="2341"/>
                  </a:cubicBezTo>
                  <a:lnTo>
                    <a:pt x="25624" y="2310"/>
                  </a:lnTo>
                  <a:cubicBezTo>
                    <a:pt x="25624" y="2280"/>
                    <a:pt x="25593" y="2250"/>
                    <a:pt x="25563" y="2280"/>
                  </a:cubicBezTo>
                  <a:cubicBezTo>
                    <a:pt x="25502" y="2310"/>
                    <a:pt x="25472" y="2310"/>
                    <a:pt x="25441" y="2280"/>
                  </a:cubicBezTo>
                  <a:cubicBezTo>
                    <a:pt x="25411" y="2250"/>
                    <a:pt x="25411" y="2250"/>
                    <a:pt x="25381" y="2219"/>
                  </a:cubicBezTo>
                  <a:lnTo>
                    <a:pt x="25381" y="2219"/>
                  </a:lnTo>
                  <a:cubicBezTo>
                    <a:pt x="25381" y="2219"/>
                    <a:pt x="25350" y="2219"/>
                    <a:pt x="25350" y="2189"/>
                  </a:cubicBezTo>
                  <a:cubicBezTo>
                    <a:pt x="25320" y="2189"/>
                    <a:pt x="25350" y="2189"/>
                    <a:pt x="25350" y="2189"/>
                  </a:cubicBezTo>
                  <a:lnTo>
                    <a:pt x="25381" y="2219"/>
                  </a:lnTo>
                  <a:lnTo>
                    <a:pt x="25381" y="2219"/>
                  </a:lnTo>
                  <a:cubicBezTo>
                    <a:pt x="25411" y="2219"/>
                    <a:pt x="25441" y="2189"/>
                    <a:pt x="25472" y="2189"/>
                  </a:cubicBezTo>
                  <a:cubicBezTo>
                    <a:pt x="25472" y="2158"/>
                    <a:pt x="25472" y="2128"/>
                    <a:pt x="25472" y="2128"/>
                  </a:cubicBezTo>
                  <a:cubicBezTo>
                    <a:pt x="25472" y="2067"/>
                    <a:pt x="25441" y="2006"/>
                    <a:pt x="25381" y="1976"/>
                  </a:cubicBezTo>
                  <a:cubicBezTo>
                    <a:pt x="25350" y="1946"/>
                    <a:pt x="25320" y="1915"/>
                    <a:pt x="25259" y="1915"/>
                  </a:cubicBezTo>
                  <a:cubicBezTo>
                    <a:pt x="25229" y="1915"/>
                    <a:pt x="25229" y="1915"/>
                    <a:pt x="25229" y="1885"/>
                  </a:cubicBezTo>
                  <a:cubicBezTo>
                    <a:pt x="25229" y="1824"/>
                    <a:pt x="25259" y="1794"/>
                    <a:pt x="25229" y="1763"/>
                  </a:cubicBezTo>
                  <a:cubicBezTo>
                    <a:pt x="25198" y="1733"/>
                    <a:pt x="25077" y="1642"/>
                    <a:pt x="25016" y="1581"/>
                  </a:cubicBezTo>
                  <a:cubicBezTo>
                    <a:pt x="24894" y="1490"/>
                    <a:pt x="24773" y="1459"/>
                    <a:pt x="24651" y="1459"/>
                  </a:cubicBezTo>
                  <a:cubicBezTo>
                    <a:pt x="24621" y="1459"/>
                    <a:pt x="24590" y="1459"/>
                    <a:pt x="24590" y="1459"/>
                  </a:cubicBezTo>
                  <a:cubicBezTo>
                    <a:pt x="24560" y="1490"/>
                    <a:pt x="24499" y="1490"/>
                    <a:pt x="24469" y="1490"/>
                  </a:cubicBezTo>
                  <a:cubicBezTo>
                    <a:pt x="24347" y="1429"/>
                    <a:pt x="24226" y="1429"/>
                    <a:pt x="24104" y="1490"/>
                  </a:cubicBezTo>
                  <a:cubicBezTo>
                    <a:pt x="24074" y="1490"/>
                    <a:pt x="24043" y="1490"/>
                    <a:pt x="24013" y="1520"/>
                  </a:cubicBezTo>
                  <a:cubicBezTo>
                    <a:pt x="23982" y="1550"/>
                    <a:pt x="23952" y="1611"/>
                    <a:pt x="23982" y="1672"/>
                  </a:cubicBezTo>
                  <a:cubicBezTo>
                    <a:pt x="24013" y="1733"/>
                    <a:pt x="24074" y="1794"/>
                    <a:pt x="24104" y="1854"/>
                  </a:cubicBezTo>
                  <a:cubicBezTo>
                    <a:pt x="24134" y="1915"/>
                    <a:pt x="24104" y="1915"/>
                    <a:pt x="24104" y="1915"/>
                  </a:cubicBezTo>
                  <a:cubicBezTo>
                    <a:pt x="23982" y="1976"/>
                    <a:pt x="23891" y="2006"/>
                    <a:pt x="23770" y="2037"/>
                  </a:cubicBezTo>
                  <a:cubicBezTo>
                    <a:pt x="23709" y="2067"/>
                    <a:pt x="23618" y="2067"/>
                    <a:pt x="23587" y="2006"/>
                  </a:cubicBezTo>
                  <a:cubicBezTo>
                    <a:pt x="23526" y="1976"/>
                    <a:pt x="23526" y="1976"/>
                    <a:pt x="23496" y="2006"/>
                  </a:cubicBezTo>
                  <a:cubicBezTo>
                    <a:pt x="23374" y="2098"/>
                    <a:pt x="23253" y="2067"/>
                    <a:pt x="23222" y="1915"/>
                  </a:cubicBezTo>
                  <a:lnTo>
                    <a:pt x="23222" y="1885"/>
                  </a:lnTo>
                  <a:cubicBezTo>
                    <a:pt x="23192" y="1824"/>
                    <a:pt x="23162" y="1794"/>
                    <a:pt x="23131" y="1794"/>
                  </a:cubicBezTo>
                  <a:lnTo>
                    <a:pt x="22706" y="1885"/>
                  </a:lnTo>
                  <a:cubicBezTo>
                    <a:pt x="22645" y="1915"/>
                    <a:pt x="22584" y="1915"/>
                    <a:pt x="22554" y="1946"/>
                  </a:cubicBezTo>
                  <a:cubicBezTo>
                    <a:pt x="22493" y="1976"/>
                    <a:pt x="22432" y="2006"/>
                    <a:pt x="22371" y="2037"/>
                  </a:cubicBezTo>
                  <a:lnTo>
                    <a:pt x="22219" y="1976"/>
                  </a:lnTo>
                  <a:lnTo>
                    <a:pt x="22159" y="1976"/>
                  </a:lnTo>
                  <a:lnTo>
                    <a:pt x="22159" y="2006"/>
                  </a:lnTo>
                  <a:cubicBezTo>
                    <a:pt x="22128" y="2098"/>
                    <a:pt x="22007" y="2128"/>
                    <a:pt x="21946" y="2067"/>
                  </a:cubicBezTo>
                  <a:cubicBezTo>
                    <a:pt x="21915" y="2037"/>
                    <a:pt x="21915" y="2006"/>
                    <a:pt x="21885" y="1976"/>
                  </a:cubicBezTo>
                  <a:cubicBezTo>
                    <a:pt x="21885" y="1946"/>
                    <a:pt x="21855" y="1946"/>
                    <a:pt x="21824" y="1946"/>
                  </a:cubicBezTo>
                  <a:cubicBezTo>
                    <a:pt x="21794" y="1976"/>
                    <a:pt x="21733" y="1976"/>
                    <a:pt x="21703" y="1946"/>
                  </a:cubicBezTo>
                  <a:cubicBezTo>
                    <a:pt x="21642" y="1946"/>
                    <a:pt x="21612" y="1976"/>
                    <a:pt x="21612" y="2037"/>
                  </a:cubicBezTo>
                  <a:cubicBezTo>
                    <a:pt x="21612" y="2037"/>
                    <a:pt x="21612" y="2067"/>
                    <a:pt x="21612" y="2098"/>
                  </a:cubicBezTo>
                  <a:cubicBezTo>
                    <a:pt x="21581" y="2128"/>
                    <a:pt x="21612" y="2189"/>
                    <a:pt x="21642" y="2189"/>
                  </a:cubicBezTo>
                  <a:cubicBezTo>
                    <a:pt x="21672" y="2189"/>
                    <a:pt x="21703" y="2219"/>
                    <a:pt x="21733" y="2219"/>
                  </a:cubicBezTo>
                  <a:lnTo>
                    <a:pt x="21733" y="2219"/>
                  </a:lnTo>
                  <a:lnTo>
                    <a:pt x="21733" y="2219"/>
                  </a:lnTo>
                  <a:lnTo>
                    <a:pt x="21733" y="2189"/>
                  </a:lnTo>
                  <a:cubicBezTo>
                    <a:pt x="21763" y="2158"/>
                    <a:pt x="21763" y="2158"/>
                    <a:pt x="21794" y="2158"/>
                  </a:cubicBezTo>
                  <a:lnTo>
                    <a:pt x="21794" y="2189"/>
                  </a:lnTo>
                  <a:lnTo>
                    <a:pt x="21794" y="2189"/>
                  </a:lnTo>
                  <a:lnTo>
                    <a:pt x="21733" y="2219"/>
                  </a:lnTo>
                  <a:lnTo>
                    <a:pt x="21733" y="2219"/>
                  </a:lnTo>
                  <a:lnTo>
                    <a:pt x="21733" y="2219"/>
                  </a:lnTo>
                  <a:cubicBezTo>
                    <a:pt x="21733" y="2250"/>
                    <a:pt x="21733" y="2280"/>
                    <a:pt x="21733" y="2280"/>
                  </a:cubicBezTo>
                  <a:cubicBezTo>
                    <a:pt x="21672" y="2341"/>
                    <a:pt x="21642" y="2371"/>
                    <a:pt x="21612" y="2432"/>
                  </a:cubicBezTo>
                  <a:cubicBezTo>
                    <a:pt x="21551" y="2523"/>
                    <a:pt x="21460" y="2584"/>
                    <a:pt x="21338" y="2584"/>
                  </a:cubicBezTo>
                  <a:cubicBezTo>
                    <a:pt x="21308" y="2584"/>
                    <a:pt x="21277" y="2584"/>
                    <a:pt x="21308" y="2553"/>
                  </a:cubicBezTo>
                  <a:cubicBezTo>
                    <a:pt x="21308" y="2493"/>
                    <a:pt x="21338" y="2432"/>
                    <a:pt x="21338" y="2402"/>
                  </a:cubicBezTo>
                  <a:cubicBezTo>
                    <a:pt x="21338" y="2341"/>
                    <a:pt x="21429" y="2310"/>
                    <a:pt x="21429" y="2280"/>
                  </a:cubicBezTo>
                  <a:cubicBezTo>
                    <a:pt x="21460" y="2219"/>
                    <a:pt x="21460" y="2219"/>
                    <a:pt x="21460" y="2189"/>
                  </a:cubicBezTo>
                  <a:cubicBezTo>
                    <a:pt x="21429" y="2128"/>
                    <a:pt x="21460" y="2037"/>
                    <a:pt x="21490" y="1976"/>
                  </a:cubicBezTo>
                  <a:cubicBezTo>
                    <a:pt x="21520" y="1946"/>
                    <a:pt x="21520" y="1885"/>
                    <a:pt x="21520" y="1854"/>
                  </a:cubicBezTo>
                  <a:cubicBezTo>
                    <a:pt x="21520" y="1824"/>
                    <a:pt x="21520" y="1794"/>
                    <a:pt x="21520" y="1763"/>
                  </a:cubicBezTo>
                  <a:cubicBezTo>
                    <a:pt x="21551" y="1672"/>
                    <a:pt x="21581" y="1581"/>
                    <a:pt x="21612" y="1490"/>
                  </a:cubicBezTo>
                  <a:cubicBezTo>
                    <a:pt x="21642" y="1398"/>
                    <a:pt x="21672" y="1338"/>
                    <a:pt x="21672" y="1246"/>
                  </a:cubicBezTo>
                  <a:cubicBezTo>
                    <a:pt x="21703" y="1155"/>
                    <a:pt x="21703" y="1064"/>
                    <a:pt x="21672" y="1003"/>
                  </a:cubicBezTo>
                  <a:cubicBezTo>
                    <a:pt x="21642" y="912"/>
                    <a:pt x="21612" y="851"/>
                    <a:pt x="21581" y="760"/>
                  </a:cubicBezTo>
                  <a:cubicBezTo>
                    <a:pt x="21581" y="760"/>
                    <a:pt x="21581" y="730"/>
                    <a:pt x="21551" y="730"/>
                  </a:cubicBezTo>
                  <a:cubicBezTo>
                    <a:pt x="21460" y="669"/>
                    <a:pt x="21399" y="578"/>
                    <a:pt x="21338" y="517"/>
                  </a:cubicBezTo>
                  <a:cubicBezTo>
                    <a:pt x="21308" y="487"/>
                    <a:pt x="21277" y="487"/>
                    <a:pt x="21277" y="517"/>
                  </a:cubicBezTo>
                  <a:cubicBezTo>
                    <a:pt x="21247" y="517"/>
                    <a:pt x="21277" y="608"/>
                    <a:pt x="21216" y="547"/>
                  </a:cubicBezTo>
                  <a:cubicBezTo>
                    <a:pt x="21156" y="487"/>
                    <a:pt x="21095" y="426"/>
                    <a:pt x="21004" y="395"/>
                  </a:cubicBezTo>
                  <a:cubicBezTo>
                    <a:pt x="20943" y="365"/>
                    <a:pt x="20882" y="335"/>
                    <a:pt x="20821" y="304"/>
                  </a:cubicBezTo>
                  <a:cubicBezTo>
                    <a:pt x="20760" y="243"/>
                    <a:pt x="20700" y="243"/>
                    <a:pt x="20639" y="304"/>
                  </a:cubicBezTo>
                  <a:cubicBezTo>
                    <a:pt x="20548" y="365"/>
                    <a:pt x="20426" y="426"/>
                    <a:pt x="20304" y="456"/>
                  </a:cubicBezTo>
                  <a:cubicBezTo>
                    <a:pt x="20274" y="456"/>
                    <a:pt x="20274" y="487"/>
                    <a:pt x="20274" y="517"/>
                  </a:cubicBezTo>
                  <a:cubicBezTo>
                    <a:pt x="20274" y="547"/>
                    <a:pt x="20304" y="578"/>
                    <a:pt x="20304" y="578"/>
                  </a:cubicBezTo>
                  <a:cubicBezTo>
                    <a:pt x="20335" y="639"/>
                    <a:pt x="20304" y="699"/>
                    <a:pt x="20274" y="699"/>
                  </a:cubicBezTo>
                  <a:cubicBezTo>
                    <a:pt x="20213" y="730"/>
                    <a:pt x="20153" y="699"/>
                    <a:pt x="20153" y="639"/>
                  </a:cubicBezTo>
                  <a:lnTo>
                    <a:pt x="20153" y="517"/>
                  </a:lnTo>
                  <a:cubicBezTo>
                    <a:pt x="20153" y="456"/>
                    <a:pt x="20153" y="426"/>
                    <a:pt x="20153" y="395"/>
                  </a:cubicBezTo>
                  <a:cubicBezTo>
                    <a:pt x="20122" y="335"/>
                    <a:pt x="20092" y="304"/>
                    <a:pt x="20031" y="304"/>
                  </a:cubicBezTo>
                  <a:cubicBezTo>
                    <a:pt x="20001" y="335"/>
                    <a:pt x="19970" y="335"/>
                    <a:pt x="19940" y="335"/>
                  </a:cubicBezTo>
                  <a:cubicBezTo>
                    <a:pt x="19879" y="365"/>
                    <a:pt x="19818" y="335"/>
                    <a:pt x="19788" y="335"/>
                  </a:cubicBezTo>
                  <a:cubicBezTo>
                    <a:pt x="19757" y="335"/>
                    <a:pt x="19727" y="274"/>
                    <a:pt x="19727" y="243"/>
                  </a:cubicBezTo>
                  <a:cubicBezTo>
                    <a:pt x="19757" y="183"/>
                    <a:pt x="19697" y="91"/>
                    <a:pt x="19636" y="61"/>
                  </a:cubicBezTo>
                  <a:cubicBezTo>
                    <a:pt x="19575" y="31"/>
                    <a:pt x="19453" y="0"/>
                    <a:pt x="19332" y="0"/>
                  </a:cubicBezTo>
                  <a:cubicBezTo>
                    <a:pt x="19332" y="0"/>
                    <a:pt x="19301" y="31"/>
                    <a:pt x="19271" y="31"/>
                  </a:cubicBezTo>
                  <a:cubicBezTo>
                    <a:pt x="19271" y="61"/>
                    <a:pt x="19241" y="61"/>
                    <a:pt x="19241" y="91"/>
                  </a:cubicBezTo>
                  <a:cubicBezTo>
                    <a:pt x="19180" y="183"/>
                    <a:pt x="19119" y="304"/>
                    <a:pt x="19119" y="456"/>
                  </a:cubicBezTo>
                  <a:cubicBezTo>
                    <a:pt x="19119" y="547"/>
                    <a:pt x="19119" y="669"/>
                    <a:pt x="19241" y="730"/>
                  </a:cubicBezTo>
                  <a:cubicBezTo>
                    <a:pt x="19301" y="760"/>
                    <a:pt x="19271" y="821"/>
                    <a:pt x="19301" y="882"/>
                  </a:cubicBezTo>
                  <a:cubicBezTo>
                    <a:pt x="19301" y="912"/>
                    <a:pt x="19301" y="943"/>
                    <a:pt x="19271" y="943"/>
                  </a:cubicBezTo>
                  <a:cubicBezTo>
                    <a:pt x="19210" y="943"/>
                    <a:pt x="19149" y="943"/>
                    <a:pt x="19089" y="973"/>
                  </a:cubicBezTo>
                  <a:cubicBezTo>
                    <a:pt x="19058" y="1003"/>
                    <a:pt x="19028" y="1034"/>
                    <a:pt x="19058" y="1064"/>
                  </a:cubicBezTo>
                  <a:lnTo>
                    <a:pt x="19058" y="1125"/>
                  </a:lnTo>
                  <a:cubicBezTo>
                    <a:pt x="19028" y="1186"/>
                    <a:pt x="18997" y="1246"/>
                    <a:pt x="18967" y="1277"/>
                  </a:cubicBezTo>
                  <a:cubicBezTo>
                    <a:pt x="18937" y="1307"/>
                    <a:pt x="18937" y="1307"/>
                    <a:pt x="18906" y="1307"/>
                  </a:cubicBezTo>
                  <a:cubicBezTo>
                    <a:pt x="18846" y="1338"/>
                    <a:pt x="18785" y="1368"/>
                    <a:pt x="18724" y="1368"/>
                  </a:cubicBezTo>
                  <a:cubicBezTo>
                    <a:pt x="18694" y="1398"/>
                    <a:pt x="18724" y="1368"/>
                    <a:pt x="18724" y="1338"/>
                  </a:cubicBezTo>
                  <a:cubicBezTo>
                    <a:pt x="18724" y="1307"/>
                    <a:pt x="18724" y="1277"/>
                    <a:pt x="18754" y="1246"/>
                  </a:cubicBezTo>
                  <a:cubicBezTo>
                    <a:pt x="18754" y="1216"/>
                    <a:pt x="18724" y="1186"/>
                    <a:pt x="18694" y="1186"/>
                  </a:cubicBezTo>
                  <a:cubicBezTo>
                    <a:pt x="18633" y="1186"/>
                    <a:pt x="18572" y="1186"/>
                    <a:pt x="18542" y="1277"/>
                  </a:cubicBezTo>
                  <a:cubicBezTo>
                    <a:pt x="18542" y="1338"/>
                    <a:pt x="18542" y="1338"/>
                    <a:pt x="18481" y="1338"/>
                  </a:cubicBezTo>
                  <a:lnTo>
                    <a:pt x="18390" y="1338"/>
                  </a:lnTo>
                  <a:cubicBezTo>
                    <a:pt x="18329" y="1338"/>
                    <a:pt x="18268" y="1368"/>
                    <a:pt x="18238" y="1429"/>
                  </a:cubicBezTo>
                  <a:cubicBezTo>
                    <a:pt x="18207" y="1459"/>
                    <a:pt x="18207" y="1490"/>
                    <a:pt x="18238" y="1550"/>
                  </a:cubicBezTo>
                  <a:cubicBezTo>
                    <a:pt x="18298" y="1611"/>
                    <a:pt x="18268" y="1611"/>
                    <a:pt x="18238" y="1611"/>
                  </a:cubicBezTo>
                  <a:cubicBezTo>
                    <a:pt x="18177" y="1672"/>
                    <a:pt x="18116" y="1702"/>
                    <a:pt x="18055" y="1733"/>
                  </a:cubicBezTo>
                  <a:cubicBezTo>
                    <a:pt x="17964" y="1763"/>
                    <a:pt x="17903" y="1824"/>
                    <a:pt x="17873" y="1854"/>
                  </a:cubicBezTo>
                  <a:cubicBezTo>
                    <a:pt x="17812" y="1915"/>
                    <a:pt x="17751" y="1946"/>
                    <a:pt x="17751" y="2037"/>
                  </a:cubicBezTo>
                  <a:cubicBezTo>
                    <a:pt x="17721" y="2098"/>
                    <a:pt x="17690" y="2128"/>
                    <a:pt x="17630" y="2158"/>
                  </a:cubicBezTo>
                  <a:cubicBezTo>
                    <a:pt x="17569" y="2189"/>
                    <a:pt x="17569" y="2250"/>
                    <a:pt x="17508" y="2280"/>
                  </a:cubicBezTo>
                  <a:cubicBezTo>
                    <a:pt x="17508" y="2310"/>
                    <a:pt x="17478" y="2341"/>
                    <a:pt x="17478" y="2371"/>
                  </a:cubicBezTo>
                  <a:cubicBezTo>
                    <a:pt x="17447" y="2432"/>
                    <a:pt x="17447" y="2493"/>
                    <a:pt x="17478" y="2553"/>
                  </a:cubicBezTo>
                  <a:cubicBezTo>
                    <a:pt x="17478" y="2584"/>
                    <a:pt x="17478" y="2614"/>
                    <a:pt x="17508" y="2645"/>
                  </a:cubicBezTo>
                  <a:cubicBezTo>
                    <a:pt x="17569" y="2705"/>
                    <a:pt x="17660" y="2736"/>
                    <a:pt x="17721" y="2766"/>
                  </a:cubicBezTo>
                  <a:cubicBezTo>
                    <a:pt x="17812" y="2797"/>
                    <a:pt x="17903" y="2827"/>
                    <a:pt x="17964" y="2918"/>
                  </a:cubicBezTo>
                  <a:cubicBezTo>
                    <a:pt x="17964" y="2918"/>
                    <a:pt x="17964" y="2949"/>
                    <a:pt x="17964" y="2949"/>
                  </a:cubicBezTo>
                  <a:cubicBezTo>
                    <a:pt x="17964" y="2979"/>
                    <a:pt x="17934" y="2979"/>
                    <a:pt x="17934" y="3009"/>
                  </a:cubicBezTo>
                  <a:cubicBezTo>
                    <a:pt x="17903" y="3009"/>
                    <a:pt x="17873" y="3009"/>
                    <a:pt x="17873" y="2979"/>
                  </a:cubicBezTo>
                  <a:cubicBezTo>
                    <a:pt x="17873" y="2918"/>
                    <a:pt x="17842" y="2918"/>
                    <a:pt x="17812" y="2918"/>
                  </a:cubicBezTo>
                  <a:cubicBezTo>
                    <a:pt x="17782" y="2918"/>
                    <a:pt x="17751" y="2918"/>
                    <a:pt x="17721" y="2949"/>
                  </a:cubicBezTo>
                  <a:cubicBezTo>
                    <a:pt x="17630" y="3009"/>
                    <a:pt x="17538" y="3040"/>
                    <a:pt x="17417" y="3101"/>
                  </a:cubicBezTo>
                  <a:cubicBezTo>
                    <a:pt x="17326" y="3131"/>
                    <a:pt x="17235" y="3161"/>
                    <a:pt x="17113" y="3192"/>
                  </a:cubicBezTo>
                  <a:lnTo>
                    <a:pt x="17022" y="3222"/>
                  </a:lnTo>
                  <a:cubicBezTo>
                    <a:pt x="16931" y="3253"/>
                    <a:pt x="16900" y="3374"/>
                    <a:pt x="16961" y="3435"/>
                  </a:cubicBezTo>
                  <a:cubicBezTo>
                    <a:pt x="16961" y="3496"/>
                    <a:pt x="16991" y="3526"/>
                    <a:pt x="17022" y="3557"/>
                  </a:cubicBezTo>
                  <a:cubicBezTo>
                    <a:pt x="17052" y="3617"/>
                    <a:pt x="17083" y="3648"/>
                    <a:pt x="17113" y="3739"/>
                  </a:cubicBezTo>
                  <a:cubicBezTo>
                    <a:pt x="17113" y="3769"/>
                    <a:pt x="17113" y="3800"/>
                    <a:pt x="17143" y="3830"/>
                  </a:cubicBezTo>
                  <a:cubicBezTo>
                    <a:pt x="17174" y="3860"/>
                    <a:pt x="17204" y="3891"/>
                    <a:pt x="17235" y="3891"/>
                  </a:cubicBezTo>
                  <a:cubicBezTo>
                    <a:pt x="17295" y="3921"/>
                    <a:pt x="17356" y="3921"/>
                    <a:pt x="17447" y="3921"/>
                  </a:cubicBezTo>
                  <a:lnTo>
                    <a:pt x="17630" y="4073"/>
                  </a:lnTo>
                  <a:cubicBezTo>
                    <a:pt x="17630" y="4104"/>
                    <a:pt x="17660" y="4104"/>
                    <a:pt x="17660" y="4104"/>
                  </a:cubicBezTo>
                  <a:lnTo>
                    <a:pt x="17782" y="4164"/>
                  </a:lnTo>
                  <a:cubicBezTo>
                    <a:pt x="17812" y="4164"/>
                    <a:pt x="17842" y="4195"/>
                    <a:pt x="17873" y="4225"/>
                  </a:cubicBezTo>
                  <a:cubicBezTo>
                    <a:pt x="17873" y="4347"/>
                    <a:pt x="17934" y="4468"/>
                    <a:pt x="17994" y="4560"/>
                  </a:cubicBezTo>
                  <a:cubicBezTo>
                    <a:pt x="17994" y="4590"/>
                    <a:pt x="17994" y="4620"/>
                    <a:pt x="17964" y="4620"/>
                  </a:cubicBezTo>
                  <a:lnTo>
                    <a:pt x="17873" y="4681"/>
                  </a:lnTo>
                  <a:lnTo>
                    <a:pt x="17873" y="4681"/>
                  </a:lnTo>
                  <a:lnTo>
                    <a:pt x="17873" y="4712"/>
                  </a:lnTo>
                  <a:lnTo>
                    <a:pt x="17873" y="4651"/>
                  </a:lnTo>
                  <a:lnTo>
                    <a:pt x="17873" y="4651"/>
                  </a:lnTo>
                  <a:lnTo>
                    <a:pt x="17842" y="4620"/>
                  </a:lnTo>
                  <a:cubicBezTo>
                    <a:pt x="17751" y="4529"/>
                    <a:pt x="17751" y="4408"/>
                    <a:pt x="17812" y="4316"/>
                  </a:cubicBezTo>
                  <a:cubicBezTo>
                    <a:pt x="17812" y="4286"/>
                    <a:pt x="17812" y="4286"/>
                    <a:pt x="17812" y="4256"/>
                  </a:cubicBezTo>
                  <a:cubicBezTo>
                    <a:pt x="17812" y="4195"/>
                    <a:pt x="17751" y="4164"/>
                    <a:pt x="17721" y="4164"/>
                  </a:cubicBezTo>
                  <a:lnTo>
                    <a:pt x="17569" y="4164"/>
                  </a:lnTo>
                  <a:cubicBezTo>
                    <a:pt x="17508" y="4195"/>
                    <a:pt x="17417" y="4164"/>
                    <a:pt x="17356" y="4134"/>
                  </a:cubicBezTo>
                  <a:cubicBezTo>
                    <a:pt x="17295" y="4073"/>
                    <a:pt x="17265" y="4043"/>
                    <a:pt x="17204" y="4012"/>
                  </a:cubicBezTo>
                  <a:cubicBezTo>
                    <a:pt x="17143" y="3982"/>
                    <a:pt x="17052" y="3952"/>
                    <a:pt x="16961" y="3921"/>
                  </a:cubicBezTo>
                  <a:cubicBezTo>
                    <a:pt x="16870" y="3921"/>
                    <a:pt x="16809" y="3860"/>
                    <a:pt x="16718" y="3860"/>
                  </a:cubicBezTo>
                  <a:cubicBezTo>
                    <a:pt x="16687" y="3830"/>
                    <a:pt x="16657" y="3860"/>
                    <a:pt x="16627" y="3860"/>
                  </a:cubicBezTo>
                  <a:cubicBezTo>
                    <a:pt x="16596" y="3921"/>
                    <a:pt x="16566" y="3952"/>
                    <a:pt x="16566" y="4012"/>
                  </a:cubicBezTo>
                  <a:cubicBezTo>
                    <a:pt x="16566" y="4043"/>
                    <a:pt x="16566" y="4043"/>
                    <a:pt x="16596" y="4043"/>
                  </a:cubicBezTo>
                  <a:cubicBezTo>
                    <a:pt x="16627" y="4073"/>
                    <a:pt x="16657" y="4073"/>
                    <a:pt x="16687" y="4073"/>
                  </a:cubicBezTo>
                  <a:lnTo>
                    <a:pt x="16687" y="4073"/>
                  </a:lnTo>
                  <a:lnTo>
                    <a:pt x="16687" y="4073"/>
                  </a:lnTo>
                  <a:lnTo>
                    <a:pt x="16687" y="4104"/>
                  </a:lnTo>
                  <a:cubicBezTo>
                    <a:pt x="16687" y="4104"/>
                    <a:pt x="16718" y="4134"/>
                    <a:pt x="16718" y="4134"/>
                  </a:cubicBezTo>
                  <a:cubicBezTo>
                    <a:pt x="16748" y="4134"/>
                    <a:pt x="16779" y="4134"/>
                    <a:pt x="16809" y="4164"/>
                  </a:cubicBezTo>
                  <a:cubicBezTo>
                    <a:pt x="16839" y="4164"/>
                    <a:pt x="16839" y="4225"/>
                    <a:pt x="16839" y="4256"/>
                  </a:cubicBezTo>
                  <a:cubicBezTo>
                    <a:pt x="16809" y="4286"/>
                    <a:pt x="16779" y="4286"/>
                    <a:pt x="16779" y="4286"/>
                  </a:cubicBezTo>
                  <a:cubicBezTo>
                    <a:pt x="16718" y="4286"/>
                    <a:pt x="16687" y="4256"/>
                    <a:pt x="16657" y="4256"/>
                  </a:cubicBezTo>
                  <a:cubicBezTo>
                    <a:pt x="16627" y="4256"/>
                    <a:pt x="16627" y="4225"/>
                    <a:pt x="16596" y="4225"/>
                  </a:cubicBezTo>
                  <a:cubicBezTo>
                    <a:pt x="16566" y="4195"/>
                    <a:pt x="16505" y="4225"/>
                    <a:pt x="16505" y="4256"/>
                  </a:cubicBezTo>
                  <a:cubicBezTo>
                    <a:pt x="16475" y="4286"/>
                    <a:pt x="16475" y="4316"/>
                    <a:pt x="16505" y="4347"/>
                  </a:cubicBezTo>
                  <a:cubicBezTo>
                    <a:pt x="16535" y="4438"/>
                    <a:pt x="16627" y="4499"/>
                    <a:pt x="16718" y="4560"/>
                  </a:cubicBezTo>
                  <a:cubicBezTo>
                    <a:pt x="16779" y="4560"/>
                    <a:pt x="16839" y="4590"/>
                    <a:pt x="16900" y="4590"/>
                  </a:cubicBezTo>
                  <a:cubicBezTo>
                    <a:pt x="16931" y="4590"/>
                    <a:pt x="16961" y="4590"/>
                    <a:pt x="16991" y="4620"/>
                  </a:cubicBezTo>
                  <a:lnTo>
                    <a:pt x="16991" y="4620"/>
                  </a:lnTo>
                  <a:cubicBezTo>
                    <a:pt x="16991" y="4651"/>
                    <a:pt x="16991" y="4651"/>
                    <a:pt x="16961" y="4651"/>
                  </a:cubicBezTo>
                  <a:cubicBezTo>
                    <a:pt x="16931" y="4620"/>
                    <a:pt x="16870" y="4620"/>
                    <a:pt x="16839" y="4620"/>
                  </a:cubicBezTo>
                  <a:cubicBezTo>
                    <a:pt x="16748" y="4620"/>
                    <a:pt x="16657" y="4620"/>
                    <a:pt x="16596" y="4620"/>
                  </a:cubicBezTo>
                  <a:cubicBezTo>
                    <a:pt x="16535" y="4620"/>
                    <a:pt x="16505" y="4590"/>
                    <a:pt x="16475" y="4560"/>
                  </a:cubicBezTo>
                  <a:cubicBezTo>
                    <a:pt x="16475" y="4529"/>
                    <a:pt x="16475" y="4529"/>
                    <a:pt x="16444" y="4499"/>
                  </a:cubicBezTo>
                  <a:cubicBezTo>
                    <a:pt x="16383" y="4408"/>
                    <a:pt x="16353" y="4316"/>
                    <a:pt x="16353" y="4225"/>
                  </a:cubicBezTo>
                  <a:cubicBezTo>
                    <a:pt x="16323" y="4134"/>
                    <a:pt x="16292" y="4043"/>
                    <a:pt x="16231" y="3952"/>
                  </a:cubicBezTo>
                  <a:cubicBezTo>
                    <a:pt x="16231" y="3952"/>
                    <a:pt x="16201" y="3921"/>
                    <a:pt x="16171" y="3921"/>
                  </a:cubicBezTo>
                  <a:lnTo>
                    <a:pt x="16140" y="3921"/>
                  </a:lnTo>
                  <a:lnTo>
                    <a:pt x="16140" y="3921"/>
                  </a:lnTo>
                  <a:lnTo>
                    <a:pt x="16231" y="4134"/>
                  </a:lnTo>
                  <a:cubicBezTo>
                    <a:pt x="16231" y="4195"/>
                    <a:pt x="16231" y="4256"/>
                    <a:pt x="16201" y="4286"/>
                  </a:cubicBezTo>
                  <a:cubicBezTo>
                    <a:pt x="16201" y="4316"/>
                    <a:pt x="16171" y="4316"/>
                    <a:pt x="16171" y="4347"/>
                  </a:cubicBezTo>
                  <a:cubicBezTo>
                    <a:pt x="16110" y="4377"/>
                    <a:pt x="16110" y="4438"/>
                    <a:pt x="16110" y="4499"/>
                  </a:cubicBezTo>
                  <a:cubicBezTo>
                    <a:pt x="16110" y="4560"/>
                    <a:pt x="16110" y="4651"/>
                    <a:pt x="16140" y="4712"/>
                  </a:cubicBezTo>
                  <a:cubicBezTo>
                    <a:pt x="16171" y="4742"/>
                    <a:pt x="16231" y="4803"/>
                    <a:pt x="16292" y="4833"/>
                  </a:cubicBezTo>
                  <a:lnTo>
                    <a:pt x="16383" y="4924"/>
                  </a:lnTo>
                  <a:cubicBezTo>
                    <a:pt x="16414" y="4955"/>
                    <a:pt x="16444" y="5016"/>
                    <a:pt x="16475" y="5076"/>
                  </a:cubicBezTo>
                  <a:cubicBezTo>
                    <a:pt x="16444" y="5168"/>
                    <a:pt x="16444" y="5228"/>
                    <a:pt x="16475" y="5289"/>
                  </a:cubicBezTo>
                  <a:cubicBezTo>
                    <a:pt x="16505" y="5441"/>
                    <a:pt x="16535" y="5563"/>
                    <a:pt x="16627" y="5684"/>
                  </a:cubicBezTo>
                  <a:cubicBezTo>
                    <a:pt x="16627" y="5715"/>
                    <a:pt x="16687" y="5715"/>
                    <a:pt x="16718" y="5715"/>
                  </a:cubicBezTo>
                  <a:cubicBezTo>
                    <a:pt x="16779" y="5715"/>
                    <a:pt x="16839" y="5684"/>
                    <a:pt x="16900" y="5654"/>
                  </a:cubicBezTo>
                  <a:cubicBezTo>
                    <a:pt x="16961" y="5563"/>
                    <a:pt x="17022" y="5593"/>
                    <a:pt x="17113" y="5654"/>
                  </a:cubicBezTo>
                  <a:cubicBezTo>
                    <a:pt x="17113" y="5654"/>
                    <a:pt x="17113" y="5654"/>
                    <a:pt x="17113" y="5654"/>
                  </a:cubicBezTo>
                  <a:lnTo>
                    <a:pt x="17113" y="5654"/>
                  </a:lnTo>
                  <a:cubicBezTo>
                    <a:pt x="17022" y="5715"/>
                    <a:pt x="16961" y="5775"/>
                    <a:pt x="16870" y="5836"/>
                  </a:cubicBezTo>
                  <a:cubicBezTo>
                    <a:pt x="16809" y="5867"/>
                    <a:pt x="16809" y="5988"/>
                    <a:pt x="16870" y="6049"/>
                  </a:cubicBezTo>
                  <a:cubicBezTo>
                    <a:pt x="16900" y="6079"/>
                    <a:pt x="16931" y="6110"/>
                    <a:pt x="16961" y="6140"/>
                  </a:cubicBezTo>
                  <a:cubicBezTo>
                    <a:pt x="16991" y="6201"/>
                    <a:pt x="16991" y="6262"/>
                    <a:pt x="16991" y="6323"/>
                  </a:cubicBezTo>
                  <a:cubicBezTo>
                    <a:pt x="16961" y="6414"/>
                    <a:pt x="16931" y="6505"/>
                    <a:pt x="16931" y="6596"/>
                  </a:cubicBezTo>
                  <a:cubicBezTo>
                    <a:pt x="16931" y="6626"/>
                    <a:pt x="16931" y="6687"/>
                    <a:pt x="16900" y="6718"/>
                  </a:cubicBezTo>
                  <a:cubicBezTo>
                    <a:pt x="16839" y="6778"/>
                    <a:pt x="16779" y="6870"/>
                    <a:pt x="16779" y="6991"/>
                  </a:cubicBezTo>
                  <a:cubicBezTo>
                    <a:pt x="16779" y="6991"/>
                    <a:pt x="16748" y="6991"/>
                    <a:pt x="16718" y="6991"/>
                  </a:cubicBezTo>
                  <a:lnTo>
                    <a:pt x="16414" y="6961"/>
                  </a:lnTo>
                  <a:cubicBezTo>
                    <a:pt x="16414" y="6961"/>
                    <a:pt x="16353" y="6961"/>
                    <a:pt x="16353" y="6930"/>
                  </a:cubicBezTo>
                  <a:cubicBezTo>
                    <a:pt x="16353" y="6930"/>
                    <a:pt x="16353" y="6900"/>
                    <a:pt x="16353" y="6870"/>
                  </a:cubicBezTo>
                  <a:lnTo>
                    <a:pt x="16353" y="6870"/>
                  </a:lnTo>
                  <a:cubicBezTo>
                    <a:pt x="16323" y="6870"/>
                    <a:pt x="16323" y="6870"/>
                    <a:pt x="16353" y="6870"/>
                  </a:cubicBezTo>
                  <a:lnTo>
                    <a:pt x="16353" y="6870"/>
                  </a:lnTo>
                  <a:lnTo>
                    <a:pt x="16353" y="6870"/>
                  </a:lnTo>
                  <a:lnTo>
                    <a:pt x="16414" y="6900"/>
                  </a:lnTo>
                  <a:cubicBezTo>
                    <a:pt x="16505" y="6930"/>
                    <a:pt x="16596" y="6900"/>
                    <a:pt x="16627" y="6809"/>
                  </a:cubicBezTo>
                  <a:cubicBezTo>
                    <a:pt x="16687" y="6657"/>
                    <a:pt x="16718" y="6505"/>
                    <a:pt x="16748" y="6323"/>
                  </a:cubicBezTo>
                  <a:cubicBezTo>
                    <a:pt x="16748" y="6292"/>
                    <a:pt x="16748" y="6262"/>
                    <a:pt x="16748" y="6231"/>
                  </a:cubicBezTo>
                  <a:cubicBezTo>
                    <a:pt x="16718" y="6171"/>
                    <a:pt x="16687" y="6110"/>
                    <a:pt x="16718" y="6049"/>
                  </a:cubicBezTo>
                  <a:cubicBezTo>
                    <a:pt x="16718" y="5988"/>
                    <a:pt x="16687" y="5958"/>
                    <a:pt x="16657" y="5927"/>
                  </a:cubicBezTo>
                  <a:lnTo>
                    <a:pt x="16535" y="5836"/>
                  </a:lnTo>
                  <a:cubicBezTo>
                    <a:pt x="16475" y="5806"/>
                    <a:pt x="16444" y="5745"/>
                    <a:pt x="16444" y="5684"/>
                  </a:cubicBezTo>
                  <a:cubicBezTo>
                    <a:pt x="16353" y="5502"/>
                    <a:pt x="16292" y="5289"/>
                    <a:pt x="16231" y="5076"/>
                  </a:cubicBezTo>
                  <a:cubicBezTo>
                    <a:pt x="16171" y="4955"/>
                    <a:pt x="16110" y="4833"/>
                    <a:pt x="16019" y="4772"/>
                  </a:cubicBezTo>
                  <a:cubicBezTo>
                    <a:pt x="15958" y="4742"/>
                    <a:pt x="15928" y="4681"/>
                    <a:pt x="15928" y="4620"/>
                  </a:cubicBezTo>
                  <a:cubicBezTo>
                    <a:pt x="15928" y="4438"/>
                    <a:pt x="15897" y="4256"/>
                    <a:pt x="15867" y="4073"/>
                  </a:cubicBezTo>
                  <a:cubicBezTo>
                    <a:pt x="15836" y="4043"/>
                    <a:pt x="15836" y="4012"/>
                    <a:pt x="15776" y="4012"/>
                  </a:cubicBezTo>
                  <a:cubicBezTo>
                    <a:pt x="15654" y="3921"/>
                    <a:pt x="15502" y="3921"/>
                    <a:pt x="15350" y="3952"/>
                  </a:cubicBezTo>
                  <a:lnTo>
                    <a:pt x="15259" y="3952"/>
                  </a:lnTo>
                  <a:cubicBezTo>
                    <a:pt x="15228" y="3982"/>
                    <a:pt x="15198" y="3982"/>
                    <a:pt x="15198" y="4012"/>
                  </a:cubicBezTo>
                  <a:cubicBezTo>
                    <a:pt x="15198" y="4043"/>
                    <a:pt x="15198" y="4104"/>
                    <a:pt x="15198" y="4134"/>
                  </a:cubicBezTo>
                  <a:cubicBezTo>
                    <a:pt x="15198" y="4286"/>
                    <a:pt x="15198" y="4438"/>
                    <a:pt x="15228" y="4590"/>
                  </a:cubicBezTo>
                  <a:cubicBezTo>
                    <a:pt x="15228" y="4651"/>
                    <a:pt x="15198" y="4712"/>
                    <a:pt x="15168" y="4772"/>
                  </a:cubicBezTo>
                  <a:cubicBezTo>
                    <a:pt x="15107" y="4833"/>
                    <a:pt x="15076" y="4924"/>
                    <a:pt x="15107" y="5016"/>
                  </a:cubicBezTo>
                  <a:cubicBezTo>
                    <a:pt x="15076" y="5076"/>
                    <a:pt x="15107" y="5107"/>
                    <a:pt x="15168" y="5137"/>
                  </a:cubicBezTo>
                  <a:cubicBezTo>
                    <a:pt x="15198" y="5168"/>
                    <a:pt x="15228" y="5228"/>
                    <a:pt x="15259" y="5289"/>
                  </a:cubicBezTo>
                  <a:cubicBezTo>
                    <a:pt x="15259" y="5350"/>
                    <a:pt x="15320" y="5411"/>
                    <a:pt x="15289" y="5502"/>
                  </a:cubicBezTo>
                  <a:cubicBezTo>
                    <a:pt x="15289" y="5532"/>
                    <a:pt x="15289" y="5532"/>
                    <a:pt x="15289" y="5563"/>
                  </a:cubicBezTo>
                  <a:cubicBezTo>
                    <a:pt x="15320" y="5623"/>
                    <a:pt x="15380" y="5715"/>
                    <a:pt x="15411" y="5775"/>
                  </a:cubicBezTo>
                  <a:lnTo>
                    <a:pt x="15441" y="5775"/>
                  </a:lnTo>
                  <a:cubicBezTo>
                    <a:pt x="15472" y="5775"/>
                    <a:pt x="15532" y="5745"/>
                    <a:pt x="15563" y="5775"/>
                  </a:cubicBezTo>
                  <a:cubicBezTo>
                    <a:pt x="15624" y="5867"/>
                    <a:pt x="15715" y="5927"/>
                    <a:pt x="15836" y="5958"/>
                  </a:cubicBezTo>
                  <a:cubicBezTo>
                    <a:pt x="15836" y="5958"/>
                    <a:pt x="15867" y="5988"/>
                    <a:pt x="15867" y="6019"/>
                  </a:cubicBezTo>
                  <a:cubicBezTo>
                    <a:pt x="15867" y="6049"/>
                    <a:pt x="15867" y="6110"/>
                    <a:pt x="15867" y="6140"/>
                  </a:cubicBezTo>
                  <a:cubicBezTo>
                    <a:pt x="15867" y="6171"/>
                    <a:pt x="15806" y="6201"/>
                    <a:pt x="15806" y="6171"/>
                  </a:cubicBezTo>
                  <a:lnTo>
                    <a:pt x="15624" y="6079"/>
                  </a:lnTo>
                  <a:cubicBezTo>
                    <a:pt x="15593" y="6049"/>
                    <a:pt x="15563" y="6019"/>
                    <a:pt x="15532" y="5988"/>
                  </a:cubicBezTo>
                  <a:cubicBezTo>
                    <a:pt x="15441" y="5958"/>
                    <a:pt x="15380" y="5958"/>
                    <a:pt x="15320" y="5927"/>
                  </a:cubicBezTo>
                  <a:lnTo>
                    <a:pt x="15137" y="5836"/>
                  </a:lnTo>
                  <a:cubicBezTo>
                    <a:pt x="15046" y="5836"/>
                    <a:pt x="15016" y="5775"/>
                    <a:pt x="14955" y="5745"/>
                  </a:cubicBezTo>
                  <a:cubicBezTo>
                    <a:pt x="14833" y="5684"/>
                    <a:pt x="14712" y="5654"/>
                    <a:pt x="14590" y="5684"/>
                  </a:cubicBezTo>
                  <a:lnTo>
                    <a:pt x="14529" y="5684"/>
                  </a:lnTo>
                  <a:cubicBezTo>
                    <a:pt x="14377" y="5684"/>
                    <a:pt x="14225" y="5654"/>
                    <a:pt x="14104" y="5563"/>
                  </a:cubicBezTo>
                  <a:cubicBezTo>
                    <a:pt x="14013" y="5502"/>
                    <a:pt x="13952" y="5471"/>
                    <a:pt x="13891" y="5411"/>
                  </a:cubicBezTo>
                  <a:cubicBezTo>
                    <a:pt x="13861" y="5411"/>
                    <a:pt x="13830" y="5411"/>
                    <a:pt x="13830" y="5441"/>
                  </a:cubicBezTo>
                  <a:lnTo>
                    <a:pt x="13830" y="5471"/>
                  </a:lnTo>
                  <a:cubicBezTo>
                    <a:pt x="13800" y="5532"/>
                    <a:pt x="13830" y="5623"/>
                    <a:pt x="13891" y="5654"/>
                  </a:cubicBezTo>
                  <a:cubicBezTo>
                    <a:pt x="13952" y="5715"/>
                    <a:pt x="14043" y="5715"/>
                    <a:pt x="14104" y="5806"/>
                  </a:cubicBezTo>
                  <a:cubicBezTo>
                    <a:pt x="14104" y="5806"/>
                    <a:pt x="14134" y="5806"/>
                    <a:pt x="14165" y="5806"/>
                  </a:cubicBezTo>
                  <a:cubicBezTo>
                    <a:pt x="14195" y="5836"/>
                    <a:pt x="14225" y="5836"/>
                    <a:pt x="14256" y="5867"/>
                  </a:cubicBezTo>
                  <a:cubicBezTo>
                    <a:pt x="14317" y="5927"/>
                    <a:pt x="14347" y="5988"/>
                    <a:pt x="14408" y="6079"/>
                  </a:cubicBezTo>
                  <a:cubicBezTo>
                    <a:pt x="14438" y="6079"/>
                    <a:pt x="14438" y="6140"/>
                    <a:pt x="14408" y="6171"/>
                  </a:cubicBezTo>
                  <a:cubicBezTo>
                    <a:pt x="14347" y="6201"/>
                    <a:pt x="14286" y="6231"/>
                    <a:pt x="14256" y="6323"/>
                  </a:cubicBezTo>
                  <a:lnTo>
                    <a:pt x="14256" y="6323"/>
                  </a:lnTo>
                  <a:cubicBezTo>
                    <a:pt x="14256" y="6323"/>
                    <a:pt x="14195" y="6323"/>
                    <a:pt x="14195" y="6292"/>
                  </a:cubicBezTo>
                  <a:cubicBezTo>
                    <a:pt x="14195" y="6262"/>
                    <a:pt x="14195" y="6231"/>
                    <a:pt x="14165" y="6201"/>
                  </a:cubicBezTo>
                  <a:cubicBezTo>
                    <a:pt x="14165" y="6140"/>
                    <a:pt x="14104" y="6110"/>
                    <a:pt x="14073" y="6140"/>
                  </a:cubicBezTo>
                  <a:cubicBezTo>
                    <a:pt x="14013" y="6171"/>
                    <a:pt x="13952" y="6201"/>
                    <a:pt x="13861" y="6201"/>
                  </a:cubicBezTo>
                  <a:lnTo>
                    <a:pt x="13830" y="6201"/>
                  </a:lnTo>
                  <a:cubicBezTo>
                    <a:pt x="13830" y="6262"/>
                    <a:pt x="13739" y="6292"/>
                    <a:pt x="13678" y="6292"/>
                  </a:cubicBezTo>
                  <a:cubicBezTo>
                    <a:pt x="13617" y="6292"/>
                    <a:pt x="13557" y="6292"/>
                    <a:pt x="13526" y="6353"/>
                  </a:cubicBezTo>
                  <a:cubicBezTo>
                    <a:pt x="13465" y="6414"/>
                    <a:pt x="13405" y="6414"/>
                    <a:pt x="13344" y="6475"/>
                  </a:cubicBezTo>
                  <a:cubicBezTo>
                    <a:pt x="13283" y="6505"/>
                    <a:pt x="13283" y="6475"/>
                    <a:pt x="13253" y="6475"/>
                  </a:cubicBezTo>
                  <a:cubicBezTo>
                    <a:pt x="13253" y="6444"/>
                    <a:pt x="13253" y="6444"/>
                    <a:pt x="13253" y="6414"/>
                  </a:cubicBezTo>
                  <a:cubicBezTo>
                    <a:pt x="13283" y="6353"/>
                    <a:pt x="13253" y="6292"/>
                    <a:pt x="13192" y="6231"/>
                  </a:cubicBezTo>
                  <a:cubicBezTo>
                    <a:pt x="13131" y="6231"/>
                    <a:pt x="13101" y="6231"/>
                    <a:pt x="13070" y="6292"/>
                  </a:cubicBezTo>
                  <a:cubicBezTo>
                    <a:pt x="13070" y="6383"/>
                    <a:pt x="13040" y="6323"/>
                    <a:pt x="13040" y="6323"/>
                  </a:cubicBezTo>
                  <a:cubicBezTo>
                    <a:pt x="13040" y="6323"/>
                    <a:pt x="12979" y="6383"/>
                    <a:pt x="12949" y="6414"/>
                  </a:cubicBezTo>
                  <a:cubicBezTo>
                    <a:pt x="12888" y="6414"/>
                    <a:pt x="12858" y="6444"/>
                    <a:pt x="12797" y="6444"/>
                  </a:cubicBezTo>
                  <a:cubicBezTo>
                    <a:pt x="12736" y="6444"/>
                    <a:pt x="12675" y="6505"/>
                    <a:pt x="12645" y="6535"/>
                  </a:cubicBezTo>
                  <a:cubicBezTo>
                    <a:pt x="12554" y="6657"/>
                    <a:pt x="12432" y="6778"/>
                    <a:pt x="12310" y="6870"/>
                  </a:cubicBezTo>
                  <a:cubicBezTo>
                    <a:pt x="12280" y="6870"/>
                    <a:pt x="12280" y="6900"/>
                    <a:pt x="12280" y="6961"/>
                  </a:cubicBezTo>
                  <a:cubicBezTo>
                    <a:pt x="12280" y="6991"/>
                    <a:pt x="12280" y="7052"/>
                    <a:pt x="12250" y="7082"/>
                  </a:cubicBezTo>
                  <a:cubicBezTo>
                    <a:pt x="12250" y="7113"/>
                    <a:pt x="12219" y="7113"/>
                    <a:pt x="12219" y="7143"/>
                  </a:cubicBezTo>
                  <a:cubicBezTo>
                    <a:pt x="12128" y="7204"/>
                    <a:pt x="12037" y="7204"/>
                    <a:pt x="11946" y="7143"/>
                  </a:cubicBezTo>
                  <a:cubicBezTo>
                    <a:pt x="11915" y="7113"/>
                    <a:pt x="11854" y="7082"/>
                    <a:pt x="11824" y="7022"/>
                  </a:cubicBezTo>
                  <a:cubicBezTo>
                    <a:pt x="11794" y="6991"/>
                    <a:pt x="11794" y="6930"/>
                    <a:pt x="11824" y="6900"/>
                  </a:cubicBezTo>
                  <a:cubicBezTo>
                    <a:pt x="11885" y="6870"/>
                    <a:pt x="11915" y="6839"/>
                    <a:pt x="11976" y="6809"/>
                  </a:cubicBezTo>
                  <a:cubicBezTo>
                    <a:pt x="11976" y="6778"/>
                    <a:pt x="11976" y="6748"/>
                    <a:pt x="11976" y="6718"/>
                  </a:cubicBezTo>
                  <a:cubicBezTo>
                    <a:pt x="11915" y="6687"/>
                    <a:pt x="11885" y="6657"/>
                    <a:pt x="11854" y="6596"/>
                  </a:cubicBezTo>
                  <a:cubicBezTo>
                    <a:pt x="11794" y="6535"/>
                    <a:pt x="11703" y="6475"/>
                    <a:pt x="11611" y="6505"/>
                  </a:cubicBezTo>
                  <a:cubicBezTo>
                    <a:pt x="11551" y="6505"/>
                    <a:pt x="11490" y="6505"/>
                    <a:pt x="11399" y="6505"/>
                  </a:cubicBezTo>
                  <a:lnTo>
                    <a:pt x="11399" y="6505"/>
                  </a:lnTo>
                  <a:cubicBezTo>
                    <a:pt x="11368" y="6505"/>
                    <a:pt x="11368" y="6535"/>
                    <a:pt x="11399" y="6566"/>
                  </a:cubicBezTo>
                  <a:cubicBezTo>
                    <a:pt x="11490" y="6626"/>
                    <a:pt x="11551" y="6778"/>
                    <a:pt x="11520" y="6930"/>
                  </a:cubicBezTo>
                  <a:cubicBezTo>
                    <a:pt x="11520" y="6961"/>
                    <a:pt x="11520" y="6991"/>
                    <a:pt x="11520" y="7052"/>
                  </a:cubicBezTo>
                  <a:cubicBezTo>
                    <a:pt x="11520" y="7082"/>
                    <a:pt x="11551" y="7113"/>
                    <a:pt x="11581" y="7143"/>
                  </a:cubicBezTo>
                  <a:cubicBezTo>
                    <a:pt x="11642" y="7143"/>
                    <a:pt x="11672" y="7204"/>
                    <a:pt x="11672" y="7295"/>
                  </a:cubicBezTo>
                  <a:cubicBezTo>
                    <a:pt x="11672" y="7326"/>
                    <a:pt x="11672" y="7356"/>
                    <a:pt x="11672" y="7386"/>
                  </a:cubicBezTo>
                  <a:cubicBezTo>
                    <a:pt x="11672" y="7417"/>
                    <a:pt x="11642" y="7447"/>
                    <a:pt x="11581" y="7447"/>
                  </a:cubicBezTo>
                  <a:lnTo>
                    <a:pt x="11429" y="7417"/>
                  </a:lnTo>
                  <a:cubicBezTo>
                    <a:pt x="11368" y="7386"/>
                    <a:pt x="11277" y="7417"/>
                    <a:pt x="11247" y="7478"/>
                  </a:cubicBezTo>
                  <a:cubicBezTo>
                    <a:pt x="11216" y="7508"/>
                    <a:pt x="11186" y="7538"/>
                    <a:pt x="11155" y="7569"/>
                  </a:cubicBezTo>
                  <a:cubicBezTo>
                    <a:pt x="11095" y="7599"/>
                    <a:pt x="11064" y="7660"/>
                    <a:pt x="11034" y="7721"/>
                  </a:cubicBezTo>
                  <a:cubicBezTo>
                    <a:pt x="10943" y="7812"/>
                    <a:pt x="10882" y="7873"/>
                    <a:pt x="11034" y="8025"/>
                  </a:cubicBezTo>
                  <a:cubicBezTo>
                    <a:pt x="11034" y="8025"/>
                    <a:pt x="11034" y="8055"/>
                    <a:pt x="11064" y="8055"/>
                  </a:cubicBezTo>
                  <a:cubicBezTo>
                    <a:pt x="11064" y="8085"/>
                    <a:pt x="11064" y="8146"/>
                    <a:pt x="11064" y="8177"/>
                  </a:cubicBezTo>
                  <a:cubicBezTo>
                    <a:pt x="11034" y="8207"/>
                    <a:pt x="11003" y="8207"/>
                    <a:pt x="10973" y="8207"/>
                  </a:cubicBezTo>
                  <a:cubicBezTo>
                    <a:pt x="10821" y="8146"/>
                    <a:pt x="10699" y="8085"/>
                    <a:pt x="10578" y="8025"/>
                  </a:cubicBezTo>
                  <a:cubicBezTo>
                    <a:pt x="10578" y="8025"/>
                    <a:pt x="10517" y="8025"/>
                    <a:pt x="10517" y="7994"/>
                  </a:cubicBezTo>
                  <a:cubicBezTo>
                    <a:pt x="10487" y="7994"/>
                    <a:pt x="10456" y="7994"/>
                    <a:pt x="10426" y="8025"/>
                  </a:cubicBezTo>
                  <a:cubicBezTo>
                    <a:pt x="10426" y="8055"/>
                    <a:pt x="10426" y="8085"/>
                    <a:pt x="10395" y="8116"/>
                  </a:cubicBezTo>
                  <a:cubicBezTo>
                    <a:pt x="10365" y="8146"/>
                    <a:pt x="10365" y="8177"/>
                    <a:pt x="10395" y="8207"/>
                  </a:cubicBezTo>
                  <a:cubicBezTo>
                    <a:pt x="10456" y="8298"/>
                    <a:pt x="10517" y="8329"/>
                    <a:pt x="10608" y="8329"/>
                  </a:cubicBezTo>
                  <a:cubicBezTo>
                    <a:pt x="10608" y="8329"/>
                    <a:pt x="10639" y="8329"/>
                    <a:pt x="10669" y="8329"/>
                  </a:cubicBezTo>
                  <a:cubicBezTo>
                    <a:pt x="10669" y="8359"/>
                    <a:pt x="10699" y="8389"/>
                    <a:pt x="10699" y="8420"/>
                  </a:cubicBezTo>
                  <a:cubicBezTo>
                    <a:pt x="10669" y="8450"/>
                    <a:pt x="10639" y="8481"/>
                    <a:pt x="10608" y="8481"/>
                  </a:cubicBezTo>
                  <a:cubicBezTo>
                    <a:pt x="10517" y="8481"/>
                    <a:pt x="10426" y="8450"/>
                    <a:pt x="10365" y="8389"/>
                  </a:cubicBezTo>
                  <a:cubicBezTo>
                    <a:pt x="10304" y="8359"/>
                    <a:pt x="10274" y="8329"/>
                    <a:pt x="10213" y="8329"/>
                  </a:cubicBezTo>
                  <a:cubicBezTo>
                    <a:pt x="10183" y="8298"/>
                    <a:pt x="10152" y="8268"/>
                    <a:pt x="10152" y="8237"/>
                  </a:cubicBezTo>
                  <a:cubicBezTo>
                    <a:pt x="10122" y="8177"/>
                    <a:pt x="10092" y="8085"/>
                    <a:pt x="10061" y="8025"/>
                  </a:cubicBezTo>
                  <a:cubicBezTo>
                    <a:pt x="10031" y="7964"/>
                    <a:pt x="10031" y="7903"/>
                    <a:pt x="10061" y="7873"/>
                  </a:cubicBezTo>
                  <a:cubicBezTo>
                    <a:pt x="10061" y="7751"/>
                    <a:pt x="10000" y="7630"/>
                    <a:pt x="9909" y="7599"/>
                  </a:cubicBezTo>
                  <a:cubicBezTo>
                    <a:pt x="9848" y="7599"/>
                    <a:pt x="9788" y="7569"/>
                    <a:pt x="9757" y="7538"/>
                  </a:cubicBezTo>
                  <a:cubicBezTo>
                    <a:pt x="9727" y="7478"/>
                    <a:pt x="9666" y="7478"/>
                    <a:pt x="9636" y="7417"/>
                  </a:cubicBezTo>
                  <a:lnTo>
                    <a:pt x="9636" y="7417"/>
                  </a:lnTo>
                  <a:cubicBezTo>
                    <a:pt x="9636" y="7386"/>
                    <a:pt x="9605" y="7386"/>
                    <a:pt x="9605" y="7356"/>
                  </a:cubicBezTo>
                  <a:lnTo>
                    <a:pt x="9605" y="7356"/>
                  </a:lnTo>
                  <a:lnTo>
                    <a:pt x="9605" y="7356"/>
                  </a:lnTo>
                  <a:lnTo>
                    <a:pt x="9605" y="7356"/>
                  </a:lnTo>
                  <a:lnTo>
                    <a:pt x="9605" y="7356"/>
                  </a:lnTo>
                  <a:cubicBezTo>
                    <a:pt x="9636" y="7356"/>
                    <a:pt x="9636" y="7386"/>
                    <a:pt x="9636" y="7417"/>
                  </a:cubicBezTo>
                  <a:lnTo>
                    <a:pt x="9636" y="7417"/>
                  </a:lnTo>
                  <a:lnTo>
                    <a:pt x="9636" y="7417"/>
                  </a:lnTo>
                  <a:cubicBezTo>
                    <a:pt x="9727" y="7417"/>
                    <a:pt x="9788" y="7417"/>
                    <a:pt x="9879" y="7447"/>
                  </a:cubicBezTo>
                  <a:cubicBezTo>
                    <a:pt x="10061" y="7538"/>
                    <a:pt x="10244" y="7599"/>
                    <a:pt x="10456" y="7630"/>
                  </a:cubicBezTo>
                  <a:cubicBezTo>
                    <a:pt x="10608" y="7660"/>
                    <a:pt x="10760" y="7630"/>
                    <a:pt x="10912" y="7569"/>
                  </a:cubicBezTo>
                  <a:cubicBezTo>
                    <a:pt x="10943" y="7538"/>
                    <a:pt x="10943" y="7538"/>
                    <a:pt x="10973" y="7508"/>
                  </a:cubicBezTo>
                  <a:cubicBezTo>
                    <a:pt x="11064" y="7417"/>
                    <a:pt x="11125" y="7326"/>
                    <a:pt x="11155" y="7174"/>
                  </a:cubicBezTo>
                  <a:cubicBezTo>
                    <a:pt x="11155" y="7143"/>
                    <a:pt x="11155" y="7113"/>
                    <a:pt x="11125" y="7082"/>
                  </a:cubicBezTo>
                  <a:cubicBezTo>
                    <a:pt x="11064" y="6991"/>
                    <a:pt x="11034" y="6900"/>
                    <a:pt x="10943" y="6870"/>
                  </a:cubicBezTo>
                  <a:cubicBezTo>
                    <a:pt x="10882" y="6839"/>
                    <a:pt x="10851" y="6809"/>
                    <a:pt x="10821" y="6778"/>
                  </a:cubicBezTo>
                  <a:cubicBezTo>
                    <a:pt x="10791" y="6748"/>
                    <a:pt x="10730" y="6718"/>
                    <a:pt x="10699" y="6718"/>
                  </a:cubicBezTo>
                  <a:cubicBezTo>
                    <a:pt x="10608" y="6687"/>
                    <a:pt x="10517" y="6657"/>
                    <a:pt x="10456" y="6596"/>
                  </a:cubicBezTo>
                  <a:cubicBezTo>
                    <a:pt x="10365" y="6535"/>
                    <a:pt x="10304" y="6505"/>
                    <a:pt x="10213" y="6444"/>
                  </a:cubicBezTo>
                  <a:cubicBezTo>
                    <a:pt x="10061" y="6323"/>
                    <a:pt x="9879" y="6292"/>
                    <a:pt x="9696" y="6292"/>
                  </a:cubicBezTo>
                  <a:lnTo>
                    <a:pt x="9575" y="6292"/>
                  </a:lnTo>
                  <a:cubicBezTo>
                    <a:pt x="9544" y="6292"/>
                    <a:pt x="9484" y="6292"/>
                    <a:pt x="9453" y="6292"/>
                  </a:cubicBezTo>
                  <a:cubicBezTo>
                    <a:pt x="9392" y="6292"/>
                    <a:pt x="9423" y="6262"/>
                    <a:pt x="9453" y="6231"/>
                  </a:cubicBezTo>
                  <a:cubicBezTo>
                    <a:pt x="9453" y="6201"/>
                    <a:pt x="9453" y="6171"/>
                    <a:pt x="9423" y="6140"/>
                  </a:cubicBezTo>
                  <a:cubicBezTo>
                    <a:pt x="9392" y="6140"/>
                    <a:pt x="9362" y="6110"/>
                    <a:pt x="9332" y="6110"/>
                  </a:cubicBezTo>
                  <a:cubicBezTo>
                    <a:pt x="9301" y="6079"/>
                    <a:pt x="9271" y="6079"/>
                    <a:pt x="9240" y="6110"/>
                  </a:cubicBezTo>
                  <a:cubicBezTo>
                    <a:pt x="9210" y="6140"/>
                    <a:pt x="9149" y="6171"/>
                    <a:pt x="9088" y="6140"/>
                  </a:cubicBezTo>
                  <a:cubicBezTo>
                    <a:pt x="9028" y="6140"/>
                    <a:pt x="8967" y="6140"/>
                    <a:pt x="8937" y="6140"/>
                  </a:cubicBezTo>
                  <a:cubicBezTo>
                    <a:pt x="8906" y="6140"/>
                    <a:pt x="8876" y="6140"/>
                    <a:pt x="8845" y="6110"/>
                  </a:cubicBezTo>
                  <a:cubicBezTo>
                    <a:pt x="8845" y="6110"/>
                    <a:pt x="8845" y="6079"/>
                    <a:pt x="8845" y="6079"/>
                  </a:cubicBezTo>
                  <a:cubicBezTo>
                    <a:pt x="8845" y="6079"/>
                    <a:pt x="8845" y="6049"/>
                    <a:pt x="8876" y="6049"/>
                  </a:cubicBezTo>
                  <a:cubicBezTo>
                    <a:pt x="8906" y="6049"/>
                    <a:pt x="8967" y="6019"/>
                    <a:pt x="8997" y="5988"/>
                  </a:cubicBezTo>
                  <a:lnTo>
                    <a:pt x="9088" y="5897"/>
                  </a:lnTo>
                  <a:cubicBezTo>
                    <a:pt x="9119" y="5897"/>
                    <a:pt x="9119" y="5867"/>
                    <a:pt x="9088" y="5836"/>
                  </a:cubicBezTo>
                  <a:cubicBezTo>
                    <a:pt x="8967" y="5775"/>
                    <a:pt x="8845" y="5715"/>
                    <a:pt x="8724" y="5684"/>
                  </a:cubicBezTo>
                  <a:cubicBezTo>
                    <a:pt x="8724" y="5684"/>
                    <a:pt x="8663" y="5684"/>
                    <a:pt x="8633" y="5715"/>
                  </a:cubicBezTo>
                  <a:cubicBezTo>
                    <a:pt x="8633" y="5745"/>
                    <a:pt x="8633" y="5745"/>
                    <a:pt x="8602" y="5775"/>
                  </a:cubicBezTo>
                  <a:cubicBezTo>
                    <a:pt x="8602" y="5775"/>
                    <a:pt x="8602" y="5806"/>
                    <a:pt x="8572" y="5775"/>
                  </a:cubicBezTo>
                  <a:cubicBezTo>
                    <a:pt x="8572" y="5745"/>
                    <a:pt x="8572" y="5775"/>
                    <a:pt x="8572" y="5745"/>
                  </a:cubicBezTo>
                  <a:lnTo>
                    <a:pt x="8572" y="5654"/>
                  </a:lnTo>
                  <a:cubicBezTo>
                    <a:pt x="8572" y="5623"/>
                    <a:pt x="8541" y="5563"/>
                    <a:pt x="8511" y="5563"/>
                  </a:cubicBezTo>
                  <a:cubicBezTo>
                    <a:pt x="8450" y="5563"/>
                    <a:pt x="8420" y="5563"/>
                    <a:pt x="8389" y="5593"/>
                  </a:cubicBezTo>
                  <a:cubicBezTo>
                    <a:pt x="8359" y="5623"/>
                    <a:pt x="8359" y="5654"/>
                    <a:pt x="8359" y="5684"/>
                  </a:cubicBezTo>
                  <a:cubicBezTo>
                    <a:pt x="8359" y="5715"/>
                    <a:pt x="8329" y="5745"/>
                    <a:pt x="8329" y="5745"/>
                  </a:cubicBezTo>
                  <a:cubicBezTo>
                    <a:pt x="8329" y="5775"/>
                    <a:pt x="8298" y="5775"/>
                    <a:pt x="8298" y="5775"/>
                  </a:cubicBezTo>
                  <a:lnTo>
                    <a:pt x="8298" y="5775"/>
                  </a:lnTo>
                  <a:cubicBezTo>
                    <a:pt x="8298" y="5775"/>
                    <a:pt x="8268" y="5715"/>
                    <a:pt x="8207" y="5715"/>
                  </a:cubicBezTo>
                  <a:cubicBezTo>
                    <a:pt x="8146" y="5715"/>
                    <a:pt x="8177" y="5684"/>
                    <a:pt x="8177" y="5654"/>
                  </a:cubicBezTo>
                  <a:cubicBezTo>
                    <a:pt x="8146" y="5623"/>
                    <a:pt x="8085" y="5563"/>
                    <a:pt x="8055" y="5593"/>
                  </a:cubicBezTo>
                  <a:cubicBezTo>
                    <a:pt x="8055" y="5623"/>
                    <a:pt x="7933" y="5684"/>
                    <a:pt x="7873" y="5745"/>
                  </a:cubicBezTo>
                  <a:cubicBezTo>
                    <a:pt x="7812" y="5745"/>
                    <a:pt x="7751" y="5806"/>
                    <a:pt x="7690" y="5836"/>
                  </a:cubicBezTo>
                  <a:lnTo>
                    <a:pt x="7660" y="5836"/>
                  </a:lnTo>
                  <a:lnTo>
                    <a:pt x="7660" y="5836"/>
                  </a:lnTo>
                  <a:lnTo>
                    <a:pt x="7660" y="5836"/>
                  </a:lnTo>
                  <a:lnTo>
                    <a:pt x="7660" y="5836"/>
                  </a:lnTo>
                  <a:lnTo>
                    <a:pt x="7660" y="5836"/>
                  </a:lnTo>
                  <a:cubicBezTo>
                    <a:pt x="7660" y="5836"/>
                    <a:pt x="7660" y="5806"/>
                    <a:pt x="7660" y="5806"/>
                  </a:cubicBezTo>
                  <a:lnTo>
                    <a:pt x="7660" y="5806"/>
                  </a:lnTo>
                  <a:cubicBezTo>
                    <a:pt x="7569" y="5806"/>
                    <a:pt x="7538" y="5806"/>
                    <a:pt x="7569" y="5927"/>
                  </a:cubicBezTo>
                  <a:cubicBezTo>
                    <a:pt x="7569" y="5927"/>
                    <a:pt x="7569" y="5958"/>
                    <a:pt x="7569" y="5958"/>
                  </a:cubicBezTo>
                  <a:lnTo>
                    <a:pt x="7569" y="5958"/>
                  </a:lnTo>
                  <a:lnTo>
                    <a:pt x="7569" y="5958"/>
                  </a:lnTo>
                  <a:lnTo>
                    <a:pt x="7569" y="5958"/>
                  </a:lnTo>
                  <a:lnTo>
                    <a:pt x="7569" y="5958"/>
                  </a:lnTo>
                  <a:cubicBezTo>
                    <a:pt x="7478" y="5958"/>
                    <a:pt x="7356" y="5988"/>
                    <a:pt x="7265" y="6049"/>
                  </a:cubicBezTo>
                  <a:lnTo>
                    <a:pt x="7265" y="6110"/>
                  </a:lnTo>
                  <a:cubicBezTo>
                    <a:pt x="7265" y="6110"/>
                    <a:pt x="7295" y="6171"/>
                    <a:pt x="7265" y="6171"/>
                  </a:cubicBezTo>
                  <a:cubicBezTo>
                    <a:pt x="7265" y="6201"/>
                    <a:pt x="7234" y="6171"/>
                    <a:pt x="7204" y="6201"/>
                  </a:cubicBezTo>
                  <a:lnTo>
                    <a:pt x="7082" y="6231"/>
                  </a:lnTo>
                  <a:lnTo>
                    <a:pt x="7082" y="6231"/>
                  </a:lnTo>
                  <a:lnTo>
                    <a:pt x="7082" y="6231"/>
                  </a:lnTo>
                  <a:cubicBezTo>
                    <a:pt x="7082" y="6201"/>
                    <a:pt x="7082" y="6201"/>
                    <a:pt x="7082" y="6171"/>
                  </a:cubicBezTo>
                  <a:cubicBezTo>
                    <a:pt x="7082" y="6140"/>
                    <a:pt x="7052" y="6110"/>
                    <a:pt x="7022" y="6110"/>
                  </a:cubicBezTo>
                  <a:cubicBezTo>
                    <a:pt x="7022" y="6110"/>
                    <a:pt x="6991" y="6140"/>
                    <a:pt x="6991" y="6140"/>
                  </a:cubicBezTo>
                  <a:cubicBezTo>
                    <a:pt x="6991" y="6171"/>
                    <a:pt x="7022" y="6201"/>
                    <a:pt x="7022" y="6231"/>
                  </a:cubicBezTo>
                  <a:lnTo>
                    <a:pt x="7022" y="6231"/>
                  </a:lnTo>
                  <a:cubicBezTo>
                    <a:pt x="6961" y="6231"/>
                    <a:pt x="6900" y="6262"/>
                    <a:pt x="6870" y="6353"/>
                  </a:cubicBezTo>
                  <a:lnTo>
                    <a:pt x="6870" y="6353"/>
                  </a:lnTo>
                  <a:cubicBezTo>
                    <a:pt x="6870" y="6353"/>
                    <a:pt x="6870" y="6383"/>
                    <a:pt x="6870" y="6353"/>
                  </a:cubicBezTo>
                  <a:lnTo>
                    <a:pt x="6870" y="6353"/>
                  </a:lnTo>
                  <a:lnTo>
                    <a:pt x="6778" y="6353"/>
                  </a:lnTo>
                  <a:cubicBezTo>
                    <a:pt x="6748" y="6353"/>
                    <a:pt x="6687" y="6383"/>
                    <a:pt x="6687" y="6414"/>
                  </a:cubicBezTo>
                  <a:cubicBezTo>
                    <a:pt x="6657" y="6475"/>
                    <a:pt x="6687" y="6535"/>
                    <a:pt x="6718" y="6566"/>
                  </a:cubicBezTo>
                  <a:lnTo>
                    <a:pt x="6748" y="6596"/>
                  </a:lnTo>
                  <a:cubicBezTo>
                    <a:pt x="6778" y="6596"/>
                    <a:pt x="6748" y="6626"/>
                    <a:pt x="6748" y="6657"/>
                  </a:cubicBezTo>
                  <a:cubicBezTo>
                    <a:pt x="6748" y="6687"/>
                    <a:pt x="6718" y="6718"/>
                    <a:pt x="6657" y="6687"/>
                  </a:cubicBezTo>
                  <a:cubicBezTo>
                    <a:pt x="6626" y="6687"/>
                    <a:pt x="6566" y="6687"/>
                    <a:pt x="6535" y="6687"/>
                  </a:cubicBezTo>
                  <a:cubicBezTo>
                    <a:pt x="6505" y="6687"/>
                    <a:pt x="6474" y="6657"/>
                    <a:pt x="6474" y="6626"/>
                  </a:cubicBezTo>
                  <a:cubicBezTo>
                    <a:pt x="6474" y="6596"/>
                    <a:pt x="6535" y="6566"/>
                    <a:pt x="6535" y="6505"/>
                  </a:cubicBezTo>
                  <a:cubicBezTo>
                    <a:pt x="6535" y="6475"/>
                    <a:pt x="6535" y="6505"/>
                    <a:pt x="6535" y="6505"/>
                  </a:cubicBezTo>
                  <a:lnTo>
                    <a:pt x="6505" y="6505"/>
                  </a:lnTo>
                  <a:lnTo>
                    <a:pt x="6322" y="6687"/>
                  </a:lnTo>
                  <a:cubicBezTo>
                    <a:pt x="6292" y="6718"/>
                    <a:pt x="6322" y="6748"/>
                    <a:pt x="6322" y="6748"/>
                  </a:cubicBezTo>
                  <a:lnTo>
                    <a:pt x="6322" y="6839"/>
                  </a:lnTo>
                  <a:cubicBezTo>
                    <a:pt x="6322" y="6870"/>
                    <a:pt x="6322" y="6870"/>
                    <a:pt x="6292" y="6900"/>
                  </a:cubicBezTo>
                  <a:cubicBezTo>
                    <a:pt x="6322" y="6900"/>
                    <a:pt x="6353" y="6900"/>
                    <a:pt x="6414" y="6900"/>
                  </a:cubicBezTo>
                  <a:cubicBezTo>
                    <a:pt x="6474" y="6900"/>
                    <a:pt x="6535" y="6870"/>
                    <a:pt x="6596" y="6839"/>
                  </a:cubicBezTo>
                  <a:cubicBezTo>
                    <a:pt x="6626" y="6839"/>
                    <a:pt x="6657" y="6839"/>
                    <a:pt x="6687" y="6839"/>
                  </a:cubicBezTo>
                  <a:lnTo>
                    <a:pt x="6718" y="6839"/>
                  </a:lnTo>
                  <a:lnTo>
                    <a:pt x="6687" y="6839"/>
                  </a:lnTo>
                  <a:lnTo>
                    <a:pt x="6596" y="6900"/>
                  </a:lnTo>
                  <a:cubicBezTo>
                    <a:pt x="6566" y="6900"/>
                    <a:pt x="6566" y="6900"/>
                    <a:pt x="6535" y="6900"/>
                  </a:cubicBezTo>
                  <a:cubicBezTo>
                    <a:pt x="6505" y="6900"/>
                    <a:pt x="6474" y="6930"/>
                    <a:pt x="6505" y="6991"/>
                  </a:cubicBezTo>
                  <a:cubicBezTo>
                    <a:pt x="6505" y="7022"/>
                    <a:pt x="6444" y="7022"/>
                    <a:pt x="6414" y="7052"/>
                  </a:cubicBezTo>
                  <a:cubicBezTo>
                    <a:pt x="6414" y="7052"/>
                    <a:pt x="6414" y="7113"/>
                    <a:pt x="6414" y="7143"/>
                  </a:cubicBezTo>
                  <a:cubicBezTo>
                    <a:pt x="6414" y="7174"/>
                    <a:pt x="6414" y="7174"/>
                    <a:pt x="6414" y="7204"/>
                  </a:cubicBezTo>
                  <a:cubicBezTo>
                    <a:pt x="6383" y="7204"/>
                    <a:pt x="6353" y="7234"/>
                    <a:pt x="6353" y="7265"/>
                  </a:cubicBezTo>
                  <a:cubicBezTo>
                    <a:pt x="6353" y="7295"/>
                    <a:pt x="6353" y="7356"/>
                    <a:pt x="6292" y="7356"/>
                  </a:cubicBezTo>
                  <a:cubicBezTo>
                    <a:pt x="6262" y="7386"/>
                    <a:pt x="6201" y="7417"/>
                    <a:pt x="6201" y="7478"/>
                  </a:cubicBezTo>
                  <a:cubicBezTo>
                    <a:pt x="6201" y="7538"/>
                    <a:pt x="6140" y="7569"/>
                    <a:pt x="6140" y="7630"/>
                  </a:cubicBezTo>
                  <a:cubicBezTo>
                    <a:pt x="6140" y="7690"/>
                    <a:pt x="6140" y="7721"/>
                    <a:pt x="6079" y="7721"/>
                  </a:cubicBezTo>
                  <a:cubicBezTo>
                    <a:pt x="6049" y="7751"/>
                    <a:pt x="6049" y="7782"/>
                    <a:pt x="6049" y="7812"/>
                  </a:cubicBezTo>
                  <a:cubicBezTo>
                    <a:pt x="6079" y="7842"/>
                    <a:pt x="6079" y="7903"/>
                    <a:pt x="6049" y="7964"/>
                  </a:cubicBezTo>
                  <a:cubicBezTo>
                    <a:pt x="6019" y="7994"/>
                    <a:pt x="6019" y="8055"/>
                    <a:pt x="6019" y="8116"/>
                  </a:cubicBezTo>
                  <a:cubicBezTo>
                    <a:pt x="6019" y="8146"/>
                    <a:pt x="5988" y="8177"/>
                    <a:pt x="5958" y="8177"/>
                  </a:cubicBezTo>
                  <a:cubicBezTo>
                    <a:pt x="5927" y="8207"/>
                    <a:pt x="5897" y="8207"/>
                    <a:pt x="5867" y="8207"/>
                  </a:cubicBezTo>
                  <a:cubicBezTo>
                    <a:pt x="5867" y="8207"/>
                    <a:pt x="5836" y="8237"/>
                    <a:pt x="5836" y="8268"/>
                  </a:cubicBezTo>
                  <a:cubicBezTo>
                    <a:pt x="5836" y="8298"/>
                    <a:pt x="5836" y="8329"/>
                    <a:pt x="5806" y="8359"/>
                  </a:cubicBezTo>
                  <a:cubicBezTo>
                    <a:pt x="5715" y="8420"/>
                    <a:pt x="5623" y="8511"/>
                    <a:pt x="5593" y="8633"/>
                  </a:cubicBezTo>
                  <a:cubicBezTo>
                    <a:pt x="5593" y="8663"/>
                    <a:pt x="5593" y="8663"/>
                    <a:pt x="5563" y="8693"/>
                  </a:cubicBezTo>
                  <a:cubicBezTo>
                    <a:pt x="5532" y="8724"/>
                    <a:pt x="5502" y="8754"/>
                    <a:pt x="5471" y="8754"/>
                  </a:cubicBezTo>
                  <a:lnTo>
                    <a:pt x="5380" y="8754"/>
                  </a:lnTo>
                  <a:cubicBezTo>
                    <a:pt x="5350" y="8754"/>
                    <a:pt x="5350" y="8754"/>
                    <a:pt x="5350" y="8754"/>
                  </a:cubicBezTo>
                  <a:cubicBezTo>
                    <a:pt x="5319" y="8754"/>
                    <a:pt x="5319" y="8785"/>
                    <a:pt x="5350" y="8785"/>
                  </a:cubicBezTo>
                  <a:lnTo>
                    <a:pt x="5350" y="8815"/>
                  </a:lnTo>
                  <a:lnTo>
                    <a:pt x="5350" y="8876"/>
                  </a:lnTo>
                  <a:cubicBezTo>
                    <a:pt x="5259" y="8876"/>
                    <a:pt x="5228" y="8997"/>
                    <a:pt x="5137" y="8967"/>
                  </a:cubicBezTo>
                  <a:lnTo>
                    <a:pt x="4955" y="9089"/>
                  </a:lnTo>
                  <a:lnTo>
                    <a:pt x="4955" y="9119"/>
                  </a:lnTo>
                  <a:cubicBezTo>
                    <a:pt x="4955" y="9149"/>
                    <a:pt x="4924" y="9210"/>
                    <a:pt x="4894" y="9210"/>
                  </a:cubicBezTo>
                  <a:cubicBezTo>
                    <a:pt x="4863" y="9210"/>
                    <a:pt x="4803" y="9241"/>
                    <a:pt x="4772" y="9241"/>
                  </a:cubicBezTo>
                  <a:cubicBezTo>
                    <a:pt x="4772" y="9271"/>
                    <a:pt x="4742" y="9271"/>
                    <a:pt x="4742" y="9301"/>
                  </a:cubicBezTo>
                  <a:lnTo>
                    <a:pt x="4742" y="9423"/>
                  </a:lnTo>
                  <a:cubicBezTo>
                    <a:pt x="4742" y="9514"/>
                    <a:pt x="4772" y="9605"/>
                    <a:pt x="4712" y="9696"/>
                  </a:cubicBezTo>
                  <a:lnTo>
                    <a:pt x="4712" y="9727"/>
                  </a:lnTo>
                  <a:cubicBezTo>
                    <a:pt x="4742" y="9788"/>
                    <a:pt x="4772" y="9848"/>
                    <a:pt x="4803" y="9909"/>
                  </a:cubicBezTo>
                  <a:cubicBezTo>
                    <a:pt x="4833" y="9940"/>
                    <a:pt x="4863" y="10000"/>
                    <a:pt x="4863" y="10031"/>
                  </a:cubicBezTo>
                  <a:cubicBezTo>
                    <a:pt x="4863" y="10061"/>
                    <a:pt x="4863" y="10092"/>
                    <a:pt x="4863" y="10122"/>
                  </a:cubicBezTo>
                  <a:cubicBezTo>
                    <a:pt x="4863" y="10152"/>
                    <a:pt x="4803" y="10152"/>
                    <a:pt x="4772" y="10183"/>
                  </a:cubicBezTo>
                  <a:cubicBezTo>
                    <a:pt x="4772" y="10213"/>
                    <a:pt x="4772" y="10244"/>
                    <a:pt x="4772" y="10274"/>
                  </a:cubicBezTo>
                  <a:lnTo>
                    <a:pt x="4863" y="10304"/>
                  </a:lnTo>
                  <a:cubicBezTo>
                    <a:pt x="4894" y="10304"/>
                    <a:pt x="4894" y="10335"/>
                    <a:pt x="4894" y="10365"/>
                  </a:cubicBezTo>
                  <a:lnTo>
                    <a:pt x="4803" y="10426"/>
                  </a:lnTo>
                  <a:cubicBezTo>
                    <a:pt x="4803" y="10456"/>
                    <a:pt x="4803" y="10517"/>
                    <a:pt x="4803" y="10548"/>
                  </a:cubicBezTo>
                  <a:cubicBezTo>
                    <a:pt x="4894" y="10639"/>
                    <a:pt x="5015" y="10700"/>
                    <a:pt x="5137" y="10730"/>
                  </a:cubicBezTo>
                  <a:cubicBezTo>
                    <a:pt x="5137" y="10730"/>
                    <a:pt x="5167" y="10730"/>
                    <a:pt x="5198" y="10730"/>
                  </a:cubicBezTo>
                  <a:cubicBezTo>
                    <a:pt x="5289" y="10700"/>
                    <a:pt x="5411" y="10669"/>
                    <a:pt x="5502" y="10578"/>
                  </a:cubicBezTo>
                  <a:cubicBezTo>
                    <a:pt x="5502" y="10517"/>
                    <a:pt x="5563" y="10487"/>
                    <a:pt x="5593" y="10456"/>
                  </a:cubicBezTo>
                  <a:cubicBezTo>
                    <a:pt x="5654" y="10396"/>
                    <a:pt x="5775" y="10365"/>
                    <a:pt x="5806" y="10274"/>
                  </a:cubicBezTo>
                  <a:lnTo>
                    <a:pt x="5836" y="10274"/>
                  </a:lnTo>
                  <a:cubicBezTo>
                    <a:pt x="5836" y="10304"/>
                    <a:pt x="5897" y="10335"/>
                    <a:pt x="5897" y="10365"/>
                  </a:cubicBezTo>
                  <a:cubicBezTo>
                    <a:pt x="5897" y="10396"/>
                    <a:pt x="5897" y="10456"/>
                    <a:pt x="5927" y="10517"/>
                  </a:cubicBezTo>
                  <a:cubicBezTo>
                    <a:pt x="5958" y="10578"/>
                    <a:pt x="5958" y="10639"/>
                    <a:pt x="5988" y="10700"/>
                  </a:cubicBezTo>
                  <a:cubicBezTo>
                    <a:pt x="5988" y="10791"/>
                    <a:pt x="6049" y="10882"/>
                    <a:pt x="6079" y="10973"/>
                  </a:cubicBezTo>
                  <a:cubicBezTo>
                    <a:pt x="6140" y="11034"/>
                    <a:pt x="6170" y="11125"/>
                    <a:pt x="6231" y="11186"/>
                  </a:cubicBezTo>
                  <a:cubicBezTo>
                    <a:pt x="6262" y="11216"/>
                    <a:pt x="6231" y="11247"/>
                    <a:pt x="6231" y="11277"/>
                  </a:cubicBezTo>
                  <a:lnTo>
                    <a:pt x="6231" y="11338"/>
                  </a:lnTo>
                  <a:lnTo>
                    <a:pt x="6231" y="11338"/>
                  </a:lnTo>
                  <a:lnTo>
                    <a:pt x="6231" y="11338"/>
                  </a:lnTo>
                  <a:cubicBezTo>
                    <a:pt x="6262" y="11368"/>
                    <a:pt x="6262" y="11368"/>
                    <a:pt x="6262" y="11399"/>
                  </a:cubicBezTo>
                  <a:cubicBezTo>
                    <a:pt x="6353" y="11581"/>
                    <a:pt x="6383" y="11520"/>
                    <a:pt x="6505" y="11520"/>
                  </a:cubicBezTo>
                  <a:cubicBezTo>
                    <a:pt x="6566" y="11520"/>
                    <a:pt x="6566" y="11490"/>
                    <a:pt x="6596" y="11429"/>
                  </a:cubicBezTo>
                  <a:cubicBezTo>
                    <a:pt x="6596" y="11368"/>
                    <a:pt x="6626" y="11338"/>
                    <a:pt x="6687" y="11338"/>
                  </a:cubicBezTo>
                  <a:lnTo>
                    <a:pt x="6778" y="11338"/>
                  </a:lnTo>
                  <a:cubicBezTo>
                    <a:pt x="6839" y="11338"/>
                    <a:pt x="6930" y="11307"/>
                    <a:pt x="6961" y="11247"/>
                  </a:cubicBezTo>
                  <a:cubicBezTo>
                    <a:pt x="7082" y="11277"/>
                    <a:pt x="7082" y="11155"/>
                    <a:pt x="7082" y="11095"/>
                  </a:cubicBezTo>
                  <a:cubicBezTo>
                    <a:pt x="7082" y="11064"/>
                    <a:pt x="7082" y="11064"/>
                    <a:pt x="7082" y="11034"/>
                  </a:cubicBezTo>
                  <a:cubicBezTo>
                    <a:pt x="7082" y="11003"/>
                    <a:pt x="7082" y="11003"/>
                    <a:pt x="7052" y="11003"/>
                  </a:cubicBezTo>
                  <a:lnTo>
                    <a:pt x="7022" y="11003"/>
                  </a:lnTo>
                  <a:lnTo>
                    <a:pt x="7022" y="10973"/>
                  </a:lnTo>
                  <a:cubicBezTo>
                    <a:pt x="6991" y="10882"/>
                    <a:pt x="7022" y="10791"/>
                    <a:pt x="7022" y="10730"/>
                  </a:cubicBezTo>
                  <a:cubicBezTo>
                    <a:pt x="7052" y="10669"/>
                    <a:pt x="7052" y="10639"/>
                    <a:pt x="7052" y="10578"/>
                  </a:cubicBezTo>
                  <a:cubicBezTo>
                    <a:pt x="7052" y="10517"/>
                    <a:pt x="7082" y="10456"/>
                    <a:pt x="7174" y="10396"/>
                  </a:cubicBezTo>
                  <a:cubicBezTo>
                    <a:pt x="7204" y="10396"/>
                    <a:pt x="7234" y="10365"/>
                    <a:pt x="7295" y="10335"/>
                  </a:cubicBezTo>
                  <a:cubicBezTo>
                    <a:pt x="7356" y="10274"/>
                    <a:pt x="7386" y="10213"/>
                    <a:pt x="7356" y="10152"/>
                  </a:cubicBezTo>
                  <a:lnTo>
                    <a:pt x="7356" y="10061"/>
                  </a:lnTo>
                  <a:cubicBezTo>
                    <a:pt x="7356" y="10031"/>
                    <a:pt x="7356" y="10000"/>
                    <a:pt x="7356" y="9970"/>
                  </a:cubicBezTo>
                  <a:cubicBezTo>
                    <a:pt x="7295" y="9879"/>
                    <a:pt x="7204" y="9788"/>
                    <a:pt x="7113" y="9757"/>
                  </a:cubicBezTo>
                  <a:cubicBezTo>
                    <a:pt x="7082" y="9727"/>
                    <a:pt x="7052" y="9666"/>
                    <a:pt x="7052" y="9605"/>
                  </a:cubicBezTo>
                  <a:lnTo>
                    <a:pt x="7052" y="9180"/>
                  </a:lnTo>
                  <a:cubicBezTo>
                    <a:pt x="7052" y="9149"/>
                    <a:pt x="7052" y="9119"/>
                    <a:pt x="7082" y="9119"/>
                  </a:cubicBezTo>
                  <a:cubicBezTo>
                    <a:pt x="7143" y="8997"/>
                    <a:pt x="7234" y="8876"/>
                    <a:pt x="7356" y="8785"/>
                  </a:cubicBezTo>
                  <a:cubicBezTo>
                    <a:pt x="7417" y="8754"/>
                    <a:pt x="7478" y="8693"/>
                    <a:pt x="7508" y="8663"/>
                  </a:cubicBezTo>
                  <a:cubicBezTo>
                    <a:pt x="7599" y="8602"/>
                    <a:pt x="7660" y="8511"/>
                    <a:pt x="7690" y="8420"/>
                  </a:cubicBezTo>
                  <a:cubicBezTo>
                    <a:pt x="7690" y="8359"/>
                    <a:pt x="7690" y="8329"/>
                    <a:pt x="7690" y="8268"/>
                  </a:cubicBezTo>
                  <a:cubicBezTo>
                    <a:pt x="7660" y="8177"/>
                    <a:pt x="7690" y="8055"/>
                    <a:pt x="7721" y="7964"/>
                  </a:cubicBezTo>
                  <a:cubicBezTo>
                    <a:pt x="7781" y="7873"/>
                    <a:pt x="7812" y="7812"/>
                    <a:pt x="7933" y="7842"/>
                  </a:cubicBezTo>
                  <a:cubicBezTo>
                    <a:pt x="8055" y="7812"/>
                    <a:pt x="8207" y="7842"/>
                    <a:pt x="8329" y="7903"/>
                  </a:cubicBezTo>
                  <a:cubicBezTo>
                    <a:pt x="8359" y="7903"/>
                    <a:pt x="8359" y="7994"/>
                    <a:pt x="8329" y="8025"/>
                  </a:cubicBezTo>
                  <a:cubicBezTo>
                    <a:pt x="8298" y="8055"/>
                    <a:pt x="8268" y="8055"/>
                    <a:pt x="8268" y="8116"/>
                  </a:cubicBezTo>
                  <a:cubicBezTo>
                    <a:pt x="8268" y="8146"/>
                    <a:pt x="8237" y="8177"/>
                    <a:pt x="8237" y="8207"/>
                  </a:cubicBezTo>
                  <a:cubicBezTo>
                    <a:pt x="8146" y="8359"/>
                    <a:pt x="8055" y="8481"/>
                    <a:pt x="7964" y="8602"/>
                  </a:cubicBezTo>
                  <a:cubicBezTo>
                    <a:pt x="7933" y="8633"/>
                    <a:pt x="7903" y="8663"/>
                    <a:pt x="7903" y="8724"/>
                  </a:cubicBezTo>
                  <a:cubicBezTo>
                    <a:pt x="7873" y="8785"/>
                    <a:pt x="7842" y="8785"/>
                    <a:pt x="7781" y="8785"/>
                  </a:cubicBezTo>
                  <a:cubicBezTo>
                    <a:pt x="7721" y="8785"/>
                    <a:pt x="7721" y="8785"/>
                    <a:pt x="7721" y="8845"/>
                  </a:cubicBezTo>
                  <a:cubicBezTo>
                    <a:pt x="7721" y="8876"/>
                    <a:pt x="7721" y="8906"/>
                    <a:pt x="7721" y="8967"/>
                  </a:cubicBezTo>
                  <a:cubicBezTo>
                    <a:pt x="7721" y="8997"/>
                    <a:pt x="7721" y="9028"/>
                    <a:pt x="7721" y="9058"/>
                  </a:cubicBezTo>
                  <a:cubicBezTo>
                    <a:pt x="7721" y="9119"/>
                    <a:pt x="7751" y="9149"/>
                    <a:pt x="7751" y="9180"/>
                  </a:cubicBezTo>
                  <a:cubicBezTo>
                    <a:pt x="7812" y="9301"/>
                    <a:pt x="7812" y="9453"/>
                    <a:pt x="7812" y="9605"/>
                  </a:cubicBezTo>
                  <a:cubicBezTo>
                    <a:pt x="7812" y="9636"/>
                    <a:pt x="7812" y="9666"/>
                    <a:pt x="7812" y="9666"/>
                  </a:cubicBezTo>
                  <a:cubicBezTo>
                    <a:pt x="7812" y="9727"/>
                    <a:pt x="7842" y="9757"/>
                    <a:pt x="7873" y="9788"/>
                  </a:cubicBezTo>
                  <a:cubicBezTo>
                    <a:pt x="7903" y="9788"/>
                    <a:pt x="7964" y="9818"/>
                    <a:pt x="7994" y="9848"/>
                  </a:cubicBezTo>
                  <a:lnTo>
                    <a:pt x="7994" y="9848"/>
                  </a:lnTo>
                  <a:lnTo>
                    <a:pt x="7994" y="9848"/>
                  </a:lnTo>
                  <a:lnTo>
                    <a:pt x="7994" y="9848"/>
                  </a:lnTo>
                  <a:cubicBezTo>
                    <a:pt x="8025" y="9848"/>
                    <a:pt x="8055" y="9879"/>
                    <a:pt x="8055" y="9879"/>
                  </a:cubicBezTo>
                  <a:cubicBezTo>
                    <a:pt x="8116" y="9848"/>
                    <a:pt x="8177" y="9879"/>
                    <a:pt x="8207" y="9940"/>
                  </a:cubicBezTo>
                  <a:cubicBezTo>
                    <a:pt x="8207" y="9970"/>
                    <a:pt x="8268" y="10000"/>
                    <a:pt x="8329" y="9970"/>
                  </a:cubicBezTo>
                  <a:cubicBezTo>
                    <a:pt x="8389" y="9970"/>
                    <a:pt x="8420" y="9940"/>
                    <a:pt x="8481" y="9909"/>
                  </a:cubicBezTo>
                  <a:cubicBezTo>
                    <a:pt x="8633" y="9848"/>
                    <a:pt x="8815" y="9788"/>
                    <a:pt x="8997" y="9788"/>
                  </a:cubicBezTo>
                  <a:cubicBezTo>
                    <a:pt x="9058" y="9788"/>
                    <a:pt x="9119" y="9788"/>
                    <a:pt x="9180" y="9757"/>
                  </a:cubicBezTo>
                  <a:lnTo>
                    <a:pt x="9240" y="9757"/>
                  </a:lnTo>
                  <a:cubicBezTo>
                    <a:pt x="9271" y="9848"/>
                    <a:pt x="9362" y="9818"/>
                    <a:pt x="9423" y="9879"/>
                  </a:cubicBezTo>
                  <a:lnTo>
                    <a:pt x="9423" y="9879"/>
                  </a:lnTo>
                  <a:lnTo>
                    <a:pt x="9423" y="9879"/>
                  </a:lnTo>
                  <a:lnTo>
                    <a:pt x="9332" y="9940"/>
                  </a:lnTo>
                  <a:cubicBezTo>
                    <a:pt x="9301" y="9970"/>
                    <a:pt x="9240" y="9970"/>
                    <a:pt x="9210" y="10031"/>
                  </a:cubicBezTo>
                  <a:cubicBezTo>
                    <a:pt x="9180" y="10092"/>
                    <a:pt x="9088" y="10122"/>
                    <a:pt x="8967" y="10092"/>
                  </a:cubicBezTo>
                  <a:cubicBezTo>
                    <a:pt x="8906" y="10061"/>
                    <a:pt x="8845" y="10061"/>
                    <a:pt x="8785" y="10061"/>
                  </a:cubicBezTo>
                  <a:cubicBezTo>
                    <a:pt x="8785" y="10061"/>
                    <a:pt x="8754" y="10061"/>
                    <a:pt x="8724" y="10061"/>
                  </a:cubicBezTo>
                  <a:cubicBezTo>
                    <a:pt x="8633" y="10092"/>
                    <a:pt x="8541" y="10092"/>
                    <a:pt x="8450" y="10152"/>
                  </a:cubicBezTo>
                  <a:cubicBezTo>
                    <a:pt x="8359" y="10152"/>
                    <a:pt x="8298" y="10244"/>
                    <a:pt x="8298" y="10335"/>
                  </a:cubicBezTo>
                  <a:cubicBezTo>
                    <a:pt x="8298" y="10365"/>
                    <a:pt x="8268" y="10426"/>
                    <a:pt x="8237" y="10426"/>
                  </a:cubicBezTo>
                  <a:lnTo>
                    <a:pt x="8116" y="10456"/>
                  </a:lnTo>
                  <a:cubicBezTo>
                    <a:pt x="8055" y="10487"/>
                    <a:pt x="8055" y="10517"/>
                    <a:pt x="8085" y="10608"/>
                  </a:cubicBezTo>
                  <a:lnTo>
                    <a:pt x="8085" y="10608"/>
                  </a:lnTo>
                  <a:cubicBezTo>
                    <a:pt x="8146" y="10578"/>
                    <a:pt x="8237" y="10548"/>
                    <a:pt x="8268" y="10517"/>
                  </a:cubicBezTo>
                  <a:cubicBezTo>
                    <a:pt x="8329" y="10487"/>
                    <a:pt x="8329" y="10487"/>
                    <a:pt x="8359" y="10517"/>
                  </a:cubicBezTo>
                  <a:lnTo>
                    <a:pt x="8450" y="10578"/>
                  </a:lnTo>
                  <a:cubicBezTo>
                    <a:pt x="8481" y="10578"/>
                    <a:pt x="8511" y="10608"/>
                    <a:pt x="8511" y="10639"/>
                  </a:cubicBezTo>
                  <a:cubicBezTo>
                    <a:pt x="8511" y="10700"/>
                    <a:pt x="8511" y="10760"/>
                    <a:pt x="8511" y="10851"/>
                  </a:cubicBezTo>
                  <a:cubicBezTo>
                    <a:pt x="8511" y="10882"/>
                    <a:pt x="8481" y="10912"/>
                    <a:pt x="8450" y="10912"/>
                  </a:cubicBezTo>
                  <a:cubicBezTo>
                    <a:pt x="8420" y="10912"/>
                    <a:pt x="8389" y="10912"/>
                    <a:pt x="8359" y="10912"/>
                  </a:cubicBezTo>
                  <a:cubicBezTo>
                    <a:pt x="8329" y="10851"/>
                    <a:pt x="8298" y="10821"/>
                    <a:pt x="8268" y="10791"/>
                  </a:cubicBezTo>
                  <a:cubicBezTo>
                    <a:pt x="8237" y="10730"/>
                    <a:pt x="8177" y="10730"/>
                    <a:pt x="8146" y="10730"/>
                  </a:cubicBezTo>
                  <a:cubicBezTo>
                    <a:pt x="8055" y="10760"/>
                    <a:pt x="7994" y="10821"/>
                    <a:pt x="7994" y="10882"/>
                  </a:cubicBezTo>
                  <a:cubicBezTo>
                    <a:pt x="7994" y="10943"/>
                    <a:pt x="7933" y="10973"/>
                    <a:pt x="7933" y="11034"/>
                  </a:cubicBezTo>
                  <a:cubicBezTo>
                    <a:pt x="7903" y="11095"/>
                    <a:pt x="7903" y="11186"/>
                    <a:pt x="7933" y="11247"/>
                  </a:cubicBezTo>
                  <a:cubicBezTo>
                    <a:pt x="7933" y="11338"/>
                    <a:pt x="7964" y="11429"/>
                    <a:pt x="7964" y="11520"/>
                  </a:cubicBezTo>
                  <a:cubicBezTo>
                    <a:pt x="7964" y="11520"/>
                    <a:pt x="7964" y="11551"/>
                    <a:pt x="7933" y="11551"/>
                  </a:cubicBezTo>
                  <a:cubicBezTo>
                    <a:pt x="7903" y="11581"/>
                    <a:pt x="7873" y="11581"/>
                    <a:pt x="7812" y="11611"/>
                  </a:cubicBezTo>
                  <a:cubicBezTo>
                    <a:pt x="7781" y="11611"/>
                    <a:pt x="7751" y="11672"/>
                    <a:pt x="7751" y="11703"/>
                  </a:cubicBezTo>
                  <a:cubicBezTo>
                    <a:pt x="7751" y="11794"/>
                    <a:pt x="7569" y="11794"/>
                    <a:pt x="7538" y="11733"/>
                  </a:cubicBezTo>
                  <a:cubicBezTo>
                    <a:pt x="7508" y="11733"/>
                    <a:pt x="7508" y="11703"/>
                    <a:pt x="7508" y="11703"/>
                  </a:cubicBezTo>
                  <a:cubicBezTo>
                    <a:pt x="7478" y="11642"/>
                    <a:pt x="7417" y="11642"/>
                    <a:pt x="7386" y="11642"/>
                  </a:cubicBezTo>
                  <a:cubicBezTo>
                    <a:pt x="7295" y="11642"/>
                    <a:pt x="7204" y="11672"/>
                    <a:pt x="7143" y="11703"/>
                  </a:cubicBezTo>
                  <a:cubicBezTo>
                    <a:pt x="7022" y="11794"/>
                    <a:pt x="6900" y="11855"/>
                    <a:pt x="6809" y="11915"/>
                  </a:cubicBezTo>
                  <a:cubicBezTo>
                    <a:pt x="6748" y="11915"/>
                    <a:pt x="6748" y="11976"/>
                    <a:pt x="6687" y="11976"/>
                  </a:cubicBezTo>
                  <a:cubicBezTo>
                    <a:pt x="6687" y="12007"/>
                    <a:pt x="6657" y="12007"/>
                    <a:pt x="6626" y="11976"/>
                  </a:cubicBezTo>
                  <a:cubicBezTo>
                    <a:pt x="6566" y="11946"/>
                    <a:pt x="6535" y="11915"/>
                    <a:pt x="6505" y="11855"/>
                  </a:cubicBezTo>
                  <a:lnTo>
                    <a:pt x="6505" y="11763"/>
                  </a:lnTo>
                  <a:cubicBezTo>
                    <a:pt x="6474" y="11733"/>
                    <a:pt x="6444" y="11733"/>
                    <a:pt x="6444" y="11763"/>
                  </a:cubicBezTo>
                  <a:cubicBezTo>
                    <a:pt x="6383" y="11794"/>
                    <a:pt x="6353" y="11794"/>
                    <a:pt x="6292" y="11824"/>
                  </a:cubicBezTo>
                  <a:cubicBezTo>
                    <a:pt x="6201" y="11824"/>
                    <a:pt x="6140" y="11855"/>
                    <a:pt x="6079" y="11915"/>
                  </a:cubicBezTo>
                  <a:cubicBezTo>
                    <a:pt x="6049" y="11915"/>
                    <a:pt x="6049" y="11915"/>
                    <a:pt x="6019" y="11915"/>
                  </a:cubicBezTo>
                  <a:cubicBezTo>
                    <a:pt x="5988" y="11885"/>
                    <a:pt x="5988" y="11855"/>
                    <a:pt x="5927" y="11824"/>
                  </a:cubicBezTo>
                  <a:cubicBezTo>
                    <a:pt x="5867" y="11824"/>
                    <a:pt x="5836" y="11824"/>
                    <a:pt x="5806" y="11794"/>
                  </a:cubicBezTo>
                  <a:cubicBezTo>
                    <a:pt x="5775" y="11763"/>
                    <a:pt x="5745" y="11733"/>
                    <a:pt x="5745" y="11672"/>
                  </a:cubicBezTo>
                  <a:lnTo>
                    <a:pt x="5745" y="11642"/>
                  </a:lnTo>
                  <a:cubicBezTo>
                    <a:pt x="5745" y="11611"/>
                    <a:pt x="5745" y="11642"/>
                    <a:pt x="5775" y="11642"/>
                  </a:cubicBezTo>
                  <a:cubicBezTo>
                    <a:pt x="5836" y="11642"/>
                    <a:pt x="5927" y="11672"/>
                    <a:pt x="5988" y="11733"/>
                  </a:cubicBezTo>
                  <a:cubicBezTo>
                    <a:pt x="6079" y="11794"/>
                    <a:pt x="6140" y="11763"/>
                    <a:pt x="6201" y="11672"/>
                  </a:cubicBezTo>
                  <a:cubicBezTo>
                    <a:pt x="6262" y="11581"/>
                    <a:pt x="6262" y="11429"/>
                    <a:pt x="6262" y="11338"/>
                  </a:cubicBezTo>
                  <a:lnTo>
                    <a:pt x="6262" y="11338"/>
                  </a:lnTo>
                  <a:lnTo>
                    <a:pt x="6262" y="11338"/>
                  </a:lnTo>
                  <a:cubicBezTo>
                    <a:pt x="6170" y="11307"/>
                    <a:pt x="6079" y="11368"/>
                    <a:pt x="6019" y="11429"/>
                  </a:cubicBezTo>
                  <a:cubicBezTo>
                    <a:pt x="5988" y="11459"/>
                    <a:pt x="5988" y="11490"/>
                    <a:pt x="6019" y="11520"/>
                  </a:cubicBezTo>
                  <a:cubicBezTo>
                    <a:pt x="6019" y="11551"/>
                    <a:pt x="6079" y="11581"/>
                    <a:pt x="6079" y="11611"/>
                  </a:cubicBezTo>
                  <a:cubicBezTo>
                    <a:pt x="6079" y="11642"/>
                    <a:pt x="6079" y="11642"/>
                    <a:pt x="6079" y="11672"/>
                  </a:cubicBezTo>
                  <a:cubicBezTo>
                    <a:pt x="6079" y="11672"/>
                    <a:pt x="6049" y="11672"/>
                    <a:pt x="6049" y="11672"/>
                  </a:cubicBezTo>
                  <a:lnTo>
                    <a:pt x="6019" y="11672"/>
                  </a:lnTo>
                  <a:cubicBezTo>
                    <a:pt x="5958" y="11611"/>
                    <a:pt x="5927" y="11520"/>
                    <a:pt x="5867" y="11490"/>
                  </a:cubicBezTo>
                  <a:lnTo>
                    <a:pt x="5867" y="11429"/>
                  </a:lnTo>
                  <a:cubicBezTo>
                    <a:pt x="5867" y="11368"/>
                    <a:pt x="5897" y="11307"/>
                    <a:pt x="5958" y="11307"/>
                  </a:cubicBezTo>
                  <a:cubicBezTo>
                    <a:pt x="5988" y="11307"/>
                    <a:pt x="5958" y="11277"/>
                    <a:pt x="5958" y="11247"/>
                  </a:cubicBezTo>
                  <a:lnTo>
                    <a:pt x="5958" y="11247"/>
                  </a:lnTo>
                  <a:cubicBezTo>
                    <a:pt x="5867" y="11216"/>
                    <a:pt x="5836" y="11125"/>
                    <a:pt x="5867" y="11034"/>
                  </a:cubicBezTo>
                  <a:cubicBezTo>
                    <a:pt x="5897" y="11003"/>
                    <a:pt x="5897" y="10973"/>
                    <a:pt x="5897" y="10912"/>
                  </a:cubicBezTo>
                  <a:cubicBezTo>
                    <a:pt x="5897" y="10882"/>
                    <a:pt x="5867" y="10851"/>
                    <a:pt x="5836" y="10851"/>
                  </a:cubicBezTo>
                  <a:cubicBezTo>
                    <a:pt x="5836" y="10851"/>
                    <a:pt x="5806" y="10851"/>
                    <a:pt x="5806" y="10851"/>
                  </a:cubicBezTo>
                  <a:cubicBezTo>
                    <a:pt x="5684" y="10912"/>
                    <a:pt x="5623" y="11034"/>
                    <a:pt x="5502" y="11064"/>
                  </a:cubicBezTo>
                  <a:cubicBezTo>
                    <a:pt x="5502" y="11064"/>
                    <a:pt x="5471" y="11095"/>
                    <a:pt x="5471" y="11095"/>
                  </a:cubicBezTo>
                  <a:cubicBezTo>
                    <a:pt x="5471" y="11216"/>
                    <a:pt x="5411" y="11307"/>
                    <a:pt x="5441" y="11429"/>
                  </a:cubicBezTo>
                  <a:lnTo>
                    <a:pt x="5441" y="11459"/>
                  </a:lnTo>
                  <a:cubicBezTo>
                    <a:pt x="5441" y="11490"/>
                    <a:pt x="5441" y="11551"/>
                    <a:pt x="5471" y="11551"/>
                  </a:cubicBezTo>
                  <a:cubicBezTo>
                    <a:pt x="5502" y="11581"/>
                    <a:pt x="5502" y="11611"/>
                    <a:pt x="5532" y="11642"/>
                  </a:cubicBezTo>
                  <a:cubicBezTo>
                    <a:pt x="5563" y="11733"/>
                    <a:pt x="5593" y="11855"/>
                    <a:pt x="5593" y="11976"/>
                  </a:cubicBezTo>
                  <a:cubicBezTo>
                    <a:pt x="5593" y="12037"/>
                    <a:pt x="5502" y="12128"/>
                    <a:pt x="5471" y="12098"/>
                  </a:cubicBezTo>
                  <a:cubicBezTo>
                    <a:pt x="5380" y="12067"/>
                    <a:pt x="5319" y="12098"/>
                    <a:pt x="5259" y="12128"/>
                  </a:cubicBezTo>
                  <a:cubicBezTo>
                    <a:pt x="5198" y="12158"/>
                    <a:pt x="5137" y="12189"/>
                    <a:pt x="5076" y="12189"/>
                  </a:cubicBezTo>
                  <a:cubicBezTo>
                    <a:pt x="4985" y="12219"/>
                    <a:pt x="4924" y="12250"/>
                    <a:pt x="4863" y="12280"/>
                  </a:cubicBezTo>
                  <a:cubicBezTo>
                    <a:pt x="4772" y="12310"/>
                    <a:pt x="4742" y="12371"/>
                    <a:pt x="4712" y="12462"/>
                  </a:cubicBezTo>
                  <a:cubicBezTo>
                    <a:pt x="4681" y="12614"/>
                    <a:pt x="4590" y="12766"/>
                    <a:pt x="4468" y="12827"/>
                  </a:cubicBezTo>
                  <a:cubicBezTo>
                    <a:pt x="4408" y="12858"/>
                    <a:pt x="4377" y="12888"/>
                    <a:pt x="4316" y="12918"/>
                  </a:cubicBezTo>
                  <a:cubicBezTo>
                    <a:pt x="4286" y="12918"/>
                    <a:pt x="4286" y="12949"/>
                    <a:pt x="4256" y="12979"/>
                  </a:cubicBezTo>
                  <a:cubicBezTo>
                    <a:pt x="4256" y="13010"/>
                    <a:pt x="4256" y="13040"/>
                    <a:pt x="4256" y="13070"/>
                  </a:cubicBezTo>
                  <a:cubicBezTo>
                    <a:pt x="4225" y="13131"/>
                    <a:pt x="4195" y="13162"/>
                    <a:pt x="4134" y="13192"/>
                  </a:cubicBezTo>
                  <a:lnTo>
                    <a:pt x="4043" y="13222"/>
                  </a:lnTo>
                  <a:cubicBezTo>
                    <a:pt x="4012" y="13222"/>
                    <a:pt x="3982" y="13253"/>
                    <a:pt x="3952" y="13283"/>
                  </a:cubicBezTo>
                  <a:cubicBezTo>
                    <a:pt x="3921" y="13344"/>
                    <a:pt x="3860" y="13344"/>
                    <a:pt x="3800" y="13344"/>
                  </a:cubicBezTo>
                  <a:cubicBezTo>
                    <a:pt x="3769" y="13344"/>
                    <a:pt x="3708" y="13314"/>
                    <a:pt x="3678" y="13283"/>
                  </a:cubicBezTo>
                  <a:cubicBezTo>
                    <a:pt x="3678" y="13283"/>
                    <a:pt x="3648" y="13283"/>
                    <a:pt x="3617" y="13283"/>
                  </a:cubicBezTo>
                  <a:cubicBezTo>
                    <a:pt x="3587" y="13283"/>
                    <a:pt x="3556" y="13314"/>
                    <a:pt x="3556" y="13344"/>
                  </a:cubicBezTo>
                  <a:cubicBezTo>
                    <a:pt x="3587" y="13374"/>
                    <a:pt x="3587" y="13435"/>
                    <a:pt x="3587" y="13496"/>
                  </a:cubicBezTo>
                  <a:cubicBezTo>
                    <a:pt x="3617" y="13557"/>
                    <a:pt x="3587" y="13557"/>
                    <a:pt x="3526" y="13557"/>
                  </a:cubicBezTo>
                  <a:cubicBezTo>
                    <a:pt x="3465" y="13587"/>
                    <a:pt x="3404" y="13557"/>
                    <a:pt x="3344" y="13557"/>
                  </a:cubicBezTo>
                  <a:cubicBezTo>
                    <a:pt x="3313" y="13526"/>
                    <a:pt x="3283" y="13526"/>
                    <a:pt x="3253" y="13557"/>
                  </a:cubicBezTo>
                  <a:cubicBezTo>
                    <a:pt x="3192" y="13557"/>
                    <a:pt x="3101" y="13587"/>
                    <a:pt x="3040" y="13617"/>
                  </a:cubicBezTo>
                  <a:cubicBezTo>
                    <a:pt x="3009" y="13617"/>
                    <a:pt x="3009" y="13648"/>
                    <a:pt x="3009" y="13678"/>
                  </a:cubicBezTo>
                  <a:cubicBezTo>
                    <a:pt x="3009" y="13769"/>
                    <a:pt x="3040" y="13861"/>
                    <a:pt x="3161" y="13861"/>
                  </a:cubicBezTo>
                  <a:cubicBezTo>
                    <a:pt x="3192" y="13861"/>
                    <a:pt x="3253" y="13891"/>
                    <a:pt x="3313" y="13921"/>
                  </a:cubicBezTo>
                  <a:cubicBezTo>
                    <a:pt x="3374" y="13921"/>
                    <a:pt x="3465" y="13982"/>
                    <a:pt x="3465" y="14073"/>
                  </a:cubicBezTo>
                  <a:cubicBezTo>
                    <a:pt x="3496" y="14134"/>
                    <a:pt x="3556" y="14195"/>
                    <a:pt x="3617" y="14256"/>
                  </a:cubicBezTo>
                  <a:cubicBezTo>
                    <a:pt x="3678" y="14286"/>
                    <a:pt x="3708" y="14317"/>
                    <a:pt x="3708" y="14377"/>
                  </a:cubicBezTo>
                  <a:cubicBezTo>
                    <a:pt x="3708" y="14529"/>
                    <a:pt x="3708" y="14681"/>
                    <a:pt x="3678" y="14803"/>
                  </a:cubicBezTo>
                  <a:cubicBezTo>
                    <a:pt x="3648" y="14864"/>
                    <a:pt x="3648" y="14924"/>
                    <a:pt x="3617" y="14985"/>
                  </a:cubicBezTo>
                  <a:cubicBezTo>
                    <a:pt x="3617" y="15016"/>
                    <a:pt x="3556" y="15046"/>
                    <a:pt x="3496" y="15046"/>
                  </a:cubicBezTo>
                  <a:cubicBezTo>
                    <a:pt x="3404" y="15016"/>
                    <a:pt x="3313" y="15046"/>
                    <a:pt x="3222" y="15016"/>
                  </a:cubicBezTo>
                  <a:cubicBezTo>
                    <a:pt x="3192" y="15016"/>
                    <a:pt x="3161" y="15016"/>
                    <a:pt x="3131" y="15016"/>
                  </a:cubicBezTo>
                  <a:cubicBezTo>
                    <a:pt x="3040" y="15046"/>
                    <a:pt x="2949" y="15046"/>
                    <a:pt x="2857" y="15016"/>
                  </a:cubicBezTo>
                  <a:cubicBezTo>
                    <a:pt x="2766" y="14985"/>
                    <a:pt x="2675" y="14985"/>
                    <a:pt x="2584" y="14985"/>
                  </a:cubicBezTo>
                  <a:cubicBezTo>
                    <a:pt x="2553" y="14985"/>
                    <a:pt x="2523" y="14985"/>
                    <a:pt x="2493" y="14985"/>
                  </a:cubicBezTo>
                  <a:cubicBezTo>
                    <a:pt x="2401" y="14924"/>
                    <a:pt x="2249" y="14955"/>
                    <a:pt x="2189" y="15046"/>
                  </a:cubicBezTo>
                  <a:cubicBezTo>
                    <a:pt x="2189" y="15046"/>
                    <a:pt x="2158" y="15046"/>
                    <a:pt x="2128" y="15076"/>
                  </a:cubicBezTo>
                  <a:lnTo>
                    <a:pt x="2067" y="15107"/>
                  </a:lnTo>
                  <a:cubicBezTo>
                    <a:pt x="2037" y="15107"/>
                    <a:pt x="2006" y="15168"/>
                    <a:pt x="2037" y="15198"/>
                  </a:cubicBezTo>
                  <a:cubicBezTo>
                    <a:pt x="2097" y="15289"/>
                    <a:pt x="2097" y="15380"/>
                    <a:pt x="2097" y="15472"/>
                  </a:cubicBezTo>
                  <a:lnTo>
                    <a:pt x="2097" y="15502"/>
                  </a:lnTo>
                  <a:cubicBezTo>
                    <a:pt x="2128" y="15684"/>
                    <a:pt x="2097" y="15897"/>
                    <a:pt x="2006" y="16080"/>
                  </a:cubicBezTo>
                  <a:cubicBezTo>
                    <a:pt x="1976" y="16140"/>
                    <a:pt x="1976" y="16171"/>
                    <a:pt x="1945" y="16231"/>
                  </a:cubicBezTo>
                  <a:cubicBezTo>
                    <a:pt x="1915" y="16262"/>
                    <a:pt x="1915" y="16292"/>
                    <a:pt x="1945" y="16323"/>
                  </a:cubicBezTo>
                  <a:cubicBezTo>
                    <a:pt x="2037" y="16414"/>
                    <a:pt x="2067" y="16535"/>
                    <a:pt x="2067" y="16657"/>
                  </a:cubicBezTo>
                  <a:cubicBezTo>
                    <a:pt x="2037" y="16657"/>
                    <a:pt x="2037" y="16687"/>
                    <a:pt x="2067" y="16718"/>
                  </a:cubicBezTo>
                  <a:cubicBezTo>
                    <a:pt x="2067" y="16718"/>
                    <a:pt x="2067" y="16748"/>
                    <a:pt x="2097" y="16748"/>
                  </a:cubicBezTo>
                  <a:cubicBezTo>
                    <a:pt x="2158" y="16779"/>
                    <a:pt x="2219" y="16809"/>
                    <a:pt x="2280" y="16779"/>
                  </a:cubicBezTo>
                  <a:lnTo>
                    <a:pt x="2401" y="16779"/>
                  </a:lnTo>
                  <a:cubicBezTo>
                    <a:pt x="2432" y="16779"/>
                    <a:pt x="2493" y="16809"/>
                    <a:pt x="2523" y="16839"/>
                  </a:cubicBezTo>
                  <a:cubicBezTo>
                    <a:pt x="2553" y="16900"/>
                    <a:pt x="2584" y="16961"/>
                    <a:pt x="2614" y="16991"/>
                  </a:cubicBezTo>
                  <a:cubicBezTo>
                    <a:pt x="2675" y="17052"/>
                    <a:pt x="2736" y="17083"/>
                    <a:pt x="2797" y="17052"/>
                  </a:cubicBezTo>
                  <a:lnTo>
                    <a:pt x="2918" y="16961"/>
                  </a:lnTo>
                  <a:cubicBezTo>
                    <a:pt x="3009" y="16900"/>
                    <a:pt x="3101" y="16870"/>
                    <a:pt x="3222" y="16900"/>
                  </a:cubicBezTo>
                  <a:cubicBezTo>
                    <a:pt x="3283" y="16900"/>
                    <a:pt x="3374" y="16900"/>
                    <a:pt x="3465" y="16900"/>
                  </a:cubicBezTo>
                  <a:cubicBezTo>
                    <a:pt x="3496" y="16900"/>
                    <a:pt x="3556" y="16870"/>
                    <a:pt x="3556" y="16839"/>
                  </a:cubicBezTo>
                  <a:cubicBezTo>
                    <a:pt x="3587" y="16779"/>
                    <a:pt x="3648" y="16748"/>
                    <a:pt x="3678" y="16718"/>
                  </a:cubicBezTo>
                  <a:cubicBezTo>
                    <a:pt x="3739" y="16718"/>
                    <a:pt x="3800" y="16687"/>
                    <a:pt x="3800" y="16627"/>
                  </a:cubicBezTo>
                  <a:cubicBezTo>
                    <a:pt x="3830" y="16535"/>
                    <a:pt x="3860" y="16475"/>
                    <a:pt x="3921" y="16414"/>
                  </a:cubicBezTo>
                  <a:cubicBezTo>
                    <a:pt x="3952" y="16383"/>
                    <a:pt x="3952" y="16353"/>
                    <a:pt x="3921" y="16323"/>
                  </a:cubicBezTo>
                  <a:cubicBezTo>
                    <a:pt x="3830" y="16201"/>
                    <a:pt x="3891" y="16080"/>
                    <a:pt x="3982" y="15988"/>
                  </a:cubicBezTo>
                  <a:cubicBezTo>
                    <a:pt x="3982" y="15958"/>
                    <a:pt x="4012" y="15928"/>
                    <a:pt x="4043" y="15897"/>
                  </a:cubicBezTo>
                  <a:cubicBezTo>
                    <a:pt x="4073" y="15867"/>
                    <a:pt x="4164" y="15745"/>
                    <a:pt x="4286" y="15715"/>
                  </a:cubicBezTo>
                  <a:cubicBezTo>
                    <a:pt x="4438" y="15684"/>
                    <a:pt x="4499" y="15563"/>
                    <a:pt x="4529" y="15441"/>
                  </a:cubicBezTo>
                  <a:lnTo>
                    <a:pt x="4529" y="15289"/>
                  </a:lnTo>
                  <a:cubicBezTo>
                    <a:pt x="4499" y="15259"/>
                    <a:pt x="4499" y="15228"/>
                    <a:pt x="4529" y="15198"/>
                  </a:cubicBezTo>
                  <a:cubicBezTo>
                    <a:pt x="4529" y="15137"/>
                    <a:pt x="4620" y="15076"/>
                    <a:pt x="4681" y="15076"/>
                  </a:cubicBezTo>
                  <a:cubicBezTo>
                    <a:pt x="4803" y="15107"/>
                    <a:pt x="4924" y="15137"/>
                    <a:pt x="5046" y="15198"/>
                  </a:cubicBezTo>
                  <a:cubicBezTo>
                    <a:pt x="5046" y="15228"/>
                    <a:pt x="5046" y="15228"/>
                    <a:pt x="5076" y="15259"/>
                  </a:cubicBezTo>
                  <a:cubicBezTo>
                    <a:pt x="5137" y="15168"/>
                    <a:pt x="5228" y="15107"/>
                    <a:pt x="5319" y="15076"/>
                  </a:cubicBezTo>
                  <a:cubicBezTo>
                    <a:pt x="5350" y="15046"/>
                    <a:pt x="5380" y="15046"/>
                    <a:pt x="5411" y="15016"/>
                  </a:cubicBezTo>
                  <a:cubicBezTo>
                    <a:pt x="5471" y="14955"/>
                    <a:pt x="5532" y="14924"/>
                    <a:pt x="5623" y="14955"/>
                  </a:cubicBezTo>
                  <a:cubicBezTo>
                    <a:pt x="5715" y="14985"/>
                    <a:pt x="5775" y="15046"/>
                    <a:pt x="5806" y="15107"/>
                  </a:cubicBezTo>
                  <a:lnTo>
                    <a:pt x="5897" y="15320"/>
                  </a:lnTo>
                  <a:cubicBezTo>
                    <a:pt x="6019" y="15411"/>
                    <a:pt x="6110" y="15502"/>
                    <a:pt x="6231" y="15624"/>
                  </a:cubicBezTo>
                  <a:cubicBezTo>
                    <a:pt x="6292" y="15715"/>
                    <a:pt x="6383" y="15776"/>
                    <a:pt x="6505" y="15806"/>
                  </a:cubicBezTo>
                  <a:cubicBezTo>
                    <a:pt x="6596" y="15836"/>
                    <a:pt x="6718" y="15897"/>
                    <a:pt x="6809" y="15988"/>
                  </a:cubicBezTo>
                  <a:cubicBezTo>
                    <a:pt x="6839" y="16049"/>
                    <a:pt x="6900" y="16110"/>
                    <a:pt x="6961" y="16140"/>
                  </a:cubicBezTo>
                  <a:cubicBezTo>
                    <a:pt x="6991" y="16140"/>
                    <a:pt x="7022" y="16171"/>
                    <a:pt x="7022" y="16171"/>
                  </a:cubicBezTo>
                  <a:cubicBezTo>
                    <a:pt x="7052" y="16262"/>
                    <a:pt x="7082" y="16323"/>
                    <a:pt x="7113" y="16383"/>
                  </a:cubicBezTo>
                  <a:cubicBezTo>
                    <a:pt x="7113" y="16414"/>
                    <a:pt x="7113" y="16414"/>
                    <a:pt x="7113" y="16444"/>
                  </a:cubicBezTo>
                  <a:cubicBezTo>
                    <a:pt x="7082" y="16505"/>
                    <a:pt x="7052" y="16596"/>
                    <a:pt x="6961" y="16596"/>
                  </a:cubicBezTo>
                  <a:cubicBezTo>
                    <a:pt x="6778" y="16627"/>
                    <a:pt x="6626" y="16657"/>
                    <a:pt x="6474" y="16657"/>
                  </a:cubicBezTo>
                  <a:cubicBezTo>
                    <a:pt x="6444" y="16657"/>
                    <a:pt x="6414" y="16657"/>
                    <a:pt x="6383" y="16657"/>
                  </a:cubicBezTo>
                  <a:cubicBezTo>
                    <a:pt x="6383" y="16687"/>
                    <a:pt x="6353" y="16687"/>
                    <a:pt x="6353" y="16718"/>
                  </a:cubicBezTo>
                  <a:lnTo>
                    <a:pt x="6353" y="16748"/>
                  </a:lnTo>
                  <a:cubicBezTo>
                    <a:pt x="6414" y="16809"/>
                    <a:pt x="6474" y="16839"/>
                    <a:pt x="6535" y="16870"/>
                  </a:cubicBezTo>
                  <a:lnTo>
                    <a:pt x="6870" y="17022"/>
                  </a:lnTo>
                  <a:cubicBezTo>
                    <a:pt x="6870" y="17022"/>
                    <a:pt x="6900" y="17022"/>
                    <a:pt x="6930" y="16991"/>
                  </a:cubicBezTo>
                  <a:cubicBezTo>
                    <a:pt x="6930" y="16961"/>
                    <a:pt x="6930" y="16931"/>
                    <a:pt x="6930" y="16931"/>
                  </a:cubicBezTo>
                  <a:lnTo>
                    <a:pt x="6930" y="16809"/>
                  </a:lnTo>
                  <a:cubicBezTo>
                    <a:pt x="6930" y="16748"/>
                    <a:pt x="6991" y="16718"/>
                    <a:pt x="7052" y="16718"/>
                  </a:cubicBezTo>
                  <a:cubicBezTo>
                    <a:pt x="7113" y="16718"/>
                    <a:pt x="7143" y="16687"/>
                    <a:pt x="7174" y="16657"/>
                  </a:cubicBezTo>
                  <a:lnTo>
                    <a:pt x="7326" y="16414"/>
                  </a:lnTo>
                  <a:cubicBezTo>
                    <a:pt x="7356" y="16353"/>
                    <a:pt x="7356" y="16292"/>
                    <a:pt x="7326" y="16262"/>
                  </a:cubicBezTo>
                  <a:cubicBezTo>
                    <a:pt x="7326" y="16231"/>
                    <a:pt x="7265" y="16201"/>
                    <a:pt x="7265" y="16171"/>
                  </a:cubicBezTo>
                  <a:cubicBezTo>
                    <a:pt x="7265" y="16140"/>
                    <a:pt x="7265" y="16110"/>
                    <a:pt x="7265" y="16080"/>
                  </a:cubicBezTo>
                  <a:cubicBezTo>
                    <a:pt x="7295" y="16019"/>
                    <a:pt x="7356" y="15988"/>
                    <a:pt x="7417" y="16019"/>
                  </a:cubicBezTo>
                  <a:cubicBezTo>
                    <a:pt x="7447" y="16049"/>
                    <a:pt x="7478" y="16110"/>
                    <a:pt x="7538" y="16140"/>
                  </a:cubicBezTo>
                  <a:cubicBezTo>
                    <a:pt x="7569" y="16171"/>
                    <a:pt x="7569" y="16140"/>
                    <a:pt x="7569" y="16140"/>
                  </a:cubicBezTo>
                  <a:cubicBezTo>
                    <a:pt x="7599" y="16140"/>
                    <a:pt x="7599" y="16019"/>
                    <a:pt x="7569" y="15988"/>
                  </a:cubicBezTo>
                  <a:cubicBezTo>
                    <a:pt x="7447" y="15897"/>
                    <a:pt x="7295" y="15806"/>
                    <a:pt x="7174" y="15745"/>
                  </a:cubicBezTo>
                  <a:cubicBezTo>
                    <a:pt x="7113" y="15745"/>
                    <a:pt x="7082" y="15684"/>
                    <a:pt x="7082" y="15654"/>
                  </a:cubicBezTo>
                  <a:cubicBezTo>
                    <a:pt x="7082" y="15624"/>
                    <a:pt x="7082" y="15624"/>
                    <a:pt x="7052" y="15593"/>
                  </a:cubicBezTo>
                  <a:cubicBezTo>
                    <a:pt x="7022" y="15593"/>
                    <a:pt x="6991" y="15593"/>
                    <a:pt x="6961" y="15593"/>
                  </a:cubicBezTo>
                  <a:cubicBezTo>
                    <a:pt x="6870" y="15593"/>
                    <a:pt x="6809" y="15563"/>
                    <a:pt x="6748" y="15502"/>
                  </a:cubicBezTo>
                  <a:cubicBezTo>
                    <a:pt x="6687" y="15441"/>
                    <a:pt x="6657" y="15380"/>
                    <a:pt x="6626" y="15350"/>
                  </a:cubicBezTo>
                  <a:cubicBezTo>
                    <a:pt x="6596" y="15228"/>
                    <a:pt x="6505" y="15168"/>
                    <a:pt x="6444" y="15076"/>
                  </a:cubicBezTo>
                  <a:cubicBezTo>
                    <a:pt x="6414" y="15046"/>
                    <a:pt x="6353" y="15046"/>
                    <a:pt x="6322" y="15016"/>
                  </a:cubicBezTo>
                  <a:cubicBezTo>
                    <a:pt x="6292" y="14985"/>
                    <a:pt x="6262" y="14924"/>
                    <a:pt x="6262" y="14864"/>
                  </a:cubicBezTo>
                  <a:lnTo>
                    <a:pt x="6262" y="14742"/>
                  </a:lnTo>
                  <a:cubicBezTo>
                    <a:pt x="6262" y="14712"/>
                    <a:pt x="6262" y="14681"/>
                    <a:pt x="6292" y="14681"/>
                  </a:cubicBezTo>
                  <a:cubicBezTo>
                    <a:pt x="6353" y="14651"/>
                    <a:pt x="6383" y="14621"/>
                    <a:pt x="6414" y="14621"/>
                  </a:cubicBezTo>
                  <a:cubicBezTo>
                    <a:pt x="6444" y="14621"/>
                    <a:pt x="6474" y="14621"/>
                    <a:pt x="6474" y="14651"/>
                  </a:cubicBezTo>
                  <a:cubicBezTo>
                    <a:pt x="6474" y="14681"/>
                    <a:pt x="6474" y="14742"/>
                    <a:pt x="6505" y="14773"/>
                  </a:cubicBezTo>
                  <a:cubicBezTo>
                    <a:pt x="6535" y="14803"/>
                    <a:pt x="6535" y="14833"/>
                    <a:pt x="6596" y="14833"/>
                  </a:cubicBezTo>
                  <a:cubicBezTo>
                    <a:pt x="6626" y="14833"/>
                    <a:pt x="6687" y="14864"/>
                    <a:pt x="6718" y="14864"/>
                  </a:cubicBezTo>
                  <a:cubicBezTo>
                    <a:pt x="6778" y="14864"/>
                    <a:pt x="6809" y="14894"/>
                    <a:pt x="6809" y="14924"/>
                  </a:cubicBezTo>
                  <a:cubicBezTo>
                    <a:pt x="6900" y="15107"/>
                    <a:pt x="7082" y="15259"/>
                    <a:pt x="7295" y="15320"/>
                  </a:cubicBezTo>
                  <a:cubicBezTo>
                    <a:pt x="7326" y="15350"/>
                    <a:pt x="7386" y="15380"/>
                    <a:pt x="7447" y="15380"/>
                  </a:cubicBezTo>
                  <a:cubicBezTo>
                    <a:pt x="7508" y="15411"/>
                    <a:pt x="7538" y="15441"/>
                    <a:pt x="7599" y="15502"/>
                  </a:cubicBezTo>
                  <a:cubicBezTo>
                    <a:pt x="7660" y="15532"/>
                    <a:pt x="7690" y="15593"/>
                    <a:pt x="7751" y="15654"/>
                  </a:cubicBezTo>
                  <a:cubicBezTo>
                    <a:pt x="7751" y="15684"/>
                    <a:pt x="7781" y="15715"/>
                    <a:pt x="7781" y="15745"/>
                  </a:cubicBezTo>
                  <a:lnTo>
                    <a:pt x="7781" y="15897"/>
                  </a:lnTo>
                  <a:cubicBezTo>
                    <a:pt x="7751" y="15988"/>
                    <a:pt x="7781" y="16080"/>
                    <a:pt x="7873" y="16140"/>
                  </a:cubicBezTo>
                  <a:lnTo>
                    <a:pt x="7873" y="16171"/>
                  </a:lnTo>
                  <a:cubicBezTo>
                    <a:pt x="7842" y="16262"/>
                    <a:pt x="7903" y="16262"/>
                    <a:pt x="7964" y="16323"/>
                  </a:cubicBezTo>
                  <a:cubicBezTo>
                    <a:pt x="7994" y="16353"/>
                    <a:pt x="8025" y="16383"/>
                    <a:pt x="8085" y="16414"/>
                  </a:cubicBezTo>
                  <a:cubicBezTo>
                    <a:pt x="8085" y="16505"/>
                    <a:pt x="8177" y="16535"/>
                    <a:pt x="8177" y="16627"/>
                  </a:cubicBezTo>
                  <a:cubicBezTo>
                    <a:pt x="8207" y="16657"/>
                    <a:pt x="8207" y="16657"/>
                    <a:pt x="8177" y="16687"/>
                  </a:cubicBezTo>
                  <a:lnTo>
                    <a:pt x="8177" y="16748"/>
                  </a:lnTo>
                  <a:cubicBezTo>
                    <a:pt x="8268" y="16779"/>
                    <a:pt x="8298" y="16870"/>
                    <a:pt x="8329" y="16931"/>
                  </a:cubicBezTo>
                  <a:cubicBezTo>
                    <a:pt x="8329" y="16961"/>
                    <a:pt x="8359" y="16991"/>
                    <a:pt x="8389" y="16991"/>
                  </a:cubicBezTo>
                  <a:cubicBezTo>
                    <a:pt x="8450" y="17022"/>
                    <a:pt x="8511" y="17052"/>
                    <a:pt x="8602" y="17052"/>
                  </a:cubicBezTo>
                  <a:cubicBezTo>
                    <a:pt x="8633" y="17052"/>
                    <a:pt x="8663" y="17022"/>
                    <a:pt x="8633" y="16991"/>
                  </a:cubicBezTo>
                  <a:cubicBezTo>
                    <a:pt x="8602" y="16900"/>
                    <a:pt x="8693" y="16839"/>
                    <a:pt x="8693" y="16779"/>
                  </a:cubicBezTo>
                  <a:lnTo>
                    <a:pt x="8724" y="16779"/>
                  </a:lnTo>
                  <a:cubicBezTo>
                    <a:pt x="8785" y="16779"/>
                    <a:pt x="8815" y="16718"/>
                    <a:pt x="8876" y="16718"/>
                  </a:cubicBezTo>
                  <a:cubicBezTo>
                    <a:pt x="8906" y="16718"/>
                    <a:pt x="8906" y="16687"/>
                    <a:pt x="8876" y="16687"/>
                  </a:cubicBezTo>
                  <a:cubicBezTo>
                    <a:pt x="8876" y="16596"/>
                    <a:pt x="8845" y="16535"/>
                    <a:pt x="8785" y="16505"/>
                  </a:cubicBezTo>
                  <a:cubicBezTo>
                    <a:pt x="8754" y="16475"/>
                    <a:pt x="8724" y="16475"/>
                    <a:pt x="8693" y="16444"/>
                  </a:cubicBezTo>
                  <a:cubicBezTo>
                    <a:pt x="8633" y="16353"/>
                    <a:pt x="8572" y="16231"/>
                    <a:pt x="8481" y="16140"/>
                  </a:cubicBezTo>
                  <a:cubicBezTo>
                    <a:pt x="8481" y="16140"/>
                    <a:pt x="8481" y="16110"/>
                    <a:pt x="8481" y="16110"/>
                  </a:cubicBezTo>
                  <a:cubicBezTo>
                    <a:pt x="8481" y="16080"/>
                    <a:pt x="8481" y="16080"/>
                    <a:pt x="8481" y="16080"/>
                  </a:cubicBezTo>
                  <a:cubicBezTo>
                    <a:pt x="8511" y="16049"/>
                    <a:pt x="8511" y="16049"/>
                    <a:pt x="8541" y="16080"/>
                  </a:cubicBezTo>
                  <a:lnTo>
                    <a:pt x="8572" y="16110"/>
                  </a:lnTo>
                  <a:cubicBezTo>
                    <a:pt x="8633" y="16171"/>
                    <a:pt x="8754" y="16140"/>
                    <a:pt x="8754" y="16049"/>
                  </a:cubicBezTo>
                  <a:cubicBezTo>
                    <a:pt x="8785" y="16019"/>
                    <a:pt x="8785" y="15988"/>
                    <a:pt x="8815" y="15958"/>
                  </a:cubicBezTo>
                  <a:cubicBezTo>
                    <a:pt x="8815" y="15958"/>
                    <a:pt x="8815" y="15928"/>
                    <a:pt x="8845" y="15958"/>
                  </a:cubicBezTo>
                  <a:cubicBezTo>
                    <a:pt x="8876" y="15958"/>
                    <a:pt x="8906" y="15958"/>
                    <a:pt x="8937" y="15958"/>
                  </a:cubicBezTo>
                  <a:cubicBezTo>
                    <a:pt x="8997" y="15897"/>
                    <a:pt x="9058" y="15897"/>
                    <a:pt x="9088" y="15897"/>
                  </a:cubicBezTo>
                  <a:cubicBezTo>
                    <a:pt x="9180" y="15928"/>
                    <a:pt x="9240" y="15988"/>
                    <a:pt x="9240" y="16049"/>
                  </a:cubicBezTo>
                  <a:cubicBezTo>
                    <a:pt x="9240" y="16171"/>
                    <a:pt x="9240" y="16262"/>
                    <a:pt x="9210" y="16383"/>
                  </a:cubicBezTo>
                  <a:cubicBezTo>
                    <a:pt x="9210" y="16383"/>
                    <a:pt x="9240" y="16444"/>
                    <a:pt x="9240" y="16444"/>
                  </a:cubicBezTo>
                  <a:lnTo>
                    <a:pt x="9332" y="16444"/>
                  </a:lnTo>
                  <a:lnTo>
                    <a:pt x="9362" y="16444"/>
                  </a:lnTo>
                  <a:lnTo>
                    <a:pt x="9392" y="16444"/>
                  </a:lnTo>
                  <a:cubicBezTo>
                    <a:pt x="9392" y="16444"/>
                    <a:pt x="9392" y="16475"/>
                    <a:pt x="9392" y="16475"/>
                  </a:cubicBezTo>
                  <a:cubicBezTo>
                    <a:pt x="9362" y="16535"/>
                    <a:pt x="9301" y="16535"/>
                    <a:pt x="9240" y="16566"/>
                  </a:cubicBezTo>
                  <a:lnTo>
                    <a:pt x="9240" y="16566"/>
                  </a:lnTo>
                  <a:cubicBezTo>
                    <a:pt x="9240" y="16566"/>
                    <a:pt x="9240" y="16596"/>
                    <a:pt x="9240" y="16596"/>
                  </a:cubicBezTo>
                  <a:lnTo>
                    <a:pt x="9332" y="16657"/>
                  </a:lnTo>
                  <a:cubicBezTo>
                    <a:pt x="9362" y="16657"/>
                    <a:pt x="9392" y="16687"/>
                    <a:pt x="9423" y="16687"/>
                  </a:cubicBezTo>
                  <a:cubicBezTo>
                    <a:pt x="9453" y="16718"/>
                    <a:pt x="9362" y="16748"/>
                    <a:pt x="9423" y="16779"/>
                  </a:cubicBezTo>
                  <a:cubicBezTo>
                    <a:pt x="9453" y="16809"/>
                    <a:pt x="9484" y="16839"/>
                    <a:pt x="9514" y="16870"/>
                  </a:cubicBezTo>
                  <a:cubicBezTo>
                    <a:pt x="9544" y="16931"/>
                    <a:pt x="9605" y="16961"/>
                    <a:pt x="9636" y="16991"/>
                  </a:cubicBezTo>
                  <a:cubicBezTo>
                    <a:pt x="9666" y="17022"/>
                    <a:pt x="9696" y="17052"/>
                    <a:pt x="9727" y="17022"/>
                  </a:cubicBezTo>
                  <a:cubicBezTo>
                    <a:pt x="9788" y="16991"/>
                    <a:pt x="9879" y="17022"/>
                    <a:pt x="9909" y="17083"/>
                  </a:cubicBezTo>
                  <a:cubicBezTo>
                    <a:pt x="9940" y="17113"/>
                    <a:pt x="9970" y="17143"/>
                    <a:pt x="10000" y="17143"/>
                  </a:cubicBezTo>
                  <a:cubicBezTo>
                    <a:pt x="10000" y="17143"/>
                    <a:pt x="10031" y="17143"/>
                    <a:pt x="10031" y="17143"/>
                  </a:cubicBezTo>
                  <a:cubicBezTo>
                    <a:pt x="10122" y="17143"/>
                    <a:pt x="10213" y="17143"/>
                    <a:pt x="10274" y="17052"/>
                  </a:cubicBezTo>
                  <a:cubicBezTo>
                    <a:pt x="10304" y="16991"/>
                    <a:pt x="10395" y="16961"/>
                    <a:pt x="10456" y="16991"/>
                  </a:cubicBezTo>
                  <a:cubicBezTo>
                    <a:pt x="10517" y="17022"/>
                    <a:pt x="10578" y="17052"/>
                    <a:pt x="10608" y="17083"/>
                  </a:cubicBezTo>
                  <a:cubicBezTo>
                    <a:pt x="10669" y="17143"/>
                    <a:pt x="10791" y="17174"/>
                    <a:pt x="10882" y="17143"/>
                  </a:cubicBezTo>
                  <a:cubicBezTo>
                    <a:pt x="10973" y="17143"/>
                    <a:pt x="11064" y="17083"/>
                    <a:pt x="11125" y="16991"/>
                  </a:cubicBezTo>
                  <a:cubicBezTo>
                    <a:pt x="11155" y="16961"/>
                    <a:pt x="11186" y="16961"/>
                    <a:pt x="11216" y="16961"/>
                  </a:cubicBezTo>
                  <a:cubicBezTo>
                    <a:pt x="11277" y="16991"/>
                    <a:pt x="11338" y="16991"/>
                    <a:pt x="11429" y="16991"/>
                  </a:cubicBezTo>
                  <a:lnTo>
                    <a:pt x="11429" y="16991"/>
                  </a:lnTo>
                  <a:lnTo>
                    <a:pt x="11429" y="16991"/>
                  </a:lnTo>
                  <a:lnTo>
                    <a:pt x="11429" y="16991"/>
                  </a:lnTo>
                  <a:cubicBezTo>
                    <a:pt x="11399" y="17083"/>
                    <a:pt x="11399" y="17204"/>
                    <a:pt x="11429" y="17295"/>
                  </a:cubicBezTo>
                  <a:cubicBezTo>
                    <a:pt x="11429" y="17387"/>
                    <a:pt x="11429" y="17478"/>
                    <a:pt x="11429" y="17569"/>
                  </a:cubicBezTo>
                  <a:cubicBezTo>
                    <a:pt x="11429" y="17630"/>
                    <a:pt x="11368" y="17690"/>
                    <a:pt x="11368" y="17751"/>
                  </a:cubicBezTo>
                  <a:cubicBezTo>
                    <a:pt x="11307" y="17842"/>
                    <a:pt x="11277" y="17934"/>
                    <a:pt x="11247" y="18025"/>
                  </a:cubicBezTo>
                  <a:cubicBezTo>
                    <a:pt x="11247" y="18116"/>
                    <a:pt x="11186" y="18207"/>
                    <a:pt x="11125" y="18268"/>
                  </a:cubicBezTo>
                  <a:cubicBezTo>
                    <a:pt x="11125" y="18298"/>
                    <a:pt x="11095" y="18329"/>
                    <a:pt x="11034" y="18329"/>
                  </a:cubicBezTo>
                  <a:cubicBezTo>
                    <a:pt x="10912" y="18359"/>
                    <a:pt x="10791" y="18329"/>
                    <a:pt x="10669" y="18298"/>
                  </a:cubicBezTo>
                  <a:cubicBezTo>
                    <a:pt x="10608" y="18298"/>
                    <a:pt x="10547" y="18268"/>
                    <a:pt x="10517" y="18268"/>
                  </a:cubicBezTo>
                  <a:cubicBezTo>
                    <a:pt x="10395" y="18268"/>
                    <a:pt x="10274" y="18298"/>
                    <a:pt x="10183" y="18359"/>
                  </a:cubicBezTo>
                  <a:cubicBezTo>
                    <a:pt x="10122" y="18390"/>
                    <a:pt x="10061" y="18390"/>
                    <a:pt x="10031" y="18359"/>
                  </a:cubicBezTo>
                  <a:cubicBezTo>
                    <a:pt x="9818" y="18329"/>
                    <a:pt x="9636" y="18268"/>
                    <a:pt x="9423" y="18238"/>
                  </a:cubicBezTo>
                  <a:cubicBezTo>
                    <a:pt x="9362" y="18238"/>
                    <a:pt x="9301" y="18238"/>
                    <a:pt x="9240" y="18207"/>
                  </a:cubicBezTo>
                  <a:cubicBezTo>
                    <a:pt x="9149" y="18146"/>
                    <a:pt x="9058" y="18116"/>
                    <a:pt x="8937" y="18116"/>
                  </a:cubicBezTo>
                  <a:cubicBezTo>
                    <a:pt x="8876" y="18086"/>
                    <a:pt x="8785" y="18055"/>
                    <a:pt x="8724" y="17994"/>
                  </a:cubicBezTo>
                  <a:cubicBezTo>
                    <a:pt x="8693" y="17994"/>
                    <a:pt x="8663" y="17964"/>
                    <a:pt x="8633" y="17964"/>
                  </a:cubicBezTo>
                  <a:cubicBezTo>
                    <a:pt x="8481" y="17903"/>
                    <a:pt x="8329" y="17934"/>
                    <a:pt x="8177" y="17994"/>
                  </a:cubicBezTo>
                  <a:cubicBezTo>
                    <a:pt x="8085" y="18055"/>
                    <a:pt x="8025" y="18177"/>
                    <a:pt x="8055" y="18298"/>
                  </a:cubicBezTo>
                  <a:cubicBezTo>
                    <a:pt x="8055" y="18329"/>
                    <a:pt x="8055" y="18359"/>
                    <a:pt x="8085" y="18390"/>
                  </a:cubicBezTo>
                  <a:cubicBezTo>
                    <a:pt x="8085" y="18420"/>
                    <a:pt x="8085" y="18481"/>
                    <a:pt x="8055" y="18481"/>
                  </a:cubicBezTo>
                  <a:cubicBezTo>
                    <a:pt x="8025" y="18511"/>
                    <a:pt x="8025" y="18542"/>
                    <a:pt x="7994" y="18542"/>
                  </a:cubicBezTo>
                  <a:cubicBezTo>
                    <a:pt x="7933" y="18602"/>
                    <a:pt x="7873" y="18602"/>
                    <a:pt x="7812" y="18572"/>
                  </a:cubicBezTo>
                  <a:cubicBezTo>
                    <a:pt x="7781" y="18572"/>
                    <a:pt x="7751" y="18542"/>
                    <a:pt x="7721" y="18511"/>
                  </a:cubicBezTo>
                  <a:cubicBezTo>
                    <a:pt x="7690" y="18511"/>
                    <a:pt x="7629" y="18450"/>
                    <a:pt x="7599" y="18420"/>
                  </a:cubicBezTo>
                  <a:cubicBezTo>
                    <a:pt x="7478" y="18359"/>
                    <a:pt x="7356" y="18329"/>
                    <a:pt x="7234" y="18329"/>
                  </a:cubicBezTo>
                  <a:cubicBezTo>
                    <a:pt x="7174" y="18329"/>
                    <a:pt x="7113" y="18298"/>
                    <a:pt x="7113" y="18238"/>
                  </a:cubicBezTo>
                  <a:cubicBezTo>
                    <a:pt x="7113" y="18207"/>
                    <a:pt x="7082" y="18177"/>
                    <a:pt x="7052" y="18146"/>
                  </a:cubicBezTo>
                  <a:cubicBezTo>
                    <a:pt x="7052" y="18086"/>
                    <a:pt x="7022" y="18055"/>
                    <a:pt x="6961" y="18025"/>
                  </a:cubicBezTo>
                  <a:cubicBezTo>
                    <a:pt x="6809" y="17964"/>
                    <a:pt x="6657" y="17934"/>
                    <a:pt x="6474" y="17934"/>
                  </a:cubicBezTo>
                  <a:cubicBezTo>
                    <a:pt x="6383" y="17934"/>
                    <a:pt x="6292" y="17934"/>
                    <a:pt x="6231" y="17873"/>
                  </a:cubicBezTo>
                  <a:lnTo>
                    <a:pt x="6201" y="17873"/>
                  </a:lnTo>
                  <a:cubicBezTo>
                    <a:pt x="6140" y="17812"/>
                    <a:pt x="6049" y="17751"/>
                    <a:pt x="5988" y="17751"/>
                  </a:cubicBezTo>
                  <a:cubicBezTo>
                    <a:pt x="5927" y="17721"/>
                    <a:pt x="5927" y="17660"/>
                    <a:pt x="5927" y="17630"/>
                  </a:cubicBezTo>
                  <a:cubicBezTo>
                    <a:pt x="5988" y="17569"/>
                    <a:pt x="6019" y="17539"/>
                    <a:pt x="6049" y="17508"/>
                  </a:cubicBezTo>
                  <a:cubicBezTo>
                    <a:pt x="6110" y="17447"/>
                    <a:pt x="6110" y="17387"/>
                    <a:pt x="6079" y="17295"/>
                  </a:cubicBezTo>
                  <a:cubicBezTo>
                    <a:pt x="6049" y="17265"/>
                    <a:pt x="6049" y="17235"/>
                    <a:pt x="6019" y="17204"/>
                  </a:cubicBezTo>
                  <a:cubicBezTo>
                    <a:pt x="6019" y="17174"/>
                    <a:pt x="6019" y="17174"/>
                    <a:pt x="6019" y="17143"/>
                  </a:cubicBezTo>
                  <a:cubicBezTo>
                    <a:pt x="6019" y="17083"/>
                    <a:pt x="6049" y="17052"/>
                    <a:pt x="6079" y="16991"/>
                  </a:cubicBezTo>
                  <a:cubicBezTo>
                    <a:pt x="6079" y="16961"/>
                    <a:pt x="6049" y="16931"/>
                    <a:pt x="6019" y="16931"/>
                  </a:cubicBezTo>
                  <a:cubicBezTo>
                    <a:pt x="5988" y="16961"/>
                    <a:pt x="5927" y="16961"/>
                    <a:pt x="5897" y="16931"/>
                  </a:cubicBezTo>
                  <a:cubicBezTo>
                    <a:pt x="5867" y="16870"/>
                    <a:pt x="5775" y="16839"/>
                    <a:pt x="5715" y="16870"/>
                  </a:cubicBezTo>
                  <a:cubicBezTo>
                    <a:pt x="5654" y="16870"/>
                    <a:pt x="5563" y="16931"/>
                    <a:pt x="5502" y="16931"/>
                  </a:cubicBezTo>
                  <a:cubicBezTo>
                    <a:pt x="5441" y="16961"/>
                    <a:pt x="5411" y="16931"/>
                    <a:pt x="5380" y="16931"/>
                  </a:cubicBezTo>
                  <a:cubicBezTo>
                    <a:pt x="5319" y="16931"/>
                    <a:pt x="5228" y="16961"/>
                    <a:pt x="5167" y="16931"/>
                  </a:cubicBezTo>
                  <a:cubicBezTo>
                    <a:pt x="5107" y="16931"/>
                    <a:pt x="5015" y="16961"/>
                    <a:pt x="4955" y="16961"/>
                  </a:cubicBezTo>
                  <a:cubicBezTo>
                    <a:pt x="4894" y="16991"/>
                    <a:pt x="4863" y="16991"/>
                    <a:pt x="4803" y="16961"/>
                  </a:cubicBezTo>
                  <a:cubicBezTo>
                    <a:pt x="4681" y="16961"/>
                    <a:pt x="4529" y="16961"/>
                    <a:pt x="4408" y="16991"/>
                  </a:cubicBezTo>
                  <a:cubicBezTo>
                    <a:pt x="4347" y="17022"/>
                    <a:pt x="4286" y="17022"/>
                    <a:pt x="4195" y="17022"/>
                  </a:cubicBezTo>
                  <a:cubicBezTo>
                    <a:pt x="4134" y="17022"/>
                    <a:pt x="4073" y="17052"/>
                    <a:pt x="4012" y="17083"/>
                  </a:cubicBezTo>
                  <a:cubicBezTo>
                    <a:pt x="3921" y="17113"/>
                    <a:pt x="3830" y="17174"/>
                    <a:pt x="3739" y="17204"/>
                  </a:cubicBezTo>
                  <a:cubicBezTo>
                    <a:pt x="3648" y="17235"/>
                    <a:pt x="3587" y="17295"/>
                    <a:pt x="3526" y="17326"/>
                  </a:cubicBezTo>
                  <a:cubicBezTo>
                    <a:pt x="3465" y="17417"/>
                    <a:pt x="3344" y="17417"/>
                    <a:pt x="3283" y="17387"/>
                  </a:cubicBezTo>
                  <a:cubicBezTo>
                    <a:pt x="3192" y="17356"/>
                    <a:pt x="3131" y="17356"/>
                    <a:pt x="3070" y="17356"/>
                  </a:cubicBezTo>
                  <a:cubicBezTo>
                    <a:pt x="2979" y="17356"/>
                    <a:pt x="2918" y="17356"/>
                    <a:pt x="2857" y="17356"/>
                  </a:cubicBezTo>
                  <a:cubicBezTo>
                    <a:pt x="2797" y="17356"/>
                    <a:pt x="2766" y="17326"/>
                    <a:pt x="2736" y="17295"/>
                  </a:cubicBezTo>
                  <a:lnTo>
                    <a:pt x="2705" y="17265"/>
                  </a:lnTo>
                  <a:cubicBezTo>
                    <a:pt x="2645" y="17204"/>
                    <a:pt x="2553" y="17204"/>
                    <a:pt x="2523" y="17326"/>
                  </a:cubicBezTo>
                  <a:cubicBezTo>
                    <a:pt x="2523" y="17356"/>
                    <a:pt x="2493" y="17417"/>
                    <a:pt x="2462" y="17478"/>
                  </a:cubicBezTo>
                  <a:cubicBezTo>
                    <a:pt x="2462" y="17569"/>
                    <a:pt x="2371" y="17690"/>
                    <a:pt x="2280" y="17721"/>
                  </a:cubicBezTo>
                  <a:cubicBezTo>
                    <a:pt x="2158" y="17782"/>
                    <a:pt x="2067" y="17842"/>
                    <a:pt x="1976" y="17903"/>
                  </a:cubicBezTo>
                  <a:cubicBezTo>
                    <a:pt x="1885" y="17964"/>
                    <a:pt x="1824" y="18025"/>
                    <a:pt x="1824" y="18116"/>
                  </a:cubicBezTo>
                  <a:cubicBezTo>
                    <a:pt x="1824" y="18177"/>
                    <a:pt x="1794" y="18207"/>
                    <a:pt x="1763" y="18238"/>
                  </a:cubicBezTo>
                  <a:cubicBezTo>
                    <a:pt x="1733" y="18298"/>
                    <a:pt x="1702" y="18390"/>
                    <a:pt x="1702" y="18450"/>
                  </a:cubicBezTo>
                  <a:lnTo>
                    <a:pt x="1702" y="18602"/>
                  </a:lnTo>
                  <a:cubicBezTo>
                    <a:pt x="1702" y="18663"/>
                    <a:pt x="1702" y="18694"/>
                    <a:pt x="1672" y="18754"/>
                  </a:cubicBezTo>
                  <a:cubicBezTo>
                    <a:pt x="1642" y="18785"/>
                    <a:pt x="1611" y="18846"/>
                    <a:pt x="1550" y="18906"/>
                  </a:cubicBezTo>
                  <a:cubicBezTo>
                    <a:pt x="1550" y="18937"/>
                    <a:pt x="1520" y="18937"/>
                    <a:pt x="1490" y="18967"/>
                  </a:cubicBezTo>
                  <a:cubicBezTo>
                    <a:pt x="1429" y="18997"/>
                    <a:pt x="1398" y="19028"/>
                    <a:pt x="1338" y="19058"/>
                  </a:cubicBezTo>
                  <a:cubicBezTo>
                    <a:pt x="1277" y="19119"/>
                    <a:pt x="1216" y="19119"/>
                    <a:pt x="1155" y="19149"/>
                  </a:cubicBezTo>
                  <a:cubicBezTo>
                    <a:pt x="1094" y="19149"/>
                    <a:pt x="1034" y="19180"/>
                    <a:pt x="1003" y="19241"/>
                  </a:cubicBezTo>
                  <a:cubicBezTo>
                    <a:pt x="1003" y="19271"/>
                    <a:pt x="942" y="19301"/>
                    <a:pt x="942" y="19332"/>
                  </a:cubicBezTo>
                  <a:cubicBezTo>
                    <a:pt x="912" y="19393"/>
                    <a:pt x="851" y="19453"/>
                    <a:pt x="790" y="19484"/>
                  </a:cubicBezTo>
                  <a:cubicBezTo>
                    <a:pt x="730" y="19545"/>
                    <a:pt x="669" y="19605"/>
                    <a:pt x="638" y="19666"/>
                  </a:cubicBezTo>
                  <a:cubicBezTo>
                    <a:pt x="578" y="19818"/>
                    <a:pt x="517" y="19940"/>
                    <a:pt x="395" y="20031"/>
                  </a:cubicBezTo>
                  <a:cubicBezTo>
                    <a:pt x="395" y="20061"/>
                    <a:pt x="365" y="20092"/>
                    <a:pt x="365" y="20122"/>
                  </a:cubicBezTo>
                  <a:cubicBezTo>
                    <a:pt x="304" y="20274"/>
                    <a:pt x="213" y="20396"/>
                    <a:pt x="122" y="20517"/>
                  </a:cubicBezTo>
                  <a:cubicBezTo>
                    <a:pt x="91" y="20578"/>
                    <a:pt x="61" y="20639"/>
                    <a:pt x="61" y="20700"/>
                  </a:cubicBezTo>
                  <a:cubicBezTo>
                    <a:pt x="61" y="20791"/>
                    <a:pt x="91" y="20852"/>
                    <a:pt x="152" y="20882"/>
                  </a:cubicBezTo>
                  <a:cubicBezTo>
                    <a:pt x="213" y="20912"/>
                    <a:pt x="243" y="21004"/>
                    <a:pt x="213" y="21064"/>
                  </a:cubicBezTo>
                  <a:cubicBezTo>
                    <a:pt x="183" y="21125"/>
                    <a:pt x="183" y="21186"/>
                    <a:pt x="213" y="21247"/>
                  </a:cubicBezTo>
                  <a:cubicBezTo>
                    <a:pt x="274" y="21399"/>
                    <a:pt x="274" y="21551"/>
                    <a:pt x="213" y="21703"/>
                  </a:cubicBezTo>
                  <a:cubicBezTo>
                    <a:pt x="213" y="21733"/>
                    <a:pt x="213" y="21763"/>
                    <a:pt x="213" y="21763"/>
                  </a:cubicBezTo>
                  <a:cubicBezTo>
                    <a:pt x="183" y="21915"/>
                    <a:pt x="122" y="22067"/>
                    <a:pt x="31" y="22219"/>
                  </a:cubicBezTo>
                  <a:cubicBezTo>
                    <a:pt x="0" y="22219"/>
                    <a:pt x="0" y="22250"/>
                    <a:pt x="31" y="22250"/>
                  </a:cubicBezTo>
                  <a:cubicBezTo>
                    <a:pt x="61" y="22311"/>
                    <a:pt x="91" y="22341"/>
                    <a:pt x="122" y="22402"/>
                  </a:cubicBezTo>
                  <a:cubicBezTo>
                    <a:pt x="152" y="22432"/>
                    <a:pt x="152" y="22493"/>
                    <a:pt x="122" y="22554"/>
                  </a:cubicBezTo>
                  <a:cubicBezTo>
                    <a:pt x="91" y="22615"/>
                    <a:pt x="122" y="22706"/>
                    <a:pt x="152" y="22767"/>
                  </a:cubicBezTo>
                  <a:cubicBezTo>
                    <a:pt x="183" y="22827"/>
                    <a:pt x="243" y="22888"/>
                    <a:pt x="304" y="22919"/>
                  </a:cubicBezTo>
                  <a:cubicBezTo>
                    <a:pt x="335" y="22919"/>
                    <a:pt x="395" y="22949"/>
                    <a:pt x="456" y="22949"/>
                  </a:cubicBezTo>
                  <a:lnTo>
                    <a:pt x="456" y="22949"/>
                  </a:lnTo>
                  <a:lnTo>
                    <a:pt x="456" y="22949"/>
                  </a:lnTo>
                  <a:lnTo>
                    <a:pt x="456" y="22949"/>
                  </a:lnTo>
                  <a:lnTo>
                    <a:pt x="456" y="22949"/>
                  </a:lnTo>
                  <a:cubicBezTo>
                    <a:pt x="426" y="23010"/>
                    <a:pt x="456" y="23071"/>
                    <a:pt x="517" y="23101"/>
                  </a:cubicBezTo>
                  <a:cubicBezTo>
                    <a:pt x="547" y="23131"/>
                    <a:pt x="578" y="23162"/>
                    <a:pt x="608" y="23222"/>
                  </a:cubicBezTo>
                  <a:cubicBezTo>
                    <a:pt x="608" y="23253"/>
                    <a:pt x="638" y="23283"/>
                    <a:pt x="669" y="23283"/>
                  </a:cubicBezTo>
                  <a:cubicBezTo>
                    <a:pt x="760" y="23344"/>
                    <a:pt x="821" y="23374"/>
                    <a:pt x="882" y="23435"/>
                  </a:cubicBezTo>
                  <a:cubicBezTo>
                    <a:pt x="882" y="23466"/>
                    <a:pt x="912" y="23496"/>
                    <a:pt x="912" y="23526"/>
                  </a:cubicBezTo>
                  <a:cubicBezTo>
                    <a:pt x="942" y="23648"/>
                    <a:pt x="973" y="23739"/>
                    <a:pt x="1034" y="23830"/>
                  </a:cubicBezTo>
                  <a:cubicBezTo>
                    <a:pt x="1094" y="23922"/>
                    <a:pt x="1155" y="24013"/>
                    <a:pt x="1277" y="24043"/>
                  </a:cubicBezTo>
                  <a:cubicBezTo>
                    <a:pt x="1338" y="24074"/>
                    <a:pt x="1398" y="24134"/>
                    <a:pt x="1459" y="24165"/>
                  </a:cubicBezTo>
                  <a:cubicBezTo>
                    <a:pt x="1611" y="24286"/>
                    <a:pt x="1763" y="24408"/>
                    <a:pt x="1945" y="24529"/>
                  </a:cubicBezTo>
                  <a:cubicBezTo>
                    <a:pt x="2006" y="24560"/>
                    <a:pt x="2097" y="24590"/>
                    <a:pt x="2189" y="24621"/>
                  </a:cubicBezTo>
                  <a:cubicBezTo>
                    <a:pt x="2189" y="24621"/>
                    <a:pt x="2219" y="24621"/>
                    <a:pt x="2249" y="24621"/>
                  </a:cubicBezTo>
                  <a:lnTo>
                    <a:pt x="2432" y="24529"/>
                  </a:lnTo>
                  <a:cubicBezTo>
                    <a:pt x="2523" y="24499"/>
                    <a:pt x="2645" y="24469"/>
                    <a:pt x="2736" y="24469"/>
                  </a:cubicBezTo>
                  <a:cubicBezTo>
                    <a:pt x="2827" y="24469"/>
                    <a:pt x="2888" y="24469"/>
                    <a:pt x="2949" y="24469"/>
                  </a:cubicBezTo>
                  <a:cubicBezTo>
                    <a:pt x="3070" y="24438"/>
                    <a:pt x="3161" y="24438"/>
                    <a:pt x="3283" y="24499"/>
                  </a:cubicBezTo>
                  <a:cubicBezTo>
                    <a:pt x="3283" y="24499"/>
                    <a:pt x="3313" y="24529"/>
                    <a:pt x="3344" y="24529"/>
                  </a:cubicBezTo>
                  <a:cubicBezTo>
                    <a:pt x="3404" y="24529"/>
                    <a:pt x="3465" y="24529"/>
                    <a:pt x="3496" y="24529"/>
                  </a:cubicBezTo>
                  <a:lnTo>
                    <a:pt x="3678" y="24469"/>
                  </a:lnTo>
                  <a:cubicBezTo>
                    <a:pt x="3739" y="24438"/>
                    <a:pt x="3800" y="24438"/>
                    <a:pt x="3830" y="24408"/>
                  </a:cubicBezTo>
                  <a:cubicBezTo>
                    <a:pt x="3891" y="24347"/>
                    <a:pt x="3982" y="24317"/>
                    <a:pt x="4043" y="24286"/>
                  </a:cubicBezTo>
                  <a:cubicBezTo>
                    <a:pt x="4225" y="24226"/>
                    <a:pt x="4438" y="24195"/>
                    <a:pt x="4620" y="24165"/>
                  </a:cubicBezTo>
                  <a:cubicBezTo>
                    <a:pt x="4651" y="24165"/>
                    <a:pt x="4681" y="24165"/>
                    <a:pt x="4712" y="24165"/>
                  </a:cubicBezTo>
                  <a:cubicBezTo>
                    <a:pt x="4803" y="24195"/>
                    <a:pt x="4894" y="24286"/>
                    <a:pt x="4955" y="24378"/>
                  </a:cubicBezTo>
                  <a:cubicBezTo>
                    <a:pt x="4955" y="24438"/>
                    <a:pt x="4985" y="24499"/>
                    <a:pt x="5015" y="24529"/>
                  </a:cubicBezTo>
                  <a:cubicBezTo>
                    <a:pt x="5046" y="24621"/>
                    <a:pt x="5137" y="24681"/>
                    <a:pt x="5228" y="24681"/>
                  </a:cubicBezTo>
                  <a:cubicBezTo>
                    <a:pt x="5259" y="24681"/>
                    <a:pt x="5289" y="24681"/>
                    <a:pt x="5319" y="24681"/>
                  </a:cubicBezTo>
                  <a:cubicBezTo>
                    <a:pt x="5411" y="24681"/>
                    <a:pt x="5532" y="24621"/>
                    <a:pt x="5654" y="24590"/>
                  </a:cubicBezTo>
                  <a:cubicBezTo>
                    <a:pt x="5775" y="24590"/>
                    <a:pt x="5775" y="24590"/>
                    <a:pt x="5806" y="24651"/>
                  </a:cubicBezTo>
                  <a:cubicBezTo>
                    <a:pt x="5836" y="24681"/>
                    <a:pt x="5867" y="24712"/>
                    <a:pt x="5897" y="24742"/>
                  </a:cubicBezTo>
                  <a:cubicBezTo>
                    <a:pt x="5958" y="24803"/>
                    <a:pt x="6019" y="24894"/>
                    <a:pt x="6019" y="24985"/>
                  </a:cubicBezTo>
                  <a:cubicBezTo>
                    <a:pt x="5988" y="25046"/>
                    <a:pt x="5988" y="25107"/>
                    <a:pt x="5958" y="25168"/>
                  </a:cubicBezTo>
                  <a:cubicBezTo>
                    <a:pt x="5958" y="25229"/>
                    <a:pt x="5897" y="25259"/>
                    <a:pt x="5897" y="25320"/>
                  </a:cubicBezTo>
                  <a:cubicBezTo>
                    <a:pt x="5897" y="25381"/>
                    <a:pt x="5897" y="25441"/>
                    <a:pt x="5897" y="25502"/>
                  </a:cubicBezTo>
                  <a:cubicBezTo>
                    <a:pt x="5897" y="25593"/>
                    <a:pt x="5836" y="25715"/>
                    <a:pt x="5775" y="25776"/>
                  </a:cubicBezTo>
                  <a:lnTo>
                    <a:pt x="5775" y="25836"/>
                  </a:lnTo>
                  <a:cubicBezTo>
                    <a:pt x="5775" y="25836"/>
                    <a:pt x="5775" y="25836"/>
                    <a:pt x="5775" y="25867"/>
                  </a:cubicBezTo>
                  <a:cubicBezTo>
                    <a:pt x="5867" y="26080"/>
                    <a:pt x="5988" y="26292"/>
                    <a:pt x="6170" y="26414"/>
                  </a:cubicBezTo>
                  <a:lnTo>
                    <a:pt x="6292" y="26536"/>
                  </a:lnTo>
                  <a:cubicBezTo>
                    <a:pt x="6353" y="26596"/>
                    <a:pt x="6414" y="26657"/>
                    <a:pt x="6444" y="26748"/>
                  </a:cubicBezTo>
                  <a:cubicBezTo>
                    <a:pt x="6474" y="26809"/>
                    <a:pt x="6474" y="26840"/>
                    <a:pt x="6474" y="26870"/>
                  </a:cubicBezTo>
                  <a:cubicBezTo>
                    <a:pt x="6505" y="26992"/>
                    <a:pt x="6566" y="27083"/>
                    <a:pt x="6626" y="27174"/>
                  </a:cubicBezTo>
                  <a:cubicBezTo>
                    <a:pt x="6657" y="27295"/>
                    <a:pt x="6718" y="27417"/>
                    <a:pt x="6718" y="27539"/>
                  </a:cubicBezTo>
                  <a:cubicBezTo>
                    <a:pt x="6718" y="27569"/>
                    <a:pt x="6718" y="27569"/>
                    <a:pt x="6687" y="27599"/>
                  </a:cubicBezTo>
                  <a:cubicBezTo>
                    <a:pt x="6687" y="27660"/>
                    <a:pt x="6687" y="27691"/>
                    <a:pt x="6687" y="27721"/>
                  </a:cubicBezTo>
                  <a:cubicBezTo>
                    <a:pt x="6718" y="27812"/>
                    <a:pt x="6748" y="27873"/>
                    <a:pt x="6778" y="27934"/>
                  </a:cubicBezTo>
                  <a:cubicBezTo>
                    <a:pt x="6778" y="27995"/>
                    <a:pt x="6809" y="28025"/>
                    <a:pt x="6809" y="28055"/>
                  </a:cubicBezTo>
                  <a:cubicBezTo>
                    <a:pt x="6870" y="28177"/>
                    <a:pt x="6839" y="28329"/>
                    <a:pt x="6718" y="28451"/>
                  </a:cubicBezTo>
                  <a:cubicBezTo>
                    <a:pt x="6687" y="28511"/>
                    <a:pt x="6626" y="28542"/>
                    <a:pt x="6596" y="28602"/>
                  </a:cubicBezTo>
                  <a:cubicBezTo>
                    <a:pt x="6535" y="28663"/>
                    <a:pt x="6505" y="28724"/>
                    <a:pt x="6505" y="28785"/>
                  </a:cubicBezTo>
                  <a:cubicBezTo>
                    <a:pt x="6474" y="28906"/>
                    <a:pt x="6444" y="29028"/>
                    <a:pt x="6383" y="29119"/>
                  </a:cubicBezTo>
                  <a:cubicBezTo>
                    <a:pt x="6353" y="29180"/>
                    <a:pt x="6353" y="29241"/>
                    <a:pt x="6353" y="29302"/>
                  </a:cubicBezTo>
                  <a:lnTo>
                    <a:pt x="6353" y="29636"/>
                  </a:lnTo>
                  <a:cubicBezTo>
                    <a:pt x="6353" y="29697"/>
                    <a:pt x="6353" y="29758"/>
                    <a:pt x="6414" y="29788"/>
                  </a:cubicBezTo>
                  <a:cubicBezTo>
                    <a:pt x="6505" y="29910"/>
                    <a:pt x="6566" y="30031"/>
                    <a:pt x="6626" y="30183"/>
                  </a:cubicBezTo>
                  <a:cubicBezTo>
                    <a:pt x="6687" y="30305"/>
                    <a:pt x="6748" y="30457"/>
                    <a:pt x="6809" y="30578"/>
                  </a:cubicBezTo>
                  <a:cubicBezTo>
                    <a:pt x="6870" y="30669"/>
                    <a:pt x="6900" y="30791"/>
                    <a:pt x="6900" y="30882"/>
                  </a:cubicBezTo>
                  <a:cubicBezTo>
                    <a:pt x="6900" y="31004"/>
                    <a:pt x="6930" y="31125"/>
                    <a:pt x="6961" y="31247"/>
                  </a:cubicBezTo>
                  <a:cubicBezTo>
                    <a:pt x="6961" y="31277"/>
                    <a:pt x="6991" y="31338"/>
                    <a:pt x="6991" y="31368"/>
                  </a:cubicBezTo>
                  <a:cubicBezTo>
                    <a:pt x="6991" y="31490"/>
                    <a:pt x="7022" y="31642"/>
                    <a:pt x="7052" y="31764"/>
                  </a:cubicBezTo>
                  <a:cubicBezTo>
                    <a:pt x="7082" y="31885"/>
                    <a:pt x="7143" y="32007"/>
                    <a:pt x="7234" y="32128"/>
                  </a:cubicBezTo>
                  <a:cubicBezTo>
                    <a:pt x="7265" y="32159"/>
                    <a:pt x="7295" y="32220"/>
                    <a:pt x="7356" y="32280"/>
                  </a:cubicBezTo>
                  <a:cubicBezTo>
                    <a:pt x="7386" y="32341"/>
                    <a:pt x="7417" y="32402"/>
                    <a:pt x="7447" y="32493"/>
                  </a:cubicBezTo>
                  <a:cubicBezTo>
                    <a:pt x="7478" y="32615"/>
                    <a:pt x="7508" y="32767"/>
                    <a:pt x="7599" y="32888"/>
                  </a:cubicBezTo>
                  <a:cubicBezTo>
                    <a:pt x="7599" y="32919"/>
                    <a:pt x="7629" y="32949"/>
                    <a:pt x="7629" y="32979"/>
                  </a:cubicBezTo>
                  <a:cubicBezTo>
                    <a:pt x="7660" y="33071"/>
                    <a:pt x="7660" y="33162"/>
                    <a:pt x="7599" y="33223"/>
                  </a:cubicBezTo>
                  <a:cubicBezTo>
                    <a:pt x="7569" y="33253"/>
                    <a:pt x="7569" y="33283"/>
                    <a:pt x="7599" y="33314"/>
                  </a:cubicBezTo>
                  <a:cubicBezTo>
                    <a:pt x="7660" y="33375"/>
                    <a:pt x="7660" y="33466"/>
                    <a:pt x="7660" y="33557"/>
                  </a:cubicBezTo>
                  <a:cubicBezTo>
                    <a:pt x="7660" y="33557"/>
                    <a:pt x="7690" y="33587"/>
                    <a:pt x="7690" y="33587"/>
                  </a:cubicBezTo>
                  <a:cubicBezTo>
                    <a:pt x="7781" y="33648"/>
                    <a:pt x="7873" y="33709"/>
                    <a:pt x="7994" y="33739"/>
                  </a:cubicBezTo>
                  <a:cubicBezTo>
                    <a:pt x="7994" y="33770"/>
                    <a:pt x="8025" y="33770"/>
                    <a:pt x="8055" y="33739"/>
                  </a:cubicBezTo>
                  <a:cubicBezTo>
                    <a:pt x="8146" y="33709"/>
                    <a:pt x="8237" y="33679"/>
                    <a:pt x="8329" y="33679"/>
                  </a:cubicBezTo>
                  <a:cubicBezTo>
                    <a:pt x="8389" y="33679"/>
                    <a:pt x="8420" y="33679"/>
                    <a:pt x="8481" y="33648"/>
                  </a:cubicBezTo>
                  <a:cubicBezTo>
                    <a:pt x="8541" y="33618"/>
                    <a:pt x="8633" y="33587"/>
                    <a:pt x="8693" y="33587"/>
                  </a:cubicBezTo>
                  <a:cubicBezTo>
                    <a:pt x="8785" y="33587"/>
                    <a:pt x="8876" y="33587"/>
                    <a:pt x="8967" y="33587"/>
                  </a:cubicBezTo>
                  <a:cubicBezTo>
                    <a:pt x="8997" y="33618"/>
                    <a:pt x="9028" y="33618"/>
                    <a:pt x="9058" y="33587"/>
                  </a:cubicBezTo>
                  <a:cubicBezTo>
                    <a:pt x="9119" y="33557"/>
                    <a:pt x="9240" y="33587"/>
                    <a:pt x="9301" y="33527"/>
                  </a:cubicBezTo>
                  <a:cubicBezTo>
                    <a:pt x="9332" y="33496"/>
                    <a:pt x="9332" y="33496"/>
                    <a:pt x="9362" y="33496"/>
                  </a:cubicBezTo>
                  <a:cubicBezTo>
                    <a:pt x="9514" y="33496"/>
                    <a:pt x="9636" y="33435"/>
                    <a:pt x="9727" y="33344"/>
                  </a:cubicBezTo>
                  <a:cubicBezTo>
                    <a:pt x="9879" y="33253"/>
                    <a:pt x="10000" y="33131"/>
                    <a:pt x="10122" y="33010"/>
                  </a:cubicBezTo>
                  <a:cubicBezTo>
                    <a:pt x="10213" y="32919"/>
                    <a:pt x="10304" y="32827"/>
                    <a:pt x="10365" y="32736"/>
                  </a:cubicBezTo>
                  <a:cubicBezTo>
                    <a:pt x="10426" y="32645"/>
                    <a:pt x="10517" y="32554"/>
                    <a:pt x="10578" y="32463"/>
                  </a:cubicBezTo>
                  <a:cubicBezTo>
                    <a:pt x="10608" y="32402"/>
                    <a:pt x="10639" y="32341"/>
                    <a:pt x="10699" y="32311"/>
                  </a:cubicBezTo>
                  <a:cubicBezTo>
                    <a:pt x="10791" y="32250"/>
                    <a:pt x="10882" y="32128"/>
                    <a:pt x="10912" y="32007"/>
                  </a:cubicBezTo>
                  <a:cubicBezTo>
                    <a:pt x="10943" y="31916"/>
                    <a:pt x="10943" y="31824"/>
                    <a:pt x="10973" y="31733"/>
                  </a:cubicBezTo>
                  <a:cubicBezTo>
                    <a:pt x="11003" y="31703"/>
                    <a:pt x="11003" y="31672"/>
                    <a:pt x="10973" y="31612"/>
                  </a:cubicBezTo>
                  <a:cubicBezTo>
                    <a:pt x="10943" y="31551"/>
                    <a:pt x="10973" y="31520"/>
                    <a:pt x="11034" y="31460"/>
                  </a:cubicBezTo>
                  <a:cubicBezTo>
                    <a:pt x="11064" y="31429"/>
                    <a:pt x="11155" y="31368"/>
                    <a:pt x="11216" y="31368"/>
                  </a:cubicBezTo>
                  <a:cubicBezTo>
                    <a:pt x="11307" y="31338"/>
                    <a:pt x="11399" y="31308"/>
                    <a:pt x="11490" y="31247"/>
                  </a:cubicBezTo>
                  <a:cubicBezTo>
                    <a:pt x="11551" y="31217"/>
                    <a:pt x="11581" y="31156"/>
                    <a:pt x="11611" y="31095"/>
                  </a:cubicBezTo>
                  <a:cubicBezTo>
                    <a:pt x="11611" y="31004"/>
                    <a:pt x="11611" y="30913"/>
                    <a:pt x="11642" y="30821"/>
                  </a:cubicBezTo>
                  <a:cubicBezTo>
                    <a:pt x="11642" y="30761"/>
                    <a:pt x="11642" y="30730"/>
                    <a:pt x="11642" y="30669"/>
                  </a:cubicBezTo>
                  <a:cubicBezTo>
                    <a:pt x="11581" y="30548"/>
                    <a:pt x="11551" y="30396"/>
                    <a:pt x="11520" y="30274"/>
                  </a:cubicBezTo>
                  <a:cubicBezTo>
                    <a:pt x="11490" y="30213"/>
                    <a:pt x="11520" y="30183"/>
                    <a:pt x="11551" y="30153"/>
                  </a:cubicBezTo>
                  <a:cubicBezTo>
                    <a:pt x="11733" y="29970"/>
                    <a:pt x="11915" y="29818"/>
                    <a:pt x="12128" y="29666"/>
                  </a:cubicBezTo>
                  <a:cubicBezTo>
                    <a:pt x="12189" y="29606"/>
                    <a:pt x="12250" y="29575"/>
                    <a:pt x="12310" y="29545"/>
                  </a:cubicBezTo>
                  <a:cubicBezTo>
                    <a:pt x="12402" y="29514"/>
                    <a:pt x="12462" y="29484"/>
                    <a:pt x="12523" y="29454"/>
                  </a:cubicBezTo>
                  <a:cubicBezTo>
                    <a:pt x="12675" y="29362"/>
                    <a:pt x="12797" y="29210"/>
                    <a:pt x="12858" y="29058"/>
                  </a:cubicBezTo>
                  <a:cubicBezTo>
                    <a:pt x="12888" y="28998"/>
                    <a:pt x="12918" y="28906"/>
                    <a:pt x="12888" y="28815"/>
                  </a:cubicBezTo>
                  <a:cubicBezTo>
                    <a:pt x="12888" y="28754"/>
                    <a:pt x="12888" y="28663"/>
                    <a:pt x="12888" y="28572"/>
                  </a:cubicBezTo>
                  <a:cubicBezTo>
                    <a:pt x="12888" y="28511"/>
                    <a:pt x="12888" y="28451"/>
                    <a:pt x="12888" y="28390"/>
                  </a:cubicBezTo>
                  <a:cubicBezTo>
                    <a:pt x="12858" y="28299"/>
                    <a:pt x="12858" y="28177"/>
                    <a:pt x="12888" y="28086"/>
                  </a:cubicBezTo>
                  <a:cubicBezTo>
                    <a:pt x="12918" y="28025"/>
                    <a:pt x="12888" y="27964"/>
                    <a:pt x="12827" y="27934"/>
                  </a:cubicBezTo>
                  <a:cubicBezTo>
                    <a:pt x="12766" y="27873"/>
                    <a:pt x="12706" y="27782"/>
                    <a:pt x="12675" y="27691"/>
                  </a:cubicBezTo>
                  <a:cubicBezTo>
                    <a:pt x="12645" y="27569"/>
                    <a:pt x="12645" y="27447"/>
                    <a:pt x="12645" y="27326"/>
                  </a:cubicBezTo>
                  <a:cubicBezTo>
                    <a:pt x="12614" y="27295"/>
                    <a:pt x="12614" y="27265"/>
                    <a:pt x="12645" y="27235"/>
                  </a:cubicBezTo>
                  <a:cubicBezTo>
                    <a:pt x="12675" y="27204"/>
                    <a:pt x="12645" y="27113"/>
                    <a:pt x="12614" y="27083"/>
                  </a:cubicBezTo>
                  <a:cubicBezTo>
                    <a:pt x="12523" y="27022"/>
                    <a:pt x="12493" y="26931"/>
                    <a:pt x="12554" y="26840"/>
                  </a:cubicBezTo>
                  <a:cubicBezTo>
                    <a:pt x="12584" y="26748"/>
                    <a:pt x="12614" y="26657"/>
                    <a:pt x="12675" y="26596"/>
                  </a:cubicBezTo>
                  <a:cubicBezTo>
                    <a:pt x="12736" y="26505"/>
                    <a:pt x="12797" y="26414"/>
                    <a:pt x="12827" y="26323"/>
                  </a:cubicBezTo>
                  <a:cubicBezTo>
                    <a:pt x="12858" y="26262"/>
                    <a:pt x="12888" y="26232"/>
                    <a:pt x="12949" y="26201"/>
                  </a:cubicBezTo>
                  <a:cubicBezTo>
                    <a:pt x="13010" y="26140"/>
                    <a:pt x="13101" y="26080"/>
                    <a:pt x="13162" y="25988"/>
                  </a:cubicBezTo>
                  <a:cubicBezTo>
                    <a:pt x="13313" y="25776"/>
                    <a:pt x="13496" y="25593"/>
                    <a:pt x="13678" y="25411"/>
                  </a:cubicBezTo>
                  <a:cubicBezTo>
                    <a:pt x="13800" y="25320"/>
                    <a:pt x="13921" y="25198"/>
                    <a:pt x="14073" y="25137"/>
                  </a:cubicBezTo>
                  <a:cubicBezTo>
                    <a:pt x="14073" y="25137"/>
                    <a:pt x="14104" y="25137"/>
                    <a:pt x="14104" y="25107"/>
                  </a:cubicBezTo>
                  <a:cubicBezTo>
                    <a:pt x="14469" y="24864"/>
                    <a:pt x="14712" y="24529"/>
                    <a:pt x="14894" y="24134"/>
                  </a:cubicBezTo>
                  <a:cubicBezTo>
                    <a:pt x="14955" y="23982"/>
                    <a:pt x="15016" y="23830"/>
                    <a:pt x="15137" y="23709"/>
                  </a:cubicBezTo>
                  <a:cubicBezTo>
                    <a:pt x="15198" y="23618"/>
                    <a:pt x="15228" y="23496"/>
                    <a:pt x="15259" y="23405"/>
                  </a:cubicBezTo>
                  <a:cubicBezTo>
                    <a:pt x="15289" y="23253"/>
                    <a:pt x="15289" y="23131"/>
                    <a:pt x="15289" y="22979"/>
                  </a:cubicBezTo>
                  <a:cubicBezTo>
                    <a:pt x="15289" y="22949"/>
                    <a:pt x="15228" y="22888"/>
                    <a:pt x="15198" y="22919"/>
                  </a:cubicBezTo>
                  <a:lnTo>
                    <a:pt x="15168" y="22919"/>
                  </a:lnTo>
                  <a:cubicBezTo>
                    <a:pt x="15076" y="22979"/>
                    <a:pt x="14955" y="23040"/>
                    <a:pt x="14803" y="23040"/>
                  </a:cubicBezTo>
                  <a:cubicBezTo>
                    <a:pt x="14621" y="23040"/>
                    <a:pt x="14469" y="23101"/>
                    <a:pt x="14286" y="23131"/>
                  </a:cubicBezTo>
                  <a:cubicBezTo>
                    <a:pt x="14256" y="23162"/>
                    <a:pt x="14225" y="23162"/>
                    <a:pt x="14195" y="23131"/>
                  </a:cubicBezTo>
                  <a:cubicBezTo>
                    <a:pt x="14104" y="23131"/>
                    <a:pt x="14013" y="23162"/>
                    <a:pt x="13921" y="23222"/>
                  </a:cubicBezTo>
                  <a:lnTo>
                    <a:pt x="13861" y="23253"/>
                  </a:lnTo>
                  <a:cubicBezTo>
                    <a:pt x="13800" y="23253"/>
                    <a:pt x="13769" y="23253"/>
                    <a:pt x="13739" y="23253"/>
                  </a:cubicBezTo>
                  <a:cubicBezTo>
                    <a:pt x="13709" y="23222"/>
                    <a:pt x="13709" y="23222"/>
                    <a:pt x="13678" y="23192"/>
                  </a:cubicBezTo>
                  <a:lnTo>
                    <a:pt x="13496" y="23010"/>
                  </a:lnTo>
                  <a:cubicBezTo>
                    <a:pt x="13465" y="22979"/>
                    <a:pt x="13496" y="22949"/>
                    <a:pt x="13496" y="22919"/>
                  </a:cubicBezTo>
                  <a:cubicBezTo>
                    <a:pt x="13526" y="22827"/>
                    <a:pt x="13526" y="22797"/>
                    <a:pt x="13465" y="22736"/>
                  </a:cubicBezTo>
                  <a:cubicBezTo>
                    <a:pt x="13405" y="22706"/>
                    <a:pt x="13374" y="22645"/>
                    <a:pt x="13344" y="22615"/>
                  </a:cubicBezTo>
                  <a:cubicBezTo>
                    <a:pt x="13253" y="22493"/>
                    <a:pt x="13162" y="22402"/>
                    <a:pt x="13070" y="22311"/>
                  </a:cubicBezTo>
                  <a:cubicBezTo>
                    <a:pt x="13010" y="22250"/>
                    <a:pt x="12918" y="22219"/>
                    <a:pt x="12858" y="22189"/>
                  </a:cubicBezTo>
                  <a:cubicBezTo>
                    <a:pt x="12706" y="22128"/>
                    <a:pt x="12614" y="22007"/>
                    <a:pt x="12584" y="21855"/>
                  </a:cubicBezTo>
                  <a:cubicBezTo>
                    <a:pt x="12584" y="21794"/>
                    <a:pt x="12523" y="21703"/>
                    <a:pt x="12523" y="21642"/>
                  </a:cubicBezTo>
                  <a:cubicBezTo>
                    <a:pt x="12493" y="21551"/>
                    <a:pt x="12432" y="21490"/>
                    <a:pt x="12371" y="21429"/>
                  </a:cubicBezTo>
                  <a:lnTo>
                    <a:pt x="12189" y="21308"/>
                  </a:lnTo>
                  <a:cubicBezTo>
                    <a:pt x="12158" y="21277"/>
                    <a:pt x="12128" y="21216"/>
                    <a:pt x="12128" y="21156"/>
                  </a:cubicBezTo>
                  <a:cubicBezTo>
                    <a:pt x="12098" y="21004"/>
                    <a:pt x="12067" y="20852"/>
                    <a:pt x="12037" y="20700"/>
                  </a:cubicBezTo>
                  <a:cubicBezTo>
                    <a:pt x="12006" y="20578"/>
                    <a:pt x="11915" y="20456"/>
                    <a:pt x="11824" y="20396"/>
                  </a:cubicBezTo>
                  <a:cubicBezTo>
                    <a:pt x="11794" y="20396"/>
                    <a:pt x="11763" y="20365"/>
                    <a:pt x="11733" y="20365"/>
                  </a:cubicBezTo>
                  <a:cubicBezTo>
                    <a:pt x="11703" y="20335"/>
                    <a:pt x="11703" y="20335"/>
                    <a:pt x="11703" y="20305"/>
                  </a:cubicBezTo>
                  <a:cubicBezTo>
                    <a:pt x="11703" y="20274"/>
                    <a:pt x="11703" y="20244"/>
                    <a:pt x="11703" y="20213"/>
                  </a:cubicBezTo>
                  <a:cubicBezTo>
                    <a:pt x="11703" y="20122"/>
                    <a:pt x="11672" y="20031"/>
                    <a:pt x="11611" y="19970"/>
                  </a:cubicBezTo>
                  <a:cubicBezTo>
                    <a:pt x="11581" y="19940"/>
                    <a:pt x="11581" y="19909"/>
                    <a:pt x="11551" y="19849"/>
                  </a:cubicBezTo>
                  <a:cubicBezTo>
                    <a:pt x="11429" y="19697"/>
                    <a:pt x="11338" y="19514"/>
                    <a:pt x="11277" y="19332"/>
                  </a:cubicBezTo>
                  <a:cubicBezTo>
                    <a:pt x="11277" y="19301"/>
                    <a:pt x="11247" y="19271"/>
                    <a:pt x="11247" y="19241"/>
                  </a:cubicBezTo>
                  <a:cubicBezTo>
                    <a:pt x="11216" y="19210"/>
                    <a:pt x="11247" y="19180"/>
                    <a:pt x="11277" y="19180"/>
                  </a:cubicBezTo>
                  <a:lnTo>
                    <a:pt x="11368" y="19180"/>
                  </a:lnTo>
                  <a:cubicBezTo>
                    <a:pt x="11399" y="19149"/>
                    <a:pt x="11429" y="19119"/>
                    <a:pt x="11459" y="19119"/>
                  </a:cubicBezTo>
                  <a:cubicBezTo>
                    <a:pt x="11520" y="19119"/>
                    <a:pt x="11551" y="19149"/>
                    <a:pt x="11581" y="19180"/>
                  </a:cubicBezTo>
                  <a:cubicBezTo>
                    <a:pt x="11611" y="19210"/>
                    <a:pt x="11611" y="19241"/>
                    <a:pt x="11642" y="19271"/>
                  </a:cubicBezTo>
                  <a:cubicBezTo>
                    <a:pt x="11733" y="19393"/>
                    <a:pt x="11824" y="19545"/>
                    <a:pt x="11915" y="19697"/>
                  </a:cubicBezTo>
                  <a:cubicBezTo>
                    <a:pt x="11976" y="19757"/>
                    <a:pt x="12006" y="19849"/>
                    <a:pt x="12037" y="19909"/>
                  </a:cubicBezTo>
                  <a:cubicBezTo>
                    <a:pt x="12037" y="19970"/>
                    <a:pt x="12067" y="20031"/>
                    <a:pt x="12128" y="20031"/>
                  </a:cubicBezTo>
                  <a:cubicBezTo>
                    <a:pt x="12250" y="20061"/>
                    <a:pt x="12310" y="20153"/>
                    <a:pt x="12341" y="20244"/>
                  </a:cubicBezTo>
                  <a:cubicBezTo>
                    <a:pt x="12371" y="20305"/>
                    <a:pt x="12371" y="20335"/>
                    <a:pt x="12402" y="20365"/>
                  </a:cubicBezTo>
                  <a:cubicBezTo>
                    <a:pt x="12432" y="20426"/>
                    <a:pt x="12432" y="20487"/>
                    <a:pt x="12432" y="20548"/>
                  </a:cubicBezTo>
                  <a:cubicBezTo>
                    <a:pt x="12432" y="20578"/>
                    <a:pt x="12432" y="20608"/>
                    <a:pt x="12432" y="20608"/>
                  </a:cubicBezTo>
                  <a:cubicBezTo>
                    <a:pt x="12462" y="20760"/>
                    <a:pt x="12523" y="20882"/>
                    <a:pt x="12645" y="20973"/>
                  </a:cubicBezTo>
                  <a:cubicBezTo>
                    <a:pt x="12675" y="21004"/>
                    <a:pt x="12736" y="21004"/>
                    <a:pt x="12766" y="21034"/>
                  </a:cubicBezTo>
                  <a:cubicBezTo>
                    <a:pt x="12858" y="21095"/>
                    <a:pt x="12918" y="21186"/>
                    <a:pt x="12949" y="21277"/>
                  </a:cubicBezTo>
                  <a:cubicBezTo>
                    <a:pt x="12979" y="21368"/>
                    <a:pt x="13010" y="21460"/>
                    <a:pt x="13101" y="21551"/>
                  </a:cubicBezTo>
                  <a:cubicBezTo>
                    <a:pt x="13162" y="21612"/>
                    <a:pt x="13222" y="21672"/>
                    <a:pt x="13283" y="21733"/>
                  </a:cubicBezTo>
                  <a:cubicBezTo>
                    <a:pt x="13344" y="21824"/>
                    <a:pt x="13374" y="21946"/>
                    <a:pt x="13344" y="22037"/>
                  </a:cubicBezTo>
                  <a:cubicBezTo>
                    <a:pt x="13344" y="22098"/>
                    <a:pt x="13344" y="22128"/>
                    <a:pt x="13344" y="22159"/>
                  </a:cubicBezTo>
                  <a:cubicBezTo>
                    <a:pt x="13405" y="22280"/>
                    <a:pt x="13435" y="22402"/>
                    <a:pt x="13465" y="22523"/>
                  </a:cubicBezTo>
                  <a:cubicBezTo>
                    <a:pt x="13496" y="22584"/>
                    <a:pt x="13496" y="22645"/>
                    <a:pt x="13526" y="22675"/>
                  </a:cubicBezTo>
                  <a:cubicBezTo>
                    <a:pt x="13557" y="22736"/>
                    <a:pt x="13587" y="22767"/>
                    <a:pt x="13648" y="22736"/>
                  </a:cubicBezTo>
                  <a:lnTo>
                    <a:pt x="13769" y="22736"/>
                  </a:lnTo>
                  <a:cubicBezTo>
                    <a:pt x="13830" y="22767"/>
                    <a:pt x="13921" y="22736"/>
                    <a:pt x="13952" y="22675"/>
                  </a:cubicBezTo>
                  <a:cubicBezTo>
                    <a:pt x="14013" y="22615"/>
                    <a:pt x="14073" y="22584"/>
                    <a:pt x="14165" y="22584"/>
                  </a:cubicBezTo>
                  <a:cubicBezTo>
                    <a:pt x="14256" y="22615"/>
                    <a:pt x="14377" y="22584"/>
                    <a:pt x="14438" y="22523"/>
                  </a:cubicBezTo>
                  <a:cubicBezTo>
                    <a:pt x="14499" y="22493"/>
                    <a:pt x="14560" y="22463"/>
                    <a:pt x="14621" y="22463"/>
                  </a:cubicBezTo>
                  <a:cubicBezTo>
                    <a:pt x="14681" y="22463"/>
                    <a:pt x="14742" y="22432"/>
                    <a:pt x="14772" y="22402"/>
                  </a:cubicBezTo>
                  <a:cubicBezTo>
                    <a:pt x="14803" y="22341"/>
                    <a:pt x="14864" y="22311"/>
                    <a:pt x="14924" y="22280"/>
                  </a:cubicBezTo>
                  <a:cubicBezTo>
                    <a:pt x="15016" y="22250"/>
                    <a:pt x="15107" y="22250"/>
                    <a:pt x="15198" y="22189"/>
                  </a:cubicBezTo>
                  <a:cubicBezTo>
                    <a:pt x="15289" y="22159"/>
                    <a:pt x="15350" y="22128"/>
                    <a:pt x="15441" y="22098"/>
                  </a:cubicBezTo>
                  <a:cubicBezTo>
                    <a:pt x="15472" y="22098"/>
                    <a:pt x="15502" y="22067"/>
                    <a:pt x="15502" y="22007"/>
                  </a:cubicBezTo>
                  <a:cubicBezTo>
                    <a:pt x="15502" y="21946"/>
                    <a:pt x="15563" y="21885"/>
                    <a:pt x="15654" y="21855"/>
                  </a:cubicBezTo>
                  <a:cubicBezTo>
                    <a:pt x="15776" y="21824"/>
                    <a:pt x="15897" y="21794"/>
                    <a:pt x="15988" y="21763"/>
                  </a:cubicBezTo>
                  <a:cubicBezTo>
                    <a:pt x="16110" y="21733"/>
                    <a:pt x="16140" y="21733"/>
                    <a:pt x="16171" y="21642"/>
                  </a:cubicBezTo>
                  <a:cubicBezTo>
                    <a:pt x="16171" y="21612"/>
                    <a:pt x="16201" y="21551"/>
                    <a:pt x="16231" y="21551"/>
                  </a:cubicBezTo>
                  <a:cubicBezTo>
                    <a:pt x="16323" y="21551"/>
                    <a:pt x="16414" y="21490"/>
                    <a:pt x="16444" y="21399"/>
                  </a:cubicBezTo>
                  <a:cubicBezTo>
                    <a:pt x="16475" y="21338"/>
                    <a:pt x="16505" y="21308"/>
                    <a:pt x="16535" y="21308"/>
                  </a:cubicBezTo>
                  <a:cubicBezTo>
                    <a:pt x="16566" y="21308"/>
                    <a:pt x="16627" y="21308"/>
                    <a:pt x="16657" y="21277"/>
                  </a:cubicBezTo>
                  <a:cubicBezTo>
                    <a:pt x="16657" y="21277"/>
                    <a:pt x="16687" y="21247"/>
                    <a:pt x="16687" y="21216"/>
                  </a:cubicBezTo>
                  <a:lnTo>
                    <a:pt x="16687" y="21064"/>
                  </a:lnTo>
                  <a:cubicBezTo>
                    <a:pt x="16687" y="21004"/>
                    <a:pt x="16718" y="20973"/>
                    <a:pt x="16748" y="20943"/>
                  </a:cubicBezTo>
                  <a:cubicBezTo>
                    <a:pt x="16870" y="20852"/>
                    <a:pt x="16961" y="20730"/>
                    <a:pt x="17052" y="20578"/>
                  </a:cubicBezTo>
                  <a:cubicBezTo>
                    <a:pt x="17083" y="20487"/>
                    <a:pt x="17083" y="20456"/>
                    <a:pt x="16991" y="20365"/>
                  </a:cubicBezTo>
                  <a:cubicBezTo>
                    <a:pt x="16931" y="20335"/>
                    <a:pt x="16900" y="20274"/>
                    <a:pt x="16870" y="20213"/>
                  </a:cubicBezTo>
                  <a:cubicBezTo>
                    <a:pt x="16839" y="20153"/>
                    <a:pt x="16779" y="20122"/>
                    <a:pt x="16718" y="20122"/>
                  </a:cubicBezTo>
                  <a:cubicBezTo>
                    <a:pt x="16657" y="20122"/>
                    <a:pt x="16596" y="20122"/>
                    <a:pt x="16505" y="20092"/>
                  </a:cubicBezTo>
                  <a:cubicBezTo>
                    <a:pt x="16475" y="20092"/>
                    <a:pt x="16414" y="20061"/>
                    <a:pt x="16383" y="20031"/>
                  </a:cubicBezTo>
                  <a:cubicBezTo>
                    <a:pt x="16323" y="19970"/>
                    <a:pt x="16292" y="19879"/>
                    <a:pt x="16262" y="19788"/>
                  </a:cubicBezTo>
                  <a:lnTo>
                    <a:pt x="16231" y="19545"/>
                  </a:lnTo>
                  <a:lnTo>
                    <a:pt x="16231" y="19514"/>
                  </a:lnTo>
                  <a:lnTo>
                    <a:pt x="16201" y="19514"/>
                  </a:lnTo>
                  <a:cubicBezTo>
                    <a:pt x="16079" y="19636"/>
                    <a:pt x="15988" y="19757"/>
                    <a:pt x="15897" y="19879"/>
                  </a:cubicBezTo>
                  <a:cubicBezTo>
                    <a:pt x="15836" y="19970"/>
                    <a:pt x="15745" y="20031"/>
                    <a:pt x="15624" y="20031"/>
                  </a:cubicBezTo>
                  <a:cubicBezTo>
                    <a:pt x="15532" y="20001"/>
                    <a:pt x="15441" y="20031"/>
                    <a:pt x="15350" y="20061"/>
                  </a:cubicBezTo>
                  <a:cubicBezTo>
                    <a:pt x="15320" y="20061"/>
                    <a:pt x="15289" y="20061"/>
                    <a:pt x="15259" y="20031"/>
                  </a:cubicBezTo>
                  <a:cubicBezTo>
                    <a:pt x="15228" y="20001"/>
                    <a:pt x="15198" y="19940"/>
                    <a:pt x="15198" y="19909"/>
                  </a:cubicBezTo>
                  <a:cubicBezTo>
                    <a:pt x="15198" y="19818"/>
                    <a:pt x="15198" y="19727"/>
                    <a:pt x="15168" y="19636"/>
                  </a:cubicBezTo>
                  <a:cubicBezTo>
                    <a:pt x="15168" y="19605"/>
                    <a:pt x="15168" y="19605"/>
                    <a:pt x="15168" y="19575"/>
                  </a:cubicBezTo>
                  <a:cubicBezTo>
                    <a:pt x="15168" y="19575"/>
                    <a:pt x="15137" y="19545"/>
                    <a:pt x="15137" y="19545"/>
                  </a:cubicBezTo>
                  <a:cubicBezTo>
                    <a:pt x="15107" y="19545"/>
                    <a:pt x="15107" y="19545"/>
                    <a:pt x="15076" y="19545"/>
                  </a:cubicBezTo>
                  <a:cubicBezTo>
                    <a:pt x="15076" y="19575"/>
                    <a:pt x="15046" y="19605"/>
                    <a:pt x="15046" y="19636"/>
                  </a:cubicBezTo>
                  <a:cubicBezTo>
                    <a:pt x="15016" y="19666"/>
                    <a:pt x="14985" y="19697"/>
                    <a:pt x="14955" y="19636"/>
                  </a:cubicBezTo>
                  <a:cubicBezTo>
                    <a:pt x="14924" y="19605"/>
                    <a:pt x="14894" y="19575"/>
                    <a:pt x="14894" y="19514"/>
                  </a:cubicBezTo>
                  <a:cubicBezTo>
                    <a:pt x="14864" y="19423"/>
                    <a:pt x="14833" y="19332"/>
                    <a:pt x="14772" y="19271"/>
                  </a:cubicBezTo>
                  <a:lnTo>
                    <a:pt x="14621" y="19149"/>
                  </a:lnTo>
                  <a:cubicBezTo>
                    <a:pt x="14621" y="19119"/>
                    <a:pt x="14590" y="19119"/>
                    <a:pt x="14560" y="19089"/>
                  </a:cubicBezTo>
                  <a:cubicBezTo>
                    <a:pt x="14499" y="18997"/>
                    <a:pt x="14469" y="18906"/>
                    <a:pt x="14408" y="18785"/>
                  </a:cubicBezTo>
                  <a:cubicBezTo>
                    <a:pt x="14408" y="18785"/>
                    <a:pt x="14408" y="18754"/>
                    <a:pt x="14408" y="18724"/>
                  </a:cubicBezTo>
                  <a:cubicBezTo>
                    <a:pt x="14408" y="18694"/>
                    <a:pt x="14408" y="18663"/>
                    <a:pt x="14438" y="18602"/>
                  </a:cubicBezTo>
                  <a:cubicBezTo>
                    <a:pt x="14438" y="18602"/>
                    <a:pt x="14438" y="18572"/>
                    <a:pt x="14469" y="18572"/>
                  </a:cubicBezTo>
                  <a:cubicBezTo>
                    <a:pt x="14529" y="18572"/>
                    <a:pt x="14590" y="18572"/>
                    <a:pt x="14621" y="18572"/>
                  </a:cubicBezTo>
                  <a:cubicBezTo>
                    <a:pt x="14681" y="18572"/>
                    <a:pt x="14742" y="18602"/>
                    <a:pt x="14772" y="18602"/>
                  </a:cubicBezTo>
                  <a:cubicBezTo>
                    <a:pt x="14803" y="18633"/>
                    <a:pt x="14833" y="18663"/>
                    <a:pt x="14864" y="18724"/>
                  </a:cubicBezTo>
                  <a:cubicBezTo>
                    <a:pt x="14924" y="18815"/>
                    <a:pt x="14985" y="18937"/>
                    <a:pt x="15076" y="19028"/>
                  </a:cubicBezTo>
                  <a:cubicBezTo>
                    <a:pt x="15076" y="19089"/>
                    <a:pt x="15137" y="19119"/>
                    <a:pt x="15198" y="19119"/>
                  </a:cubicBezTo>
                  <a:lnTo>
                    <a:pt x="15259" y="19149"/>
                  </a:lnTo>
                  <a:cubicBezTo>
                    <a:pt x="15320" y="19149"/>
                    <a:pt x="15380" y="19180"/>
                    <a:pt x="15441" y="19241"/>
                  </a:cubicBezTo>
                  <a:cubicBezTo>
                    <a:pt x="15472" y="19271"/>
                    <a:pt x="15502" y="19301"/>
                    <a:pt x="15532" y="19332"/>
                  </a:cubicBezTo>
                  <a:cubicBezTo>
                    <a:pt x="15624" y="19393"/>
                    <a:pt x="15745" y="19423"/>
                    <a:pt x="15867" y="19423"/>
                  </a:cubicBezTo>
                  <a:cubicBezTo>
                    <a:pt x="15897" y="19453"/>
                    <a:pt x="15958" y="19453"/>
                    <a:pt x="15988" y="19423"/>
                  </a:cubicBezTo>
                  <a:cubicBezTo>
                    <a:pt x="16049" y="19393"/>
                    <a:pt x="16110" y="19362"/>
                    <a:pt x="16201" y="19332"/>
                  </a:cubicBezTo>
                  <a:cubicBezTo>
                    <a:pt x="16262" y="19301"/>
                    <a:pt x="16353" y="19332"/>
                    <a:pt x="16383" y="19393"/>
                  </a:cubicBezTo>
                  <a:cubicBezTo>
                    <a:pt x="16383" y="19453"/>
                    <a:pt x="16414" y="19514"/>
                    <a:pt x="16444" y="19575"/>
                  </a:cubicBezTo>
                  <a:cubicBezTo>
                    <a:pt x="16475" y="19605"/>
                    <a:pt x="16505" y="19666"/>
                    <a:pt x="16566" y="19636"/>
                  </a:cubicBezTo>
                  <a:cubicBezTo>
                    <a:pt x="16839" y="19666"/>
                    <a:pt x="17083" y="19727"/>
                    <a:pt x="17326" y="19757"/>
                  </a:cubicBezTo>
                  <a:cubicBezTo>
                    <a:pt x="17417" y="19788"/>
                    <a:pt x="17508" y="19788"/>
                    <a:pt x="17599" y="19757"/>
                  </a:cubicBezTo>
                  <a:cubicBezTo>
                    <a:pt x="17751" y="19727"/>
                    <a:pt x="17903" y="19727"/>
                    <a:pt x="18055" y="19727"/>
                  </a:cubicBezTo>
                  <a:cubicBezTo>
                    <a:pt x="18086" y="19757"/>
                    <a:pt x="18116" y="19757"/>
                    <a:pt x="18146" y="19727"/>
                  </a:cubicBezTo>
                  <a:cubicBezTo>
                    <a:pt x="18268" y="19727"/>
                    <a:pt x="18359" y="19697"/>
                    <a:pt x="18481" y="19697"/>
                  </a:cubicBezTo>
                  <a:cubicBezTo>
                    <a:pt x="18511" y="19697"/>
                    <a:pt x="18542" y="19727"/>
                    <a:pt x="18572" y="19757"/>
                  </a:cubicBezTo>
                  <a:cubicBezTo>
                    <a:pt x="18572" y="19788"/>
                    <a:pt x="18602" y="19818"/>
                    <a:pt x="18633" y="19849"/>
                  </a:cubicBezTo>
                  <a:cubicBezTo>
                    <a:pt x="18694" y="19879"/>
                    <a:pt x="18724" y="19909"/>
                    <a:pt x="18724" y="19940"/>
                  </a:cubicBezTo>
                  <a:cubicBezTo>
                    <a:pt x="18724" y="20031"/>
                    <a:pt x="18815" y="20092"/>
                    <a:pt x="18876" y="20092"/>
                  </a:cubicBezTo>
                  <a:cubicBezTo>
                    <a:pt x="18937" y="20122"/>
                    <a:pt x="18997" y="20153"/>
                    <a:pt x="19028" y="20213"/>
                  </a:cubicBezTo>
                  <a:cubicBezTo>
                    <a:pt x="19089" y="20305"/>
                    <a:pt x="19210" y="20365"/>
                    <a:pt x="19332" y="20365"/>
                  </a:cubicBezTo>
                  <a:lnTo>
                    <a:pt x="19393" y="20365"/>
                  </a:lnTo>
                  <a:lnTo>
                    <a:pt x="19393" y="20365"/>
                  </a:lnTo>
                  <a:lnTo>
                    <a:pt x="19393" y="20365"/>
                  </a:lnTo>
                  <a:lnTo>
                    <a:pt x="19393" y="20365"/>
                  </a:lnTo>
                  <a:cubicBezTo>
                    <a:pt x="19362" y="20426"/>
                    <a:pt x="19271" y="20456"/>
                    <a:pt x="19210" y="20426"/>
                  </a:cubicBezTo>
                  <a:cubicBezTo>
                    <a:pt x="19210" y="20426"/>
                    <a:pt x="19180" y="20426"/>
                    <a:pt x="19180" y="20426"/>
                  </a:cubicBezTo>
                  <a:lnTo>
                    <a:pt x="19180" y="20456"/>
                  </a:lnTo>
                  <a:cubicBezTo>
                    <a:pt x="19241" y="20548"/>
                    <a:pt x="19332" y="20639"/>
                    <a:pt x="19423" y="20730"/>
                  </a:cubicBezTo>
                  <a:cubicBezTo>
                    <a:pt x="19575" y="20852"/>
                    <a:pt x="19636" y="20852"/>
                    <a:pt x="19818" y="20760"/>
                  </a:cubicBezTo>
                  <a:cubicBezTo>
                    <a:pt x="19879" y="20700"/>
                    <a:pt x="19940" y="20639"/>
                    <a:pt x="19940" y="20548"/>
                  </a:cubicBezTo>
                  <a:lnTo>
                    <a:pt x="19940" y="20548"/>
                  </a:lnTo>
                  <a:lnTo>
                    <a:pt x="19940" y="20548"/>
                  </a:lnTo>
                  <a:lnTo>
                    <a:pt x="19940" y="20548"/>
                  </a:lnTo>
                  <a:lnTo>
                    <a:pt x="19940" y="20548"/>
                  </a:lnTo>
                  <a:lnTo>
                    <a:pt x="19940" y="20548"/>
                  </a:lnTo>
                  <a:cubicBezTo>
                    <a:pt x="20001" y="20669"/>
                    <a:pt x="20031" y="20821"/>
                    <a:pt x="20031" y="20943"/>
                  </a:cubicBezTo>
                  <a:cubicBezTo>
                    <a:pt x="20001" y="21004"/>
                    <a:pt x="20001" y="21064"/>
                    <a:pt x="20031" y="21095"/>
                  </a:cubicBezTo>
                  <a:cubicBezTo>
                    <a:pt x="20061" y="21216"/>
                    <a:pt x="20092" y="21368"/>
                    <a:pt x="20122" y="21490"/>
                  </a:cubicBezTo>
                  <a:cubicBezTo>
                    <a:pt x="20183" y="21612"/>
                    <a:pt x="20213" y="21733"/>
                    <a:pt x="20244" y="21855"/>
                  </a:cubicBezTo>
                  <a:cubicBezTo>
                    <a:pt x="20244" y="21885"/>
                    <a:pt x="20244" y="21915"/>
                    <a:pt x="20274" y="21946"/>
                  </a:cubicBezTo>
                  <a:cubicBezTo>
                    <a:pt x="20304" y="22007"/>
                    <a:pt x="20365" y="22098"/>
                    <a:pt x="20396" y="22159"/>
                  </a:cubicBezTo>
                  <a:cubicBezTo>
                    <a:pt x="20456" y="22250"/>
                    <a:pt x="20517" y="22371"/>
                    <a:pt x="20548" y="22463"/>
                  </a:cubicBezTo>
                  <a:cubicBezTo>
                    <a:pt x="20548" y="22523"/>
                    <a:pt x="20578" y="22554"/>
                    <a:pt x="20578" y="22615"/>
                  </a:cubicBezTo>
                  <a:cubicBezTo>
                    <a:pt x="20608" y="22736"/>
                    <a:pt x="20669" y="22827"/>
                    <a:pt x="20760" y="22888"/>
                  </a:cubicBezTo>
                  <a:cubicBezTo>
                    <a:pt x="20791" y="22949"/>
                    <a:pt x="20821" y="23010"/>
                    <a:pt x="20852" y="23040"/>
                  </a:cubicBezTo>
                  <a:cubicBezTo>
                    <a:pt x="20912" y="23162"/>
                    <a:pt x="20973" y="23314"/>
                    <a:pt x="21004" y="23435"/>
                  </a:cubicBezTo>
                  <a:cubicBezTo>
                    <a:pt x="21004" y="23526"/>
                    <a:pt x="21034" y="23587"/>
                    <a:pt x="21095" y="23648"/>
                  </a:cubicBezTo>
                  <a:cubicBezTo>
                    <a:pt x="21125" y="23678"/>
                    <a:pt x="21125" y="23709"/>
                    <a:pt x="21156" y="23739"/>
                  </a:cubicBezTo>
                  <a:cubicBezTo>
                    <a:pt x="21247" y="23800"/>
                    <a:pt x="21338" y="23770"/>
                    <a:pt x="21368" y="23709"/>
                  </a:cubicBezTo>
                  <a:cubicBezTo>
                    <a:pt x="21399" y="23678"/>
                    <a:pt x="21399" y="23648"/>
                    <a:pt x="21429" y="23618"/>
                  </a:cubicBezTo>
                  <a:cubicBezTo>
                    <a:pt x="21429" y="23587"/>
                    <a:pt x="21460" y="23557"/>
                    <a:pt x="21520" y="23526"/>
                  </a:cubicBezTo>
                  <a:cubicBezTo>
                    <a:pt x="21581" y="23526"/>
                    <a:pt x="21581" y="23466"/>
                    <a:pt x="21612" y="23405"/>
                  </a:cubicBezTo>
                  <a:cubicBezTo>
                    <a:pt x="21642" y="23344"/>
                    <a:pt x="21672" y="23283"/>
                    <a:pt x="21763" y="23253"/>
                  </a:cubicBezTo>
                  <a:cubicBezTo>
                    <a:pt x="21794" y="23222"/>
                    <a:pt x="21794" y="23192"/>
                    <a:pt x="21794" y="23131"/>
                  </a:cubicBezTo>
                  <a:cubicBezTo>
                    <a:pt x="21794" y="23101"/>
                    <a:pt x="21794" y="23040"/>
                    <a:pt x="21794" y="23010"/>
                  </a:cubicBezTo>
                  <a:cubicBezTo>
                    <a:pt x="21763" y="22949"/>
                    <a:pt x="21763" y="22888"/>
                    <a:pt x="21794" y="22858"/>
                  </a:cubicBezTo>
                  <a:cubicBezTo>
                    <a:pt x="21794" y="22827"/>
                    <a:pt x="21794" y="22767"/>
                    <a:pt x="21824" y="22736"/>
                  </a:cubicBezTo>
                  <a:cubicBezTo>
                    <a:pt x="21855" y="22675"/>
                    <a:pt x="21855" y="22584"/>
                    <a:pt x="21824" y="22523"/>
                  </a:cubicBezTo>
                  <a:cubicBezTo>
                    <a:pt x="21794" y="22463"/>
                    <a:pt x="21794" y="22432"/>
                    <a:pt x="21794" y="22371"/>
                  </a:cubicBezTo>
                  <a:lnTo>
                    <a:pt x="21794" y="22098"/>
                  </a:lnTo>
                  <a:cubicBezTo>
                    <a:pt x="21794" y="22037"/>
                    <a:pt x="21824" y="21976"/>
                    <a:pt x="21885" y="21976"/>
                  </a:cubicBezTo>
                  <a:cubicBezTo>
                    <a:pt x="21915" y="21976"/>
                    <a:pt x="21946" y="21976"/>
                    <a:pt x="21976" y="21946"/>
                  </a:cubicBezTo>
                  <a:cubicBezTo>
                    <a:pt x="22007" y="21885"/>
                    <a:pt x="22098" y="21824"/>
                    <a:pt x="22159" y="21824"/>
                  </a:cubicBezTo>
                  <a:cubicBezTo>
                    <a:pt x="22189" y="21794"/>
                    <a:pt x="22219" y="21763"/>
                    <a:pt x="22219" y="21733"/>
                  </a:cubicBezTo>
                  <a:cubicBezTo>
                    <a:pt x="22219" y="21703"/>
                    <a:pt x="22219" y="21642"/>
                    <a:pt x="22280" y="21612"/>
                  </a:cubicBezTo>
                  <a:cubicBezTo>
                    <a:pt x="22402" y="21551"/>
                    <a:pt x="22463" y="21429"/>
                    <a:pt x="22584" y="21368"/>
                  </a:cubicBezTo>
                  <a:cubicBezTo>
                    <a:pt x="22615" y="21338"/>
                    <a:pt x="22645" y="21308"/>
                    <a:pt x="22675" y="21247"/>
                  </a:cubicBezTo>
                  <a:cubicBezTo>
                    <a:pt x="22706" y="21186"/>
                    <a:pt x="22767" y="21156"/>
                    <a:pt x="22797" y="21095"/>
                  </a:cubicBezTo>
                  <a:cubicBezTo>
                    <a:pt x="22827" y="21064"/>
                    <a:pt x="22858" y="21034"/>
                    <a:pt x="22919" y="21034"/>
                  </a:cubicBezTo>
                  <a:cubicBezTo>
                    <a:pt x="23071" y="20973"/>
                    <a:pt x="23162" y="20821"/>
                    <a:pt x="23162" y="20669"/>
                  </a:cubicBezTo>
                  <a:cubicBezTo>
                    <a:pt x="23162" y="20639"/>
                    <a:pt x="23192" y="20578"/>
                    <a:pt x="23253" y="20578"/>
                  </a:cubicBezTo>
                  <a:cubicBezTo>
                    <a:pt x="23314" y="20548"/>
                    <a:pt x="23374" y="20517"/>
                    <a:pt x="23466" y="20517"/>
                  </a:cubicBezTo>
                  <a:cubicBezTo>
                    <a:pt x="23618" y="20548"/>
                    <a:pt x="23770" y="20487"/>
                    <a:pt x="23922" y="20396"/>
                  </a:cubicBezTo>
                  <a:cubicBezTo>
                    <a:pt x="23982" y="20365"/>
                    <a:pt x="24043" y="20365"/>
                    <a:pt x="24104" y="20305"/>
                  </a:cubicBezTo>
                  <a:cubicBezTo>
                    <a:pt x="24165" y="20244"/>
                    <a:pt x="24134" y="20305"/>
                    <a:pt x="24134" y="20335"/>
                  </a:cubicBezTo>
                  <a:cubicBezTo>
                    <a:pt x="24165" y="20396"/>
                    <a:pt x="24195" y="20456"/>
                    <a:pt x="24195" y="20487"/>
                  </a:cubicBezTo>
                  <a:cubicBezTo>
                    <a:pt x="24256" y="20669"/>
                    <a:pt x="24347" y="20821"/>
                    <a:pt x="24530" y="20912"/>
                  </a:cubicBezTo>
                  <a:lnTo>
                    <a:pt x="24590" y="20943"/>
                  </a:lnTo>
                  <a:cubicBezTo>
                    <a:pt x="24651" y="20973"/>
                    <a:pt x="24651" y="21004"/>
                    <a:pt x="24621" y="21064"/>
                  </a:cubicBezTo>
                  <a:cubicBezTo>
                    <a:pt x="24621" y="21125"/>
                    <a:pt x="24621" y="21156"/>
                    <a:pt x="24712" y="21186"/>
                  </a:cubicBezTo>
                  <a:cubicBezTo>
                    <a:pt x="24742" y="21216"/>
                    <a:pt x="24803" y="21247"/>
                    <a:pt x="24833" y="21308"/>
                  </a:cubicBezTo>
                  <a:lnTo>
                    <a:pt x="24833" y="21338"/>
                  </a:lnTo>
                  <a:cubicBezTo>
                    <a:pt x="24894" y="21429"/>
                    <a:pt x="24894" y="21581"/>
                    <a:pt x="24864" y="21703"/>
                  </a:cubicBezTo>
                  <a:cubicBezTo>
                    <a:pt x="24864" y="21763"/>
                    <a:pt x="24864" y="21794"/>
                    <a:pt x="24864" y="21824"/>
                  </a:cubicBezTo>
                  <a:cubicBezTo>
                    <a:pt x="24864" y="21885"/>
                    <a:pt x="24925" y="21915"/>
                    <a:pt x="24955" y="21915"/>
                  </a:cubicBezTo>
                  <a:cubicBezTo>
                    <a:pt x="25046" y="21946"/>
                    <a:pt x="25168" y="21915"/>
                    <a:pt x="25259" y="21855"/>
                  </a:cubicBezTo>
                  <a:cubicBezTo>
                    <a:pt x="25198" y="21824"/>
                    <a:pt x="25259" y="21794"/>
                    <a:pt x="25350" y="21733"/>
                  </a:cubicBezTo>
                  <a:close/>
                  <a:moveTo>
                    <a:pt x="30031" y="17842"/>
                  </a:moveTo>
                  <a:lnTo>
                    <a:pt x="30031" y="17873"/>
                  </a:lnTo>
                  <a:cubicBezTo>
                    <a:pt x="30031" y="17873"/>
                    <a:pt x="30031" y="17873"/>
                    <a:pt x="30031" y="17903"/>
                  </a:cubicBezTo>
                  <a:lnTo>
                    <a:pt x="30031" y="17903"/>
                  </a:lnTo>
                  <a:lnTo>
                    <a:pt x="30031" y="17903"/>
                  </a:lnTo>
                  <a:lnTo>
                    <a:pt x="30031" y="17903"/>
                  </a:lnTo>
                  <a:lnTo>
                    <a:pt x="30031" y="17903"/>
                  </a:lnTo>
                  <a:lnTo>
                    <a:pt x="29970" y="17873"/>
                  </a:lnTo>
                  <a:cubicBezTo>
                    <a:pt x="29970" y="17873"/>
                    <a:pt x="30001" y="17842"/>
                    <a:pt x="30031" y="17842"/>
                  </a:cubicBezTo>
                  <a:close/>
                  <a:moveTo>
                    <a:pt x="29545" y="17265"/>
                  </a:moveTo>
                  <a:lnTo>
                    <a:pt x="29545" y="17265"/>
                  </a:lnTo>
                  <a:lnTo>
                    <a:pt x="29545" y="17265"/>
                  </a:lnTo>
                  <a:lnTo>
                    <a:pt x="29545" y="17265"/>
                  </a:lnTo>
                  <a:close/>
                  <a:moveTo>
                    <a:pt x="29302" y="18481"/>
                  </a:moveTo>
                  <a:lnTo>
                    <a:pt x="29302" y="18511"/>
                  </a:lnTo>
                  <a:lnTo>
                    <a:pt x="29302" y="18511"/>
                  </a:lnTo>
                  <a:lnTo>
                    <a:pt x="29241" y="18450"/>
                  </a:lnTo>
                  <a:close/>
                  <a:moveTo>
                    <a:pt x="31672" y="13283"/>
                  </a:moveTo>
                  <a:cubicBezTo>
                    <a:pt x="31672" y="13283"/>
                    <a:pt x="31703" y="13283"/>
                    <a:pt x="31733" y="13314"/>
                  </a:cubicBezTo>
                  <a:lnTo>
                    <a:pt x="31733" y="13405"/>
                  </a:lnTo>
                  <a:cubicBezTo>
                    <a:pt x="31703" y="13435"/>
                    <a:pt x="31703" y="13435"/>
                    <a:pt x="31703" y="13465"/>
                  </a:cubicBezTo>
                  <a:lnTo>
                    <a:pt x="31642" y="13465"/>
                  </a:lnTo>
                  <a:cubicBezTo>
                    <a:pt x="31642" y="13435"/>
                    <a:pt x="31612" y="13405"/>
                    <a:pt x="31581" y="13344"/>
                  </a:cubicBezTo>
                  <a:cubicBezTo>
                    <a:pt x="31581" y="13314"/>
                    <a:pt x="31612" y="13283"/>
                    <a:pt x="31672" y="13283"/>
                  </a:cubicBezTo>
                  <a:close/>
                  <a:moveTo>
                    <a:pt x="36475" y="3161"/>
                  </a:moveTo>
                  <a:lnTo>
                    <a:pt x="36566" y="3131"/>
                  </a:lnTo>
                  <a:lnTo>
                    <a:pt x="36597" y="3131"/>
                  </a:lnTo>
                  <a:cubicBezTo>
                    <a:pt x="36597" y="3131"/>
                    <a:pt x="36597" y="3131"/>
                    <a:pt x="36597" y="3161"/>
                  </a:cubicBezTo>
                  <a:lnTo>
                    <a:pt x="36505" y="3222"/>
                  </a:lnTo>
                  <a:cubicBezTo>
                    <a:pt x="36475" y="3222"/>
                    <a:pt x="36445" y="3222"/>
                    <a:pt x="36445" y="3161"/>
                  </a:cubicBezTo>
                  <a:cubicBezTo>
                    <a:pt x="36445" y="3131"/>
                    <a:pt x="36414" y="3161"/>
                    <a:pt x="36445" y="3161"/>
                  </a:cubicBezTo>
                  <a:close/>
                  <a:moveTo>
                    <a:pt x="31916" y="1550"/>
                  </a:moveTo>
                  <a:lnTo>
                    <a:pt x="31916" y="1550"/>
                  </a:lnTo>
                  <a:cubicBezTo>
                    <a:pt x="31916" y="1550"/>
                    <a:pt x="31946" y="1550"/>
                    <a:pt x="31946" y="1581"/>
                  </a:cubicBezTo>
                  <a:lnTo>
                    <a:pt x="31946" y="1581"/>
                  </a:lnTo>
                  <a:lnTo>
                    <a:pt x="31916" y="1550"/>
                  </a:lnTo>
                  <a:lnTo>
                    <a:pt x="31916" y="1550"/>
                  </a:lnTo>
                  <a:lnTo>
                    <a:pt x="31916" y="1550"/>
                  </a:lnTo>
                  <a:close/>
                  <a:moveTo>
                    <a:pt x="29454" y="10092"/>
                  </a:moveTo>
                  <a:lnTo>
                    <a:pt x="29484" y="10092"/>
                  </a:lnTo>
                  <a:lnTo>
                    <a:pt x="29484" y="10092"/>
                  </a:lnTo>
                  <a:lnTo>
                    <a:pt x="29484" y="10092"/>
                  </a:lnTo>
                  <a:lnTo>
                    <a:pt x="29484" y="10092"/>
                  </a:lnTo>
                  <a:lnTo>
                    <a:pt x="29484" y="10092"/>
                  </a:lnTo>
                  <a:lnTo>
                    <a:pt x="29484" y="10092"/>
                  </a:lnTo>
                  <a:close/>
                  <a:moveTo>
                    <a:pt x="28359" y="18572"/>
                  </a:moveTo>
                  <a:lnTo>
                    <a:pt x="28359" y="18572"/>
                  </a:lnTo>
                  <a:cubicBezTo>
                    <a:pt x="28420" y="18572"/>
                    <a:pt x="28451" y="18572"/>
                    <a:pt x="28481" y="18511"/>
                  </a:cubicBezTo>
                  <a:cubicBezTo>
                    <a:pt x="28511" y="18481"/>
                    <a:pt x="28511" y="18511"/>
                    <a:pt x="28511" y="18511"/>
                  </a:cubicBezTo>
                  <a:cubicBezTo>
                    <a:pt x="28511" y="18542"/>
                    <a:pt x="28511" y="18542"/>
                    <a:pt x="28481" y="18572"/>
                  </a:cubicBezTo>
                  <a:cubicBezTo>
                    <a:pt x="28451" y="18572"/>
                    <a:pt x="28390" y="18572"/>
                    <a:pt x="28390" y="18542"/>
                  </a:cubicBezTo>
                  <a:lnTo>
                    <a:pt x="28390" y="18542"/>
                  </a:lnTo>
                  <a:lnTo>
                    <a:pt x="28390" y="18542"/>
                  </a:lnTo>
                  <a:close/>
                  <a:moveTo>
                    <a:pt x="28268" y="1095"/>
                  </a:moveTo>
                  <a:lnTo>
                    <a:pt x="28268" y="1064"/>
                  </a:lnTo>
                  <a:lnTo>
                    <a:pt x="28268" y="1064"/>
                  </a:lnTo>
                  <a:lnTo>
                    <a:pt x="28268" y="1064"/>
                  </a:lnTo>
                  <a:cubicBezTo>
                    <a:pt x="28299" y="1064"/>
                    <a:pt x="28329" y="1095"/>
                    <a:pt x="28329" y="1155"/>
                  </a:cubicBezTo>
                  <a:cubicBezTo>
                    <a:pt x="28329" y="1186"/>
                    <a:pt x="28299" y="1216"/>
                    <a:pt x="28268" y="1246"/>
                  </a:cubicBezTo>
                  <a:lnTo>
                    <a:pt x="28238" y="1246"/>
                  </a:lnTo>
                  <a:lnTo>
                    <a:pt x="28238" y="1064"/>
                  </a:lnTo>
                  <a:close/>
                  <a:moveTo>
                    <a:pt x="28025" y="12341"/>
                  </a:moveTo>
                  <a:lnTo>
                    <a:pt x="28025" y="12341"/>
                  </a:lnTo>
                  <a:cubicBezTo>
                    <a:pt x="28025" y="12341"/>
                    <a:pt x="28025" y="12310"/>
                    <a:pt x="28025" y="12310"/>
                  </a:cubicBezTo>
                  <a:lnTo>
                    <a:pt x="28025" y="12310"/>
                  </a:lnTo>
                  <a:close/>
                  <a:moveTo>
                    <a:pt x="28025" y="943"/>
                  </a:moveTo>
                  <a:cubicBezTo>
                    <a:pt x="28055" y="912"/>
                    <a:pt x="28055" y="912"/>
                    <a:pt x="28086" y="943"/>
                  </a:cubicBezTo>
                  <a:lnTo>
                    <a:pt x="28086" y="943"/>
                  </a:lnTo>
                  <a:lnTo>
                    <a:pt x="28025" y="1003"/>
                  </a:lnTo>
                  <a:lnTo>
                    <a:pt x="27995" y="1003"/>
                  </a:lnTo>
                  <a:cubicBezTo>
                    <a:pt x="27964" y="1003"/>
                    <a:pt x="27964" y="1003"/>
                    <a:pt x="27964" y="973"/>
                  </a:cubicBezTo>
                  <a:cubicBezTo>
                    <a:pt x="27934" y="943"/>
                    <a:pt x="27964" y="943"/>
                    <a:pt x="28025" y="943"/>
                  </a:cubicBezTo>
                  <a:close/>
                  <a:moveTo>
                    <a:pt x="27113" y="1885"/>
                  </a:moveTo>
                  <a:cubicBezTo>
                    <a:pt x="27174" y="1885"/>
                    <a:pt x="27204" y="1885"/>
                    <a:pt x="27235" y="1885"/>
                  </a:cubicBezTo>
                  <a:lnTo>
                    <a:pt x="27235" y="1885"/>
                  </a:lnTo>
                  <a:cubicBezTo>
                    <a:pt x="27235" y="1885"/>
                    <a:pt x="27235" y="1915"/>
                    <a:pt x="27204" y="1946"/>
                  </a:cubicBezTo>
                  <a:cubicBezTo>
                    <a:pt x="27174" y="1946"/>
                    <a:pt x="27113" y="1946"/>
                    <a:pt x="27083" y="1885"/>
                  </a:cubicBezTo>
                  <a:cubicBezTo>
                    <a:pt x="27113" y="1885"/>
                    <a:pt x="27113" y="1885"/>
                    <a:pt x="27113" y="1885"/>
                  </a:cubicBezTo>
                  <a:close/>
                  <a:moveTo>
                    <a:pt x="27052" y="22615"/>
                  </a:moveTo>
                  <a:lnTo>
                    <a:pt x="27052" y="22615"/>
                  </a:lnTo>
                  <a:lnTo>
                    <a:pt x="27022" y="22615"/>
                  </a:lnTo>
                  <a:close/>
                  <a:moveTo>
                    <a:pt x="21460" y="730"/>
                  </a:moveTo>
                  <a:lnTo>
                    <a:pt x="21460" y="730"/>
                  </a:lnTo>
                  <a:lnTo>
                    <a:pt x="21429" y="730"/>
                  </a:lnTo>
                  <a:lnTo>
                    <a:pt x="21429" y="730"/>
                  </a:lnTo>
                  <a:close/>
                  <a:moveTo>
                    <a:pt x="5593" y="8937"/>
                  </a:moveTo>
                  <a:close/>
                  <a:moveTo>
                    <a:pt x="6292" y="10578"/>
                  </a:moveTo>
                  <a:cubicBezTo>
                    <a:pt x="6292" y="10608"/>
                    <a:pt x="6262" y="10669"/>
                    <a:pt x="6231" y="10669"/>
                  </a:cubicBezTo>
                  <a:cubicBezTo>
                    <a:pt x="6170" y="10669"/>
                    <a:pt x="6140" y="10669"/>
                    <a:pt x="6079" y="10669"/>
                  </a:cubicBezTo>
                  <a:lnTo>
                    <a:pt x="6079" y="10669"/>
                  </a:lnTo>
                  <a:lnTo>
                    <a:pt x="6079" y="10669"/>
                  </a:lnTo>
                  <a:lnTo>
                    <a:pt x="6079" y="10669"/>
                  </a:lnTo>
                  <a:lnTo>
                    <a:pt x="6079" y="10669"/>
                  </a:lnTo>
                  <a:cubicBezTo>
                    <a:pt x="6079" y="10608"/>
                    <a:pt x="6079" y="10548"/>
                    <a:pt x="6170" y="10517"/>
                  </a:cubicBezTo>
                  <a:cubicBezTo>
                    <a:pt x="6231" y="10487"/>
                    <a:pt x="6201" y="10487"/>
                    <a:pt x="6201" y="10456"/>
                  </a:cubicBezTo>
                  <a:cubicBezTo>
                    <a:pt x="6231" y="10426"/>
                    <a:pt x="6262" y="10426"/>
                    <a:pt x="6262" y="10426"/>
                  </a:cubicBezTo>
                  <a:cubicBezTo>
                    <a:pt x="6292" y="10456"/>
                    <a:pt x="6292" y="10456"/>
                    <a:pt x="6292" y="10487"/>
                  </a:cubicBezTo>
                  <a:cubicBezTo>
                    <a:pt x="6292" y="10517"/>
                    <a:pt x="6292" y="10548"/>
                    <a:pt x="6292" y="10578"/>
                  </a:cubicBezTo>
                  <a:close/>
                  <a:moveTo>
                    <a:pt x="6474" y="10730"/>
                  </a:moveTo>
                  <a:lnTo>
                    <a:pt x="6474" y="10730"/>
                  </a:lnTo>
                  <a:lnTo>
                    <a:pt x="6474" y="10730"/>
                  </a:lnTo>
                  <a:lnTo>
                    <a:pt x="6474" y="10730"/>
                  </a:lnTo>
                  <a:lnTo>
                    <a:pt x="6474" y="10700"/>
                  </a:lnTo>
                  <a:lnTo>
                    <a:pt x="6474" y="10700"/>
                  </a:lnTo>
                  <a:lnTo>
                    <a:pt x="6474" y="10639"/>
                  </a:lnTo>
                  <a:lnTo>
                    <a:pt x="6474" y="10639"/>
                  </a:lnTo>
                  <a:close/>
                  <a:moveTo>
                    <a:pt x="6930" y="10335"/>
                  </a:moveTo>
                  <a:lnTo>
                    <a:pt x="6930" y="10335"/>
                  </a:lnTo>
                  <a:lnTo>
                    <a:pt x="6991" y="10335"/>
                  </a:lnTo>
                  <a:lnTo>
                    <a:pt x="6991" y="10335"/>
                  </a:lnTo>
                  <a:lnTo>
                    <a:pt x="6930" y="10335"/>
                  </a:lnTo>
                  <a:cubicBezTo>
                    <a:pt x="6900" y="10335"/>
                    <a:pt x="6900" y="10335"/>
                    <a:pt x="6930" y="10335"/>
                  </a:cubicBezTo>
                  <a:close/>
                  <a:moveTo>
                    <a:pt x="7356" y="6262"/>
                  </a:moveTo>
                  <a:lnTo>
                    <a:pt x="7295" y="6262"/>
                  </a:lnTo>
                  <a:lnTo>
                    <a:pt x="7265" y="6262"/>
                  </a:lnTo>
                  <a:cubicBezTo>
                    <a:pt x="7265" y="6262"/>
                    <a:pt x="7265" y="6231"/>
                    <a:pt x="7265" y="6201"/>
                  </a:cubicBezTo>
                  <a:cubicBezTo>
                    <a:pt x="7265" y="6201"/>
                    <a:pt x="7295" y="6201"/>
                    <a:pt x="7295" y="6201"/>
                  </a:cubicBezTo>
                  <a:cubicBezTo>
                    <a:pt x="7295" y="6201"/>
                    <a:pt x="7356" y="6231"/>
                    <a:pt x="7356" y="6262"/>
                  </a:cubicBezTo>
                  <a:close/>
                  <a:moveTo>
                    <a:pt x="7629" y="6079"/>
                  </a:moveTo>
                  <a:lnTo>
                    <a:pt x="7629" y="6079"/>
                  </a:lnTo>
                  <a:cubicBezTo>
                    <a:pt x="7629" y="6079"/>
                    <a:pt x="7629" y="6110"/>
                    <a:pt x="7599" y="6110"/>
                  </a:cubicBezTo>
                  <a:cubicBezTo>
                    <a:pt x="7569" y="6110"/>
                    <a:pt x="7599" y="6110"/>
                    <a:pt x="7599" y="6079"/>
                  </a:cubicBezTo>
                  <a:lnTo>
                    <a:pt x="7629" y="6079"/>
                  </a:lnTo>
                  <a:lnTo>
                    <a:pt x="7629" y="6079"/>
                  </a:lnTo>
                  <a:lnTo>
                    <a:pt x="7629" y="6079"/>
                  </a:lnTo>
                  <a:close/>
                  <a:moveTo>
                    <a:pt x="7994" y="5958"/>
                  </a:moveTo>
                  <a:lnTo>
                    <a:pt x="7994" y="5958"/>
                  </a:lnTo>
                  <a:lnTo>
                    <a:pt x="7994" y="5958"/>
                  </a:lnTo>
                  <a:cubicBezTo>
                    <a:pt x="7994" y="5988"/>
                    <a:pt x="7994" y="6019"/>
                    <a:pt x="7994" y="6049"/>
                  </a:cubicBezTo>
                  <a:cubicBezTo>
                    <a:pt x="7994" y="6049"/>
                    <a:pt x="7994" y="6079"/>
                    <a:pt x="7994" y="6079"/>
                  </a:cubicBezTo>
                  <a:lnTo>
                    <a:pt x="7994" y="6049"/>
                  </a:lnTo>
                  <a:cubicBezTo>
                    <a:pt x="7994" y="6019"/>
                    <a:pt x="7994" y="5988"/>
                    <a:pt x="8025" y="5958"/>
                  </a:cubicBezTo>
                  <a:lnTo>
                    <a:pt x="8025" y="5927"/>
                  </a:lnTo>
                  <a:lnTo>
                    <a:pt x="8025" y="5927"/>
                  </a:lnTo>
                  <a:lnTo>
                    <a:pt x="8025" y="5927"/>
                  </a:lnTo>
                  <a:cubicBezTo>
                    <a:pt x="8025" y="5927"/>
                    <a:pt x="8025" y="5958"/>
                    <a:pt x="7994" y="5958"/>
                  </a:cubicBezTo>
                  <a:close/>
                  <a:moveTo>
                    <a:pt x="8450" y="9484"/>
                  </a:moveTo>
                  <a:lnTo>
                    <a:pt x="8450" y="9484"/>
                  </a:lnTo>
                  <a:lnTo>
                    <a:pt x="8450" y="9484"/>
                  </a:lnTo>
                  <a:close/>
                  <a:moveTo>
                    <a:pt x="8481" y="6626"/>
                  </a:moveTo>
                  <a:cubicBezTo>
                    <a:pt x="8511" y="6596"/>
                    <a:pt x="8511" y="6566"/>
                    <a:pt x="8541" y="6566"/>
                  </a:cubicBezTo>
                  <a:lnTo>
                    <a:pt x="8541" y="6566"/>
                  </a:lnTo>
                  <a:lnTo>
                    <a:pt x="8541" y="6566"/>
                  </a:lnTo>
                  <a:lnTo>
                    <a:pt x="8541" y="6596"/>
                  </a:lnTo>
                  <a:lnTo>
                    <a:pt x="8541" y="6596"/>
                  </a:lnTo>
                  <a:cubicBezTo>
                    <a:pt x="8541" y="6596"/>
                    <a:pt x="8541" y="6626"/>
                    <a:pt x="8541" y="6657"/>
                  </a:cubicBezTo>
                  <a:cubicBezTo>
                    <a:pt x="8541" y="6657"/>
                    <a:pt x="8541" y="6657"/>
                    <a:pt x="8511" y="6687"/>
                  </a:cubicBezTo>
                  <a:lnTo>
                    <a:pt x="8511" y="6687"/>
                  </a:lnTo>
                  <a:cubicBezTo>
                    <a:pt x="8511" y="6687"/>
                    <a:pt x="8481" y="6626"/>
                    <a:pt x="8481" y="6626"/>
                  </a:cubicBezTo>
                  <a:close/>
                  <a:moveTo>
                    <a:pt x="8602" y="9089"/>
                  </a:moveTo>
                  <a:lnTo>
                    <a:pt x="8602" y="9089"/>
                  </a:lnTo>
                  <a:cubicBezTo>
                    <a:pt x="8572" y="9089"/>
                    <a:pt x="8541" y="9089"/>
                    <a:pt x="8541" y="9058"/>
                  </a:cubicBezTo>
                  <a:cubicBezTo>
                    <a:pt x="8511" y="9028"/>
                    <a:pt x="8541" y="9058"/>
                    <a:pt x="8541" y="9058"/>
                  </a:cubicBezTo>
                  <a:lnTo>
                    <a:pt x="8602" y="9058"/>
                  </a:lnTo>
                  <a:lnTo>
                    <a:pt x="8602" y="9058"/>
                  </a:lnTo>
                  <a:cubicBezTo>
                    <a:pt x="8633" y="9058"/>
                    <a:pt x="8633" y="9089"/>
                    <a:pt x="8602" y="9089"/>
                  </a:cubicBezTo>
                  <a:close/>
                  <a:moveTo>
                    <a:pt x="8724" y="8511"/>
                  </a:moveTo>
                  <a:cubicBezTo>
                    <a:pt x="8724" y="8511"/>
                    <a:pt x="8693" y="8541"/>
                    <a:pt x="8693" y="8511"/>
                  </a:cubicBezTo>
                  <a:cubicBezTo>
                    <a:pt x="8663" y="8511"/>
                    <a:pt x="8633" y="8481"/>
                    <a:pt x="8633" y="8450"/>
                  </a:cubicBezTo>
                  <a:cubicBezTo>
                    <a:pt x="8633" y="8450"/>
                    <a:pt x="8633" y="8450"/>
                    <a:pt x="8633" y="8420"/>
                  </a:cubicBezTo>
                  <a:cubicBezTo>
                    <a:pt x="8663" y="8389"/>
                    <a:pt x="8693" y="8450"/>
                    <a:pt x="8724" y="8481"/>
                  </a:cubicBezTo>
                  <a:cubicBezTo>
                    <a:pt x="8724" y="8481"/>
                    <a:pt x="8724" y="8511"/>
                    <a:pt x="8724" y="8511"/>
                  </a:cubicBezTo>
                  <a:close/>
                  <a:moveTo>
                    <a:pt x="8997" y="9271"/>
                  </a:moveTo>
                  <a:lnTo>
                    <a:pt x="8997" y="9271"/>
                  </a:lnTo>
                  <a:lnTo>
                    <a:pt x="8967" y="9271"/>
                  </a:lnTo>
                  <a:close/>
                  <a:moveTo>
                    <a:pt x="9058" y="9514"/>
                  </a:moveTo>
                  <a:cubicBezTo>
                    <a:pt x="9058" y="9544"/>
                    <a:pt x="9028" y="9544"/>
                    <a:pt x="9058" y="9575"/>
                  </a:cubicBezTo>
                  <a:cubicBezTo>
                    <a:pt x="9088" y="9605"/>
                    <a:pt x="9088" y="9636"/>
                    <a:pt x="9058" y="9636"/>
                  </a:cubicBezTo>
                  <a:cubicBezTo>
                    <a:pt x="9028" y="9636"/>
                    <a:pt x="9028" y="9636"/>
                    <a:pt x="8997" y="9636"/>
                  </a:cubicBezTo>
                  <a:cubicBezTo>
                    <a:pt x="8967" y="9605"/>
                    <a:pt x="8967" y="9544"/>
                    <a:pt x="8997" y="9544"/>
                  </a:cubicBezTo>
                  <a:lnTo>
                    <a:pt x="9088" y="9453"/>
                  </a:lnTo>
                  <a:lnTo>
                    <a:pt x="9119" y="9453"/>
                  </a:lnTo>
                  <a:lnTo>
                    <a:pt x="9149" y="9453"/>
                  </a:lnTo>
                  <a:cubicBezTo>
                    <a:pt x="9149" y="9484"/>
                    <a:pt x="9088" y="9514"/>
                    <a:pt x="9058" y="9514"/>
                  </a:cubicBezTo>
                  <a:close/>
                  <a:moveTo>
                    <a:pt x="9149" y="8845"/>
                  </a:moveTo>
                  <a:lnTo>
                    <a:pt x="9149" y="8845"/>
                  </a:lnTo>
                  <a:cubicBezTo>
                    <a:pt x="9149" y="8845"/>
                    <a:pt x="9180" y="8845"/>
                    <a:pt x="9180" y="8845"/>
                  </a:cubicBezTo>
                  <a:lnTo>
                    <a:pt x="9180" y="8845"/>
                  </a:lnTo>
                  <a:lnTo>
                    <a:pt x="9180" y="8876"/>
                  </a:lnTo>
                  <a:close/>
                  <a:moveTo>
                    <a:pt x="9210" y="9210"/>
                  </a:moveTo>
                  <a:lnTo>
                    <a:pt x="9210" y="9210"/>
                  </a:lnTo>
                  <a:lnTo>
                    <a:pt x="9210" y="9210"/>
                  </a:lnTo>
                  <a:cubicBezTo>
                    <a:pt x="9210" y="9210"/>
                    <a:pt x="9210" y="9210"/>
                    <a:pt x="9210" y="9210"/>
                  </a:cubicBezTo>
                  <a:cubicBezTo>
                    <a:pt x="9210" y="9210"/>
                    <a:pt x="9210" y="9210"/>
                    <a:pt x="9210" y="9241"/>
                  </a:cubicBezTo>
                  <a:close/>
                  <a:moveTo>
                    <a:pt x="8997" y="10578"/>
                  </a:moveTo>
                  <a:lnTo>
                    <a:pt x="8967" y="10578"/>
                  </a:lnTo>
                  <a:cubicBezTo>
                    <a:pt x="8937" y="10578"/>
                    <a:pt x="8937" y="10578"/>
                    <a:pt x="8937" y="10548"/>
                  </a:cubicBezTo>
                  <a:cubicBezTo>
                    <a:pt x="8906" y="10517"/>
                    <a:pt x="8906" y="10487"/>
                    <a:pt x="8937" y="10487"/>
                  </a:cubicBezTo>
                  <a:lnTo>
                    <a:pt x="8937" y="10487"/>
                  </a:lnTo>
                  <a:cubicBezTo>
                    <a:pt x="9028" y="10456"/>
                    <a:pt x="9058" y="10548"/>
                    <a:pt x="8997" y="10578"/>
                  </a:cubicBezTo>
                  <a:close/>
                  <a:moveTo>
                    <a:pt x="9088" y="10791"/>
                  </a:moveTo>
                  <a:lnTo>
                    <a:pt x="9088" y="10760"/>
                  </a:lnTo>
                  <a:lnTo>
                    <a:pt x="9088" y="10760"/>
                  </a:lnTo>
                  <a:lnTo>
                    <a:pt x="9088" y="10791"/>
                  </a:lnTo>
                  <a:close/>
                  <a:moveTo>
                    <a:pt x="3587" y="23648"/>
                  </a:moveTo>
                  <a:lnTo>
                    <a:pt x="3587" y="23648"/>
                  </a:lnTo>
                  <a:cubicBezTo>
                    <a:pt x="3587" y="23648"/>
                    <a:pt x="3587" y="23678"/>
                    <a:pt x="3617" y="23678"/>
                  </a:cubicBezTo>
                  <a:close/>
                  <a:moveTo>
                    <a:pt x="3648" y="23709"/>
                  </a:moveTo>
                  <a:lnTo>
                    <a:pt x="3617" y="23678"/>
                  </a:lnTo>
                  <a:cubicBezTo>
                    <a:pt x="3617" y="23678"/>
                    <a:pt x="3648" y="23678"/>
                    <a:pt x="3648" y="23678"/>
                  </a:cubicBezTo>
                  <a:lnTo>
                    <a:pt x="3648" y="23709"/>
                  </a:lnTo>
                  <a:close/>
                  <a:moveTo>
                    <a:pt x="3800" y="23891"/>
                  </a:moveTo>
                  <a:lnTo>
                    <a:pt x="3800" y="23861"/>
                  </a:lnTo>
                  <a:cubicBezTo>
                    <a:pt x="3800" y="23861"/>
                    <a:pt x="3830" y="23861"/>
                    <a:pt x="3830" y="23861"/>
                  </a:cubicBezTo>
                  <a:cubicBezTo>
                    <a:pt x="3830" y="23861"/>
                    <a:pt x="3830" y="23891"/>
                    <a:pt x="3830" y="23891"/>
                  </a:cubicBezTo>
                  <a:cubicBezTo>
                    <a:pt x="3830" y="23891"/>
                    <a:pt x="3800" y="23922"/>
                    <a:pt x="3800" y="23891"/>
                  </a:cubicBezTo>
                  <a:close/>
                  <a:moveTo>
                    <a:pt x="9240" y="32706"/>
                  </a:moveTo>
                  <a:close/>
                  <a:moveTo>
                    <a:pt x="10000" y="29393"/>
                  </a:moveTo>
                  <a:lnTo>
                    <a:pt x="10000" y="29362"/>
                  </a:lnTo>
                  <a:lnTo>
                    <a:pt x="10000" y="29362"/>
                  </a:lnTo>
                  <a:close/>
                  <a:moveTo>
                    <a:pt x="10274" y="26049"/>
                  </a:moveTo>
                  <a:lnTo>
                    <a:pt x="10274" y="26080"/>
                  </a:lnTo>
                  <a:close/>
                  <a:moveTo>
                    <a:pt x="10152" y="27660"/>
                  </a:moveTo>
                  <a:lnTo>
                    <a:pt x="10092" y="27691"/>
                  </a:lnTo>
                  <a:lnTo>
                    <a:pt x="10092" y="27660"/>
                  </a:lnTo>
                  <a:cubicBezTo>
                    <a:pt x="10092" y="27660"/>
                    <a:pt x="10122" y="27630"/>
                    <a:pt x="10152" y="27630"/>
                  </a:cubicBezTo>
                  <a:cubicBezTo>
                    <a:pt x="10183" y="27630"/>
                    <a:pt x="10152" y="27630"/>
                    <a:pt x="10152" y="27630"/>
                  </a:cubicBezTo>
                  <a:cubicBezTo>
                    <a:pt x="10152" y="27630"/>
                    <a:pt x="10152" y="27660"/>
                    <a:pt x="10122" y="27660"/>
                  </a:cubicBezTo>
                  <a:close/>
                  <a:moveTo>
                    <a:pt x="10335" y="28116"/>
                  </a:moveTo>
                  <a:lnTo>
                    <a:pt x="10335" y="28147"/>
                  </a:lnTo>
                  <a:lnTo>
                    <a:pt x="10335" y="28147"/>
                  </a:lnTo>
                  <a:cubicBezTo>
                    <a:pt x="10335" y="28147"/>
                    <a:pt x="10335" y="28116"/>
                    <a:pt x="10335" y="28116"/>
                  </a:cubicBezTo>
                  <a:lnTo>
                    <a:pt x="10335" y="28116"/>
                  </a:lnTo>
                  <a:lnTo>
                    <a:pt x="10335" y="28116"/>
                  </a:lnTo>
                  <a:close/>
                  <a:moveTo>
                    <a:pt x="10608" y="27539"/>
                  </a:moveTo>
                  <a:lnTo>
                    <a:pt x="10578" y="27539"/>
                  </a:lnTo>
                  <a:cubicBezTo>
                    <a:pt x="10547" y="27478"/>
                    <a:pt x="10547" y="27447"/>
                    <a:pt x="10578" y="27417"/>
                  </a:cubicBezTo>
                  <a:lnTo>
                    <a:pt x="10578" y="27417"/>
                  </a:lnTo>
                  <a:lnTo>
                    <a:pt x="10578" y="27417"/>
                  </a:lnTo>
                  <a:cubicBezTo>
                    <a:pt x="10547" y="27387"/>
                    <a:pt x="10547" y="27326"/>
                    <a:pt x="10517" y="27295"/>
                  </a:cubicBezTo>
                  <a:cubicBezTo>
                    <a:pt x="10456" y="27265"/>
                    <a:pt x="10426" y="27204"/>
                    <a:pt x="10395" y="27174"/>
                  </a:cubicBezTo>
                  <a:cubicBezTo>
                    <a:pt x="10365" y="27144"/>
                    <a:pt x="10335" y="27113"/>
                    <a:pt x="10335" y="27052"/>
                  </a:cubicBezTo>
                  <a:cubicBezTo>
                    <a:pt x="10274" y="26900"/>
                    <a:pt x="10274" y="26748"/>
                    <a:pt x="10274" y="26596"/>
                  </a:cubicBezTo>
                  <a:cubicBezTo>
                    <a:pt x="10274" y="26596"/>
                    <a:pt x="10274" y="26566"/>
                    <a:pt x="10304" y="26566"/>
                  </a:cubicBezTo>
                  <a:cubicBezTo>
                    <a:pt x="10304" y="26566"/>
                    <a:pt x="10335" y="26566"/>
                    <a:pt x="10335" y="26596"/>
                  </a:cubicBezTo>
                  <a:cubicBezTo>
                    <a:pt x="10365" y="26688"/>
                    <a:pt x="10395" y="26779"/>
                    <a:pt x="10395" y="26900"/>
                  </a:cubicBezTo>
                  <a:cubicBezTo>
                    <a:pt x="10365" y="26992"/>
                    <a:pt x="10395" y="27113"/>
                    <a:pt x="10487" y="27144"/>
                  </a:cubicBezTo>
                  <a:cubicBezTo>
                    <a:pt x="10547" y="27174"/>
                    <a:pt x="10578" y="27235"/>
                    <a:pt x="10578" y="27295"/>
                  </a:cubicBezTo>
                  <a:lnTo>
                    <a:pt x="10578" y="27417"/>
                  </a:lnTo>
                  <a:lnTo>
                    <a:pt x="10578" y="27417"/>
                  </a:lnTo>
                  <a:lnTo>
                    <a:pt x="10578" y="27417"/>
                  </a:lnTo>
                  <a:cubicBezTo>
                    <a:pt x="10608" y="27447"/>
                    <a:pt x="10608" y="27478"/>
                    <a:pt x="10639" y="27508"/>
                  </a:cubicBezTo>
                  <a:cubicBezTo>
                    <a:pt x="10639" y="27508"/>
                    <a:pt x="10608" y="27508"/>
                    <a:pt x="10578" y="27539"/>
                  </a:cubicBezTo>
                  <a:close/>
                  <a:moveTo>
                    <a:pt x="10669" y="25229"/>
                  </a:moveTo>
                  <a:close/>
                  <a:moveTo>
                    <a:pt x="12067" y="22858"/>
                  </a:moveTo>
                  <a:lnTo>
                    <a:pt x="12098" y="22858"/>
                  </a:lnTo>
                  <a:cubicBezTo>
                    <a:pt x="12098" y="22858"/>
                    <a:pt x="12098" y="22888"/>
                    <a:pt x="12098" y="22888"/>
                  </a:cubicBezTo>
                  <a:cubicBezTo>
                    <a:pt x="12067" y="22888"/>
                    <a:pt x="12067" y="22858"/>
                    <a:pt x="12067" y="22858"/>
                  </a:cubicBezTo>
                  <a:cubicBezTo>
                    <a:pt x="12037" y="22858"/>
                    <a:pt x="12067" y="22858"/>
                    <a:pt x="12067" y="22858"/>
                  </a:cubicBezTo>
                  <a:close/>
                  <a:moveTo>
                    <a:pt x="11003" y="19028"/>
                  </a:moveTo>
                  <a:lnTo>
                    <a:pt x="11003" y="19028"/>
                  </a:lnTo>
                  <a:lnTo>
                    <a:pt x="11003" y="19028"/>
                  </a:lnTo>
                  <a:lnTo>
                    <a:pt x="10973" y="19028"/>
                  </a:lnTo>
                  <a:close/>
                  <a:moveTo>
                    <a:pt x="10882" y="18876"/>
                  </a:moveTo>
                  <a:lnTo>
                    <a:pt x="10882" y="18876"/>
                  </a:lnTo>
                  <a:lnTo>
                    <a:pt x="10882" y="18876"/>
                  </a:lnTo>
                  <a:close/>
                  <a:moveTo>
                    <a:pt x="11399" y="27995"/>
                  </a:moveTo>
                  <a:cubicBezTo>
                    <a:pt x="11429" y="28055"/>
                    <a:pt x="11429" y="28086"/>
                    <a:pt x="11459" y="28147"/>
                  </a:cubicBezTo>
                  <a:cubicBezTo>
                    <a:pt x="11459" y="28207"/>
                    <a:pt x="11459" y="28299"/>
                    <a:pt x="11459" y="28359"/>
                  </a:cubicBezTo>
                  <a:cubicBezTo>
                    <a:pt x="11429" y="28420"/>
                    <a:pt x="11429" y="28511"/>
                    <a:pt x="11459" y="28572"/>
                  </a:cubicBezTo>
                  <a:cubicBezTo>
                    <a:pt x="11459" y="28633"/>
                    <a:pt x="11459" y="28663"/>
                    <a:pt x="11490" y="28724"/>
                  </a:cubicBezTo>
                  <a:cubicBezTo>
                    <a:pt x="11490" y="28785"/>
                    <a:pt x="11490" y="28754"/>
                    <a:pt x="11490" y="28785"/>
                  </a:cubicBezTo>
                  <a:cubicBezTo>
                    <a:pt x="11490" y="28785"/>
                    <a:pt x="11459" y="28785"/>
                    <a:pt x="11459" y="28754"/>
                  </a:cubicBezTo>
                  <a:cubicBezTo>
                    <a:pt x="11399" y="28663"/>
                    <a:pt x="11368" y="28542"/>
                    <a:pt x="11338" y="28451"/>
                  </a:cubicBezTo>
                  <a:cubicBezTo>
                    <a:pt x="11338" y="28420"/>
                    <a:pt x="11338" y="28390"/>
                    <a:pt x="11338" y="28329"/>
                  </a:cubicBezTo>
                  <a:cubicBezTo>
                    <a:pt x="11368" y="28238"/>
                    <a:pt x="11368" y="28147"/>
                    <a:pt x="11338" y="28055"/>
                  </a:cubicBezTo>
                  <a:cubicBezTo>
                    <a:pt x="11338" y="27995"/>
                    <a:pt x="11338" y="27934"/>
                    <a:pt x="11338" y="27903"/>
                  </a:cubicBezTo>
                  <a:cubicBezTo>
                    <a:pt x="11338" y="27873"/>
                    <a:pt x="11338" y="27873"/>
                    <a:pt x="11338" y="27873"/>
                  </a:cubicBezTo>
                  <a:cubicBezTo>
                    <a:pt x="11338" y="27873"/>
                    <a:pt x="11368" y="27873"/>
                    <a:pt x="11368" y="27903"/>
                  </a:cubicBezTo>
                  <a:cubicBezTo>
                    <a:pt x="11399" y="27934"/>
                    <a:pt x="11399" y="27964"/>
                    <a:pt x="11399" y="27995"/>
                  </a:cubicBezTo>
                  <a:close/>
                  <a:moveTo>
                    <a:pt x="11155" y="25289"/>
                  </a:moveTo>
                  <a:close/>
                  <a:moveTo>
                    <a:pt x="11216" y="25563"/>
                  </a:moveTo>
                  <a:cubicBezTo>
                    <a:pt x="11277" y="25563"/>
                    <a:pt x="11338" y="25593"/>
                    <a:pt x="11368" y="25654"/>
                  </a:cubicBezTo>
                  <a:cubicBezTo>
                    <a:pt x="11368" y="25685"/>
                    <a:pt x="11368" y="25685"/>
                    <a:pt x="11368" y="25715"/>
                  </a:cubicBezTo>
                  <a:cubicBezTo>
                    <a:pt x="11338" y="25806"/>
                    <a:pt x="11277" y="25897"/>
                    <a:pt x="11216" y="25988"/>
                  </a:cubicBezTo>
                  <a:cubicBezTo>
                    <a:pt x="11186" y="26019"/>
                    <a:pt x="11155" y="26049"/>
                    <a:pt x="11155" y="26080"/>
                  </a:cubicBezTo>
                  <a:cubicBezTo>
                    <a:pt x="11155" y="26080"/>
                    <a:pt x="11155" y="26110"/>
                    <a:pt x="11155" y="26140"/>
                  </a:cubicBezTo>
                  <a:cubicBezTo>
                    <a:pt x="11155" y="26140"/>
                    <a:pt x="11125" y="26140"/>
                    <a:pt x="11095" y="26171"/>
                  </a:cubicBezTo>
                  <a:lnTo>
                    <a:pt x="11034" y="26171"/>
                  </a:lnTo>
                  <a:lnTo>
                    <a:pt x="11003" y="26171"/>
                  </a:lnTo>
                  <a:cubicBezTo>
                    <a:pt x="10943" y="26171"/>
                    <a:pt x="10912" y="26171"/>
                    <a:pt x="10882" y="26171"/>
                  </a:cubicBezTo>
                  <a:cubicBezTo>
                    <a:pt x="10882" y="26171"/>
                    <a:pt x="10851" y="26140"/>
                    <a:pt x="10851" y="26110"/>
                  </a:cubicBezTo>
                  <a:cubicBezTo>
                    <a:pt x="10851" y="26110"/>
                    <a:pt x="10851" y="26080"/>
                    <a:pt x="10851" y="26080"/>
                  </a:cubicBezTo>
                  <a:cubicBezTo>
                    <a:pt x="10882" y="25958"/>
                    <a:pt x="10882" y="25867"/>
                    <a:pt x="10882" y="25745"/>
                  </a:cubicBezTo>
                  <a:cubicBezTo>
                    <a:pt x="10882" y="25715"/>
                    <a:pt x="10882" y="25685"/>
                    <a:pt x="10882" y="25685"/>
                  </a:cubicBezTo>
                  <a:cubicBezTo>
                    <a:pt x="10882" y="25654"/>
                    <a:pt x="10912" y="25624"/>
                    <a:pt x="10943" y="25624"/>
                  </a:cubicBezTo>
                  <a:lnTo>
                    <a:pt x="11216" y="25593"/>
                  </a:lnTo>
                  <a:close/>
                  <a:moveTo>
                    <a:pt x="11034" y="10365"/>
                  </a:moveTo>
                  <a:lnTo>
                    <a:pt x="11064" y="10365"/>
                  </a:lnTo>
                  <a:lnTo>
                    <a:pt x="11064" y="10365"/>
                  </a:lnTo>
                  <a:lnTo>
                    <a:pt x="11186" y="10517"/>
                  </a:lnTo>
                  <a:cubicBezTo>
                    <a:pt x="11186" y="10517"/>
                    <a:pt x="11186" y="10548"/>
                    <a:pt x="11186" y="10578"/>
                  </a:cubicBezTo>
                  <a:cubicBezTo>
                    <a:pt x="11125" y="10578"/>
                    <a:pt x="11095" y="10578"/>
                    <a:pt x="11064" y="10548"/>
                  </a:cubicBezTo>
                  <a:cubicBezTo>
                    <a:pt x="11034" y="10517"/>
                    <a:pt x="11034" y="10487"/>
                    <a:pt x="11064" y="10456"/>
                  </a:cubicBezTo>
                  <a:cubicBezTo>
                    <a:pt x="11064" y="10456"/>
                    <a:pt x="11064" y="10456"/>
                    <a:pt x="11064" y="10456"/>
                  </a:cubicBezTo>
                  <a:cubicBezTo>
                    <a:pt x="11064" y="10426"/>
                    <a:pt x="11064" y="10396"/>
                    <a:pt x="11064" y="10365"/>
                  </a:cubicBezTo>
                  <a:lnTo>
                    <a:pt x="11064" y="10365"/>
                  </a:lnTo>
                  <a:lnTo>
                    <a:pt x="11064" y="10365"/>
                  </a:lnTo>
                  <a:cubicBezTo>
                    <a:pt x="11064" y="10365"/>
                    <a:pt x="11034" y="10365"/>
                    <a:pt x="11034" y="10365"/>
                  </a:cubicBezTo>
                  <a:cubicBezTo>
                    <a:pt x="11034" y="10365"/>
                    <a:pt x="11003" y="10365"/>
                    <a:pt x="11003" y="10396"/>
                  </a:cubicBezTo>
                  <a:close/>
                  <a:moveTo>
                    <a:pt x="10851" y="9879"/>
                  </a:moveTo>
                  <a:lnTo>
                    <a:pt x="10882" y="9879"/>
                  </a:lnTo>
                  <a:cubicBezTo>
                    <a:pt x="10912" y="9879"/>
                    <a:pt x="10912" y="9909"/>
                    <a:pt x="10882" y="9909"/>
                  </a:cubicBezTo>
                  <a:cubicBezTo>
                    <a:pt x="10851" y="9940"/>
                    <a:pt x="10851" y="9909"/>
                    <a:pt x="10851" y="9909"/>
                  </a:cubicBezTo>
                  <a:close/>
                  <a:moveTo>
                    <a:pt x="10912" y="13891"/>
                  </a:moveTo>
                  <a:lnTo>
                    <a:pt x="10912" y="13891"/>
                  </a:lnTo>
                  <a:lnTo>
                    <a:pt x="10882" y="13891"/>
                  </a:lnTo>
                  <a:lnTo>
                    <a:pt x="10882" y="13891"/>
                  </a:lnTo>
                  <a:close/>
                  <a:moveTo>
                    <a:pt x="10244" y="9241"/>
                  </a:moveTo>
                  <a:cubicBezTo>
                    <a:pt x="10274" y="9241"/>
                    <a:pt x="10304" y="9210"/>
                    <a:pt x="10335" y="9180"/>
                  </a:cubicBezTo>
                  <a:lnTo>
                    <a:pt x="10365" y="9149"/>
                  </a:lnTo>
                  <a:cubicBezTo>
                    <a:pt x="10365" y="9180"/>
                    <a:pt x="10365" y="9180"/>
                    <a:pt x="10365" y="9180"/>
                  </a:cubicBezTo>
                  <a:cubicBezTo>
                    <a:pt x="10395" y="9271"/>
                    <a:pt x="10456" y="9362"/>
                    <a:pt x="10517" y="9453"/>
                  </a:cubicBezTo>
                  <a:cubicBezTo>
                    <a:pt x="10517" y="9484"/>
                    <a:pt x="10517" y="9514"/>
                    <a:pt x="10547" y="9544"/>
                  </a:cubicBezTo>
                  <a:cubicBezTo>
                    <a:pt x="10517" y="9575"/>
                    <a:pt x="10517" y="9605"/>
                    <a:pt x="10487" y="9605"/>
                  </a:cubicBezTo>
                  <a:cubicBezTo>
                    <a:pt x="10487" y="9636"/>
                    <a:pt x="10456" y="9636"/>
                    <a:pt x="10456" y="9636"/>
                  </a:cubicBezTo>
                  <a:cubicBezTo>
                    <a:pt x="10426" y="9636"/>
                    <a:pt x="10426" y="9636"/>
                    <a:pt x="10426" y="9605"/>
                  </a:cubicBezTo>
                  <a:cubicBezTo>
                    <a:pt x="10426" y="9544"/>
                    <a:pt x="10365" y="9484"/>
                    <a:pt x="10304" y="9453"/>
                  </a:cubicBezTo>
                  <a:cubicBezTo>
                    <a:pt x="10244" y="9423"/>
                    <a:pt x="10213" y="9362"/>
                    <a:pt x="10183" y="9301"/>
                  </a:cubicBezTo>
                  <a:cubicBezTo>
                    <a:pt x="10183" y="9301"/>
                    <a:pt x="10183" y="9271"/>
                    <a:pt x="10213" y="9271"/>
                  </a:cubicBezTo>
                  <a:close/>
                  <a:moveTo>
                    <a:pt x="10395" y="13435"/>
                  </a:moveTo>
                  <a:lnTo>
                    <a:pt x="10365" y="13435"/>
                  </a:lnTo>
                  <a:lnTo>
                    <a:pt x="10365" y="13435"/>
                  </a:lnTo>
                  <a:lnTo>
                    <a:pt x="10395" y="13435"/>
                  </a:lnTo>
                  <a:cubicBezTo>
                    <a:pt x="10395" y="13435"/>
                    <a:pt x="10395" y="13465"/>
                    <a:pt x="10395" y="13465"/>
                  </a:cubicBezTo>
                  <a:close/>
                  <a:moveTo>
                    <a:pt x="10092" y="8633"/>
                  </a:moveTo>
                  <a:cubicBezTo>
                    <a:pt x="10122" y="8633"/>
                    <a:pt x="10122" y="8633"/>
                    <a:pt x="10122" y="8633"/>
                  </a:cubicBezTo>
                  <a:cubicBezTo>
                    <a:pt x="10122" y="8663"/>
                    <a:pt x="10122" y="8663"/>
                    <a:pt x="10122" y="8693"/>
                  </a:cubicBezTo>
                  <a:lnTo>
                    <a:pt x="10122" y="8693"/>
                  </a:lnTo>
                  <a:cubicBezTo>
                    <a:pt x="10122" y="8663"/>
                    <a:pt x="10092" y="8663"/>
                    <a:pt x="10092" y="8663"/>
                  </a:cubicBezTo>
                  <a:cubicBezTo>
                    <a:pt x="10092" y="8663"/>
                    <a:pt x="10092" y="8663"/>
                    <a:pt x="10092" y="8663"/>
                  </a:cubicBezTo>
                  <a:close/>
                  <a:moveTo>
                    <a:pt x="9514" y="7113"/>
                  </a:moveTo>
                  <a:lnTo>
                    <a:pt x="9544" y="7082"/>
                  </a:lnTo>
                  <a:lnTo>
                    <a:pt x="9514" y="7113"/>
                  </a:lnTo>
                  <a:lnTo>
                    <a:pt x="9514" y="7113"/>
                  </a:lnTo>
                  <a:close/>
                  <a:moveTo>
                    <a:pt x="9484" y="7873"/>
                  </a:moveTo>
                  <a:lnTo>
                    <a:pt x="9484" y="7873"/>
                  </a:lnTo>
                  <a:lnTo>
                    <a:pt x="9484" y="7873"/>
                  </a:lnTo>
                  <a:lnTo>
                    <a:pt x="9484" y="7873"/>
                  </a:lnTo>
                  <a:close/>
                  <a:moveTo>
                    <a:pt x="9423" y="9636"/>
                  </a:moveTo>
                  <a:cubicBezTo>
                    <a:pt x="9423" y="9605"/>
                    <a:pt x="9423" y="9605"/>
                    <a:pt x="9423" y="9575"/>
                  </a:cubicBezTo>
                  <a:cubicBezTo>
                    <a:pt x="9453" y="9514"/>
                    <a:pt x="9484" y="9453"/>
                    <a:pt x="9544" y="9423"/>
                  </a:cubicBezTo>
                  <a:lnTo>
                    <a:pt x="9575" y="9423"/>
                  </a:lnTo>
                  <a:cubicBezTo>
                    <a:pt x="9575" y="9423"/>
                    <a:pt x="9605" y="9453"/>
                    <a:pt x="9605" y="9453"/>
                  </a:cubicBezTo>
                  <a:lnTo>
                    <a:pt x="9788" y="9575"/>
                  </a:lnTo>
                  <a:lnTo>
                    <a:pt x="9818" y="9636"/>
                  </a:lnTo>
                  <a:cubicBezTo>
                    <a:pt x="9940" y="9696"/>
                    <a:pt x="9909" y="9909"/>
                    <a:pt x="9788" y="9940"/>
                  </a:cubicBezTo>
                  <a:lnTo>
                    <a:pt x="9757" y="9940"/>
                  </a:lnTo>
                  <a:cubicBezTo>
                    <a:pt x="9696" y="9970"/>
                    <a:pt x="9696" y="9940"/>
                    <a:pt x="9666" y="9940"/>
                  </a:cubicBezTo>
                  <a:cubicBezTo>
                    <a:pt x="9575" y="9848"/>
                    <a:pt x="9484" y="9757"/>
                    <a:pt x="9423" y="9666"/>
                  </a:cubicBezTo>
                  <a:close/>
                  <a:moveTo>
                    <a:pt x="9788" y="15897"/>
                  </a:moveTo>
                  <a:cubicBezTo>
                    <a:pt x="9757" y="15928"/>
                    <a:pt x="9757" y="15928"/>
                    <a:pt x="9727" y="15958"/>
                  </a:cubicBezTo>
                  <a:lnTo>
                    <a:pt x="9666" y="15958"/>
                  </a:lnTo>
                  <a:lnTo>
                    <a:pt x="9636" y="15958"/>
                  </a:lnTo>
                  <a:lnTo>
                    <a:pt x="9544" y="15958"/>
                  </a:lnTo>
                  <a:cubicBezTo>
                    <a:pt x="9514" y="15958"/>
                    <a:pt x="9484" y="15958"/>
                    <a:pt x="9484" y="15897"/>
                  </a:cubicBezTo>
                  <a:cubicBezTo>
                    <a:pt x="9484" y="15867"/>
                    <a:pt x="9514" y="15867"/>
                    <a:pt x="9514" y="15836"/>
                  </a:cubicBezTo>
                  <a:cubicBezTo>
                    <a:pt x="9605" y="15806"/>
                    <a:pt x="9696" y="15806"/>
                    <a:pt x="9757" y="15806"/>
                  </a:cubicBezTo>
                  <a:cubicBezTo>
                    <a:pt x="9818" y="15836"/>
                    <a:pt x="9818" y="15897"/>
                    <a:pt x="9788" y="15928"/>
                  </a:cubicBezTo>
                  <a:close/>
                  <a:moveTo>
                    <a:pt x="12402" y="15624"/>
                  </a:moveTo>
                  <a:lnTo>
                    <a:pt x="12310" y="15684"/>
                  </a:lnTo>
                  <a:cubicBezTo>
                    <a:pt x="12250" y="15715"/>
                    <a:pt x="12189" y="15745"/>
                    <a:pt x="12098" y="15715"/>
                  </a:cubicBezTo>
                  <a:cubicBezTo>
                    <a:pt x="12037" y="15684"/>
                    <a:pt x="11946" y="15684"/>
                    <a:pt x="11885" y="15715"/>
                  </a:cubicBezTo>
                  <a:cubicBezTo>
                    <a:pt x="11824" y="15745"/>
                    <a:pt x="11763" y="15745"/>
                    <a:pt x="11733" y="15715"/>
                  </a:cubicBezTo>
                  <a:lnTo>
                    <a:pt x="11399" y="15624"/>
                  </a:lnTo>
                  <a:cubicBezTo>
                    <a:pt x="11399" y="15593"/>
                    <a:pt x="11368" y="15593"/>
                    <a:pt x="11338" y="15563"/>
                  </a:cubicBezTo>
                  <a:cubicBezTo>
                    <a:pt x="11338" y="15563"/>
                    <a:pt x="11307" y="15532"/>
                    <a:pt x="11307" y="15532"/>
                  </a:cubicBezTo>
                  <a:cubicBezTo>
                    <a:pt x="11216" y="15532"/>
                    <a:pt x="11125" y="15472"/>
                    <a:pt x="11034" y="15472"/>
                  </a:cubicBezTo>
                  <a:cubicBezTo>
                    <a:pt x="10851" y="15441"/>
                    <a:pt x="10669" y="15472"/>
                    <a:pt x="10487" y="15532"/>
                  </a:cubicBezTo>
                  <a:cubicBezTo>
                    <a:pt x="10426" y="15563"/>
                    <a:pt x="10365" y="15624"/>
                    <a:pt x="10335" y="15654"/>
                  </a:cubicBezTo>
                  <a:cubicBezTo>
                    <a:pt x="10304" y="15715"/>
                    <a:pt x="10244" y="15715"/>
                    <a:pt x="10213" y="15715"/>
                  </a:cubicBezTo>
                  <a:cubicBezTo>
                    <a:pt x="10092" y="15684"/>
                    <a:pt x="10000" y="15684"/>
                    <a:pt x="9909" y="15715"/>
                  </a:cubicBezTo>
                  <a:cubicBezTo>
                    <a:pt x="9757" y="15715"/>
                    <a:pt x="9636" y="15624"/>
                    <a:pt x="9605" y="15532"/>
                  </a:cubicBezTo>
                  <a:cubicBezTo>
                    <a:pt x="9575" y="15472"/>
                    <a:pt x="9575" y="15441"/>
                    <a:pt x="9544" y="15411"/>
                  </a:cubicBezTo>
                  <a:cubicBezTo>
                    <a:pt x="9544" y="15380"/>
                    <a:pt x="9544" y="15350"/>
                    <a:pt x="9544" y="15320"/>
                  </a:cubicBezTo>
                  <a:cubicBezTo>
                    <a:pt x="9544" y="15259"/>
                    <a:pt x="9575" y="15198"/>
                    <a:pt x="9605" y="15137"/>
                  </a:cubicBezTo>
                  <a:cubicBezTo>
                    <a:pt x="9666" y="15107"/>
                    <a:pt x="9696" y="15046"/>
                    <a:pt x="9696" y="14985"/>
                  </a:cubicBezTo>
                  <a:cubicBezTo>
                    <a:pt x="9696" y="14924"/>
                    <a:pt x="9696" y="14864"/>
                    <a:pt x="9696" y="14833"/>
                  </a:cubicBezTo>
                  <a:cubicBezTo>
                    <a:pt x="9696" y="14773"/>
                    <a:pt x="9727" y="14742"/>
                    <a:pt x="9757" y="14742"/>
                  </a:cubicBezTo>
                  <a:cubicBezTo>
                    <a:pt x="9818" y="14712"/>
                    <a:pt x="9848" y="14651"/>
                    <a:pt x="9848" y="14590"/>
                  </a:cubicBezTo>
                  <a:cubicBezTo>
                    <a:pt x="9879" y="14560"/>
                    <a:pt x="9879" y="14529"/>
                    <a:pt x="9909" y="14499"/>
                  </a:cubicBezTo>
                  <a:cubicBezTo>
                    <a:pt x="9940" y="14408"/>
                    <a:pt x="10000" y="14347"/>
                    <a:pt x="10061" y="14256"/>
                  </a:cubicBezTo>
                  <a:cubicBezTo>
                    <a:pt x="10092" y="14225"/>
                    <a:pt x="10152" y="14225"/>
                    <a:pt x="10183" y="14225"/>
                  </a:cubicBezTo>
                  <a:lnTo>
                    <a:pt x="10213" y="14225"/>
                  </a:lnTo>
                  <a:cubicBezTo>
                    <a:pt x="10304" y="14317"/>
                    <a:pt x="10426" y="14347"/>
                    <a:pt x="10547" y="14347"/>
                  </a:cubicBezTo>
                  <a:cubicBezTo>
                    <a:pt x="10578" y="14347"/>
                    <a:pt x="10578" y="14377"/>
                    <a:pt x="10578" y="14408"/>
                  </a:cubicBezTo>
                  <a:lnTo>
                    <a:pt x="10487" y="14499"/>
                  </a:lnTo>
                  <a:cubicBezTo>
                    <a:pt x="10456" y="14499"/>
                    <a:pt x="10456" y="14529"/>
                    <a:pt x="10487" y="14560"/>
                  </a:cubicBezTo>
                  <a:lnTo>
                    <a:pt x="10547" y="14590"/>
                  </a:lnTo>
                  <a:cubicBezTo>
                    <a:pt x="10578" y="14590"/>
                    <a:pt x="10608" y="14651"/>
                    <a:pt x="10639" y="14712"/>
                  </a:cubicBezTo>
                  <a:cubicBezTo>
                    <a:pt x="10639" y="14773"/>
                    <a:pt x="10699" y="14803"/>
                    <a:pt x="10760" y="14773"/>
                  </a:cubicBezTo>
                  <a:lnTo>
                    <a:pt x="10851" y="14742"/>
                  </a:lnTo>
                  <a:cubicBezTo>
                    <a:pt x="10882" y="14712"/>
                    <a:pt x="10943" y="14712"/>
                    <a:pt x="10973" y="14681"/>
                  </a:cubicBezTo>
                  <a:cubicBezTo>
                    <a:pt x="11034" y="14621"/>
                    <a:pt x="11125" y="14621"/>
                    <a:pt x="11186" y="14621"/>
                  </a:cubicBezTo>
                  <a:cubicBezTo>
                    <a:pt x="11216" y="14621"/>
                    <a:pt x="11216" y="14621"/>
                    <a:pt x="11247" y="14621"/>
                  </a:cubicBezTo>
                  <a:cubicBezTo>
                    <a:pt x="11277" y="14590"/>
                    <a:pt x="11277" y="14560"/>
                    <a:pt x="11277" y="14529"/>
                  </a:cubicBezTo>
                  <a:cubicBezTo>
                    <a:pt x="11247" y="14499"/>
                    <a:pt x="11247" y="14499"/>
                    <a:pt x="11216" y="14499"/>
                  </a:cubicBezTo>
                  <a:lnTo>
                    <a:pt x="11186" y="14499"/>
                  </a:lnTo>
                  <a:cubicBezTo>
                    <a:pt x="10973" y="14529"/>
                    <a:pt x="10973" y="14529"/>
                    <a:pt x="10851" y="14347"/>
                  </a:cubicBezTo>
                  <a:lnTo>
                    <a:pt x="10851" y="14347"/>
                  </a:lnTo>
                  <a:lnTo>
                    <a:pt x="10851" y="14347"/>
                  </a:lnTo>
                  <a:lnTo>
                    <a:pt x="10851" y="14347"/>
                  </a:lnTo>
                  <a:cubicBezTo>
                    <a:pt x="10912" y="14286"/>
                    <a:pt x="11003" y="14225"/>
                    <a:pt x="11125" y="14195"/>
                  </a:cubicBezTo>
                  <a:cubicBezTo>
                    <a:pt x="11186" y="14195"/>
                    <a:pt x="11247" y="14165"/>
                    <a:pt x="11277" y="14134"/>
                  </a:cubicBezTo>
                  <a:cubicBezTo>
                    <a:pt x="11368" y="14043"/>
                    <a:pt x="11490" y="14013"/>
                    <a:pt x="11611" y="14043"/>
                  </a:cubicBezTo>
                  <a:lnTo>
                    <a:pt x="11672" y="14043"/>
                  </a:lnTo>
                  <a:lnTo>
                    <a:pt x="11672" y="14043"/>
                  </a:lnTo>
                  <a:lnTo>
                    <a:pt x="11672" y="14043"/>
                  </a:lnTo>
                  <a:lnTo>
                    <a:pt x="11672" y="14043"/>
                  </a:lnTo>
                  <a:lnTo>
                    <a:pt x="11551" y="14195"/>
                  </a:lnTo>
                  <a:cubicBezTo>
                    <a:pt x="11520" y="14225"/>
                    <a:pt x="11520" y="14256"/>
                    <a:pt x="11551" y="14286"/>
                  </a:cubicBezTo>
                  <a:cubicBezTo>
                    <a:pt x="11551" y="14317"/>
                    <a:pt x="11551" y="14347"/>
                    <a:pt x="11551" y="14347"/>
                  </a:cubicBezTo>
                  <a:cubicBezTo>
                    <a:pt x="11490" y="14438"/>
                    <a:pt x="11459" y="14499"/>
                    <a:pt x="11368" y="14560"/>
                  </a:cubicBezTo>
                  <a:lnTo>
                    <a:pt x="11368" y="14621"/>
                  </a:lnTo>
                  <a:cubicBezTo>
                    <a:pt x="11429" y="14681"/>
                    <a:pt x="11490" y="14742"/>
                    <a:pt x="11581" y="14773"/>
                  </a:cubicBezTo>
                  <a:cubicBezTo>
                    <a:pt x="11703" y="14803"/>
                    <a:pt x="11794" y="14864"/>
                    <a:pt x="11885" y="14955"/>
                  </a:cubicBezTo>
                  <a:cubicBezTo>
                    <a:pt x="11976" y="15046"/>
                    <a:pt x="12098" y="15137"/>
                    <a:pt x="12250" y="15198"/>
                  </a:cubicBezTo>
                  <a:cubicBezTo>
                    <a:pt x="12371" y="15259"/>
                    <a:pt x="12432" y="15380"/>
                    <a:pt x="12432" y="15532"/>
                  </a:cubicBezTo>
                  <a:cubicBezTo>
                    <a:pt x="12432" y="15593"/>
                    <a:pt x="12432" y="15624"/>
                    <a:pt x="12371" y="15654"/>
                  </a:cubicBezTo>
                  <a:close/>
                  <a:moveTo>
                    <a:pt x="13465" y="11459"/>
                  </a:moveTo>
                  <a:close/>
                  <a:moveTo>
                    <a:pt x="15289" y="16839"/>
                  </a:moveTo>
                  <a:lnTo>
                    <a:pt x="14924" y="16870"/>
                  </a:lnTo>
                  <a:lnTo>
                    <a:pt x="14833" y="16870"/>
                  </a:lnTo>
                  <a:cubicBezTo>
                    <a:pt x="14712" y="16870"/>
                    <a:pt x="14590" y="16839"/>
                    <a:pt x="14499" y="16748"/>
                  </a:cubicBezTo>
                  <a:cubicBezTo>
                    <a:pt x="14469" y="16718"/>
                    <a:pt x="14438" y="16687"/>
                    <a:pt x="14377" y="16687"/>
                  </a:cubicBezTo>
                  <a:lnTo>
                    <a:pt x="14286" y="16657"/>
                  </a:lnTo>
                  <a:cubicBezTo>
                    <a:pt x="14256" y="16657"/>
                    <a:pt x="14225" y="16627"/>
                    <a:pt x="14225" y="16627"/>
                  </a:cubicBezTo>
                  <a:cubicBezTo>
                    <a:pt x="14134" y="16505"/>
                    <a:pt x="14134" y="16353"/>
                    <a:pt x="14165" y="16231"/>
                  </a:cubicBezTo>
                  <a:cubicBezTo>
                    <a:pt x="14195" y="16171"/>
                    <a:pt x="14225" y="16110"/>
                    <a:pt x="14225" y="16049"/>
                  </a:cubicBezTo>
                  <a:cubicBezTo>
                    <a:pt x="14225" y="15988"/>
                    <a:pt x="14286" y="15897"/>
                    <a:pt x="14347" y="15867"/>
                  </a:cubicBezTo>
                  <a:lnTo>
                    <a:pt x="14347" y="15836"/>
                  </a:lnTo>
                  <a:cubicBezTo>
                    <a:pt x="14347" y="15806"/>
                    <a:pt x="14317" y="15806"/>
                    <a:pt x="14317" y="15776"/>
                  </a:cubicBezTo>
                  <a:cubicBezTo>
                    <a:pt x="14225" y="15745"/>
                    <a:pt x="14134" y="15684"/>
                    <a:pt x="14104" y="15624"/>
                  </a:cubicBezTo>
                  <a:cubicBezTo>
                    <a:pt x="14073" y="15532"/>
                    <a:pt x="14013" y="15441"/>
                    <a:pt x="13921" y="15380"/>
                  </a:cubicBezTo>
                  <a:cubicBezTo>
                    <a:pt x="13800" y="15320"/>
                    <a:pt x="13739" y="15198"/>
                    <a:pt x="13709" y="15046"/>
                  </a:cubicBezTo>
                  <a:cubicBezTo>
                    <a:pt x="13678" y="14955"/>
                    <a:pt x="13617" y="14833"/>
                    <a:pt x="13526" y="14773"/>
                  </a:cubicBezTo>
                  <a:cubicBezTo>
                    <a:pt x="13496" y="14712"/>
                    <a:pt x="13465" y="14681"/>
                    <a:pt x="13496" y="14621"/>
                  </a:cubicBezTo>
                  <a:cubicBezTo>
                    <a:pt x="13496" y="14560"/>
                    <a:pt x="13526" y="14499"/>
                    <a:pt x="13526" y="14469"/>
                  </a:cubicBezTo>
                  <a:cubicBezTo>
                    <a:pt x="13557" y="14408"/>
                    <a:pt x="13587" y="14377"/>
                    <a:pt x="13617" y="14377"/>
                  </a:cubicBezTo>
                  <a:cubicBezTo>
                    <a:pt x="13739" y="14347"/>
                    <a:pt x="13800" y="14286"/>
                    <a:pt x="13861" y="14195"/>
                  </a:cubicBezTo>
                  <a:cubicBezTo>
                    <a:pt x="13891" y="14165"/>
                    <a:pt x="13891" y="14165"/>
                    <a:pt x="13921" y="14134"/>
                  </a:cubicBezTo>
                  <a:cubicBezTo>
                    <a:pt x="14013" y="14073"/>
                    <a:pt x="14134" y="14013"/>
                    <a:pt x="14225" y="13952"/>
                  </a:cubicBezTo>
                  <a:cubicBezTo>
                    <a:pt x="14256" y="13952"/>
                    <a:pt x="14286" y="13952"/>
                    <a:pt x="14317" y="13952"/>
                  </a:cubicBezTo>
                  <a:cubicBezTo>
                    <a:pt x="14377" y="14013"/>
                    <a:pt x="14469" y="14013"/>
                    <a:pt x="14560" y="13982"/>
                  </a:cubicBezTo>
                  <a:cubicBezTo>
                    <a:pt x="14621" y="13982"/>
                    <a:pt x="14651" y="14013"/>
                    <a:pt x="14681" y="14073"/>
                  </a:cubicBezTo>
                  <a:cubicBezTo>
                    <a:pt x="14681" y="14104"/>
                    <a:pt x="14712" y="14165"/>
                    <a:pt x="14712" y="14195"/>
                  </a:cubicBezTo>
                  <a:cubicBezTo>
                    <a:pt x="14712" y="14256"/>
                    <a:pt x="14712" y="14317"/>
                    <a:pt x="14681" y="14347"/>
                  </a:cubicBezTo>
                  <a:cubicBezTo>
                    <a:pt x="14681" y="14377"/>
                    <a:pt x="14651" y="14408"/>
                    <a:pt x="14621" y="14408"/>
                  </a:cubicBezTo>
                  <a:lnTo>
                    <a:pt x="14499" y="14408"/>
                  </a:lnTo>
                  <a:cubicBezTo>
                    <a:pt x="14377" y="14408"/>
                    <a:pt x="14347" y="14469"/>
                    <a:pt x="14347" y="14590"/>
                  </a:cubicBezTo>
                  <a:cubicBezTo>
                    <a:pt x="14347" y="14651"/>
                    <a:pt x="14347" y="14651"/>
                    <a:pt x="14317" y="14681"/>
                  </a:cubicBezTo>
                  <a:lnTo>
                    <a:pt x="14286" y="14681"/>
                  </a:lnTo>
                  <a:cubicBezTo>
                    <a:pt x="14195" y="14681"/>
                    <a:pt x="14195" y="14712"/>
                    <a:pt x="14256" y="14742"/>
                  </a:cubicBezTo>
                  <a:cubicBezTo>
                    <a:pt x="14317" y="14803"/>
                    <a:pt x="14347" y="14864"/>
                    <a:pt x="14408" y="14924"/>
                  </a:cubicBezTo>
                  <a:cubicBezTo>
                    <a:pt x="14469" y="15076"/>
                    <a:pt x="14560" y="15137"/>
                    <a:pt x="14712" y="15198"/>
                  </a:cubicBezTo>
                  <a:cubicBezTo>
                    <a:pt x="14742" y="15198"/>
                    <a:pt x="14772" y="15228"/>
                    <a:pt x="14742" y="15259"/>
                  </a:cubicBezTo>
                  <a:lnTo>
                    <a:pt x="14742" y="15320"/>
                  </a:lnTo>
                  <a:cubicBezTo>
                    <a:pt x="14742" y="15411"/>
                    <a:pt x="14772" y="15472"/>
                    <a:pt x="14803" y="15532"/>
                  </a:cubicBezTo>
                  <a:cubicBezTo>
                    <a:pt x="14864" y="15624"/>
                    <a:pt x="14894" y="15715"/>
                    <a:pt x="14864" y="15806"/>
                  </a:cubicBezTo>
                  <a:cubicBezTo>
                    <a:pt x="14864" y="15836"/>
                    <a:pt x="14864" y="15867"/>
                    <a:pt x="14864" y="15897"/>
                  </a:cubicBezTo>
                  <a:cubicBezTo>
                    <a:pt x="14864" y="15958"/>
                    <a:pt x="14924" y="16019"/>
                    <a:pt x="14985" y="16019"/>
                  </a:cubicBezTo>
                  <a:cubicBezTo>
                    <a:pt x="15046" y="16019"/>
                    <a:pt x="15046" y="16019"/>
                    <a:pt x="15046" y="16019"/>
                  </a:cubicBezTo>
                  <a:cubicBezTo>
                    <a:pt x="15076" y="16049"/>
                    <a:pt x="15046" y="16080"/>
                    <a:pt x="15046" y="16110"/>
                  </a:cubicBezTo>
                  <a:lnTo>
                    <a:pt x="15046" y="16140"/>
                  </a:lnTo>
                  <a:cubicBezTo>
                    <a:pt x="15076" y="16171"/>
                    <a:pt x="15107" y="16171"/>
                    <a:pt x="15107" y="16201"/>
                  </a:cubicBezTo>
                  <a:cubicBezTo>
                    <a:pt x="15168" y="16231"/>
                    <a:pt x="15198" y="16292"/>
                    <a:pt x="15198" y="16383"/>
                  </a:cubicBezTo>
                  <a:cubicBezTo>
                    <a:pt x="15228" y="16505"/>
                    <a:pt x="15259" y="16627"/>
                    <a:pt x="15289" y="16748"/>
                  </a:cubicBezTo>
                  <a:cubicBezTo>
                    <a:pt x="15350" y="16779"/>
                    <a:pt x="15320" y="16839"/>
                    <a:pt x="15289" y="16839"/>
                  </a:cubicBezTo>
                  <a:close/>
                  <a:moveTo>
                    <a:pt x="15867" y="5350"/>
                  </a:moveTo>
                  <a:lnTo>
                    <a:pt x="15867" y="5350"/>
                  </a:lnTo>
                  <a:lnTo>
                    <a:pt x="15897" y="5350"/>
                  </a:lnTo>
                  <a:close/>
                  <a:moveTo>
                    <a:pt x="16323" y="14621"/>
                  </a:moveTo>
                  <a:cubicBezTo>
                    <a:pt x="16292" y="14681"/>
                    <a:pt x="16231" y="14712"/>
                    <a:pt x="16171" y="14681"/>
                  </a:cubicBezTo>
                  <a:cubicBezTo>
                    <a:pt x="16110" y="14681"/>
                    <a:pt x="16049" y="14651"/>
                    <a:pt x="15988" y="14651"/>
                  </a:cubicBezTo>
                  <a:cubicBezTo>
                    <a:pt x="15958" y="14651"/>
                    <a:pt x="15958" y="14590"/>
                    <a:pt x="15958" y="14560"/>
                  </a:cubicBezTo>
                  <a:cubicBezTo>
                    <a:pt x="15928" y="14377"/>
                    <a:pt x="16079" y="14225"/>
                    <a:pt x="16262" y="14225"/>
                  </a:cubicBezTo>
                  <a:cubicBezTo>
                    <a:pt x="16292" y="14225"/>
                    <a:pt x="16323" y="14256"/>
                    <a:pt x="16353" y="14286"/>
                  </a:cubicBezTo>
                  <a:cubicBezTo>
                    <a:pt x="16353" y="14317"/>
                    <a:pt x="16383" y="14377"/>
                    <a:pt x="16383" y="14408"/>
                  </a:cubicBezTo>
                  <a:cubicBezTo>
                    <a:pt x="16414" y="14438"/>
                    <a:pt x="16353" y="14529"/>
                    <a:pt x="16323" y="14621"/>
                  </a:cubicBezTo>
                  <a:close/>
                  <a:moveTo>
                    <a:pt x="17478" y="6049"/>
                  </a:moveTo>
                  <a:lnTo>
                    <a:pt x="17478" y="6049"/>
                  </a:lnTo>
                  <a:cubicBezTo>
                    <a:pt x="17417" y="5958"/>
                    <a:pt x="17326" y="5867"/>
                    <a:pt x="17265" y="5775"/>
                  </a:cubicBezTo>
                  <a:cubicBezTo>
                    <a:pt x="17265" y="5775"/>
                    <a:pt x="17265" y="5745"/>
                    <a:pt x="17265" y="5745"/>
                  </a:cubicBezTo>
                  <a:cubicBezTo>
                    <a:pt x="17265" y="5745"/>
                    <a:pt x="17295" y="5715"/>
                    <a:pt x="17295" y="5715"/>
                  </a:cubicBezTo>
                  <a:cubicBezTo>
                    <a:pt x="17326" y="5745"/>
                    <a:pt x="17356" y="5745"/>
                    <a:pt x="17387" y="5775"/>
                  </a:cubicBezTo>
                  <a:cubicBezTo>
                    <a:pt x="17447" y="5806"/>
                    <a:pt x="17478" y="5836"/>
                    <a:pt x="17508" y="5897"/>
                  </a:cubicBezTo>
                  <a:cubicBezTo>
                    <a:pt x="17508" y="5927"/>
                    <a:pt x="17508" y="5988"/>
                    <a:pt x="17478" y="6049"/>
                  </a:cubicBezTo>
                  <a:close/>
                  <a:moveTo>
                    <a:pt x="17538" y="6262"/>
                  </a:moveTo>
                  <a:lnTo>
                    <a:pt x="17538" y="6262"/>
                  </a:lnTo>
                  <a:cubicBezTo>
                    <a:pt x="17538" y="6231"/>
                    <a:pt x="17538" y="6231"/>
                    <a:pt x="17569" y="6262"/>
                  </a:cubicBezTo>
                  <a:close/>
                  <a:moveTo>
                    <a:pt x="17964" y="15593"/>
                  </a:moveTo>
                  <a:lnTo>
                    <a:pt x="17964" y="15563"/>
                  </a:lnTo>
                  <a:lnTo>
                    <a:pt x="17964" y="15563"/>
                  </a:lnTo>
                  <a:close/>
                  <a:moveTo>
                    <a:pt x="18086" y="4924"/>
                  </a:moveTo>
                  <a:cubicBezTo>
                    <a:pt x="18055" y="4955"/>
                    <a:pt x="18025" y="4985"/>
                    <a:pt x="18025" y="4924"/>
                  </a:cubicBezTo>
                  <a:cubicBezTo>
                    <a:pt x="18025" y="4894"/>
                    <a:pt x="18025" y="4924"/>
                    <a:pt x="18025" y="4924"/>
                  </a:cubicBezTo>
                  <a:cubicBezTo>
                    <a:pt x="18025" y="4894"/>
                    <a:pt x="18055" y="4864"/>
                    <a:pt x="18086" y="4894"/>
                  </a:cubicBezTo>
                  <a:cubicBezTo>
                    <a:pt x="18086" y="4894"/>
                    <a:pt x="18086" y="4894"/>
                    <a:pt x="18086" y="4894"/>
                  </a:cubicBezTo>
                  <a:close/>
                  <a:moveTo>
                    <a:pt x="19210" y="1186"/>
                  </a:moveTo>
                  <a:lnTo>
                    <a:pt x="19271" y="1246"/>
                  </a:lnTo>
                  <a:lnTo>
                    <a:pt x="19271" y="1246"/>
                  </a:lnTo>
                  <a:lnTo>
                    <a:pt x="19271" y="1246"/>
                  </a:lnTo>
                  <a:lnTo>
                    <a:pt x="19210" y="1186"/>
                  </a:lnTo>
                  <a:lnTo>
                    <a:pt x="19210" y="1186"/>
                  </a:lnTo>
                  <a:close/>
                  <a:moveTo>
                    <a:pt x="19210" y="11186"/>
                  </a:moveTo>
                  <a:lnTo>
                    <a:pt x="19210" y="11216"/>
                  </a:lnTo>
                  <a:lnTo>
                    <a:pt x="19180" y="11216"/>
                  </a:lnTo>
                  <a:lnTo>
                    <a:pt x="19180" y="11216"/>
                  </a:lnTo>
                  <a:close/>
                  <a:moveTo>
                    <a:pt x="19301" y="13952"/>
                  </a:moveTo>
                  <a:cubicBezTo>
                    <a:pt x="19241" y="14013"/>
                    <a:pt x="19210" y="14073"/>
                    <a:pt x="19180" y="14165"/>
                  </a:cubicBezTo>
                  <a:cubicBezTo>
                    <a:pt x="19180" y="14165"/>
                    <a:pt x="19149" y="14165"/>
                    <a:pt x="19149" y="14195"/>
                  </a:cubicBezTo>
                  <a:cubicBezTo>
                    <a:pt x="19119" y="14195"/>
                    <a:pt x="19089" y="14165"/>
                    <a:pt x="19089" y="14134"/>
                  </a:cubicBezTo>
                  <a:cubicBezTo>
                    <a:pt x="19089" y="14104"/>
                    <a:pt x="19089" y="14104"/>
                    <a:pt x="19089" y="14104"/>
                  </a:cubicBezTo>
                  <a:cubicBezTo>
                    <a:pt x="19089" y="14043"/>
                    <a:pt x="19119" y="13952"/>
                    <a:pt x="19149" y="13921"/>
                  </a:cubicBezTo>
                  <a:cubicBezTo>
                    <a:pt x="19180" y="13891"/>
                    <a:pt x="19210" y="13861"/>
                    <a:pt x="19241" y="13830"/>
                  </a:cubicBezTo>
                  <a:cubicBezTo>
                    <a:pt x="19271" y="13800"/>
                    <a:pt x="19301" y="13800"/>
                    <a:pt x="19332" y="13830"/>
                  </a:cubicBezTo>
                  <a:cubicBezTo>
                    <a:pt x="19332" y="13830"/>
                    <a:pt x="19362" y="13830"/>
                    <a:pt x="19362" y="13861"/>
                  </a:cubicBezTo>
                  <a:cubicBezTo>
                    <a:pt x="19332" y="13891"/>
                    <a:pt x="19301" y="13921"/>
                    <a:pt x="19271" y="13952"/>
                  </a:cubicBezTo>
                  <a:close/>
                  <a:moveTo>
                    <a:pt x="19636" y="304"/>
                  </a:moveTo>
                  <a:close/>
                  <a:moveTo>
                    <a:pt x="20213" y="1854"/>
                  </a:moveTo>
                  <a:lnTo>
                    <a:pt x="20213" y="1854"/>
                  </a:lnTo>
                  <a:lnTo>
                    <a:pt x="20183" y="2006"/>
                  </a:lnTo>
                  <a:cubicBezTo>
                    <a:pt x="20183" y="2037"/>
                    <a:pt x="20153" y="2037"/>
                    <a:pt x="20122" y="2067"/>
                  </a:cubicBezTo>
                  <a:cubicBezTo>
                    <a:pt x="20122" y="2067"/>
                    <a:pt x="20061" y="2098"/>
                    <a:pt x="20061" y="2158"/>
                  </a:cubicBezTo>
                  <a:lnTo>
                    <a:pt x="20061" y="2158"/>
                  </a:lnTo>
                  <a:lnTo>
                    <a:pt x="20122" y="2219"/>
                  </a:lnTo>
                  <a:lnTo>
                    <a:pt x="20183" y="2250"/>
                  </a:lnTo>
                  <a:lnTo>
                    <a:pt x="20183" y="2250"/>
                  </a:lnTo>
                  <a:lnTo>
                    <a:pt x="20183" y="2250"/>
                  </a:lnTo>
                  <a:lnTo>
                    <a:pt x="20122" y="2219"/>
                  </a:lnTo>
                  <a:lnTo>
                    <a:pt x="20061" y="2158"/>
                  </a:lnTo>
                  <a:lnTo>
                    <a:pt x="20061" y="2158"/>
                  </a:lnTo>
                  <a:cubicBezTo>
                    <a:pt x="20001" y="2128"/>
                    <a:pt x="19940" y="2128"/>
                    <a:pt x="19909" y="2067"/>
                  </a:cubicBezTo>
                  <a:cubicBezTo>
                    <a:pt x="19879" y="2006"/>
                    <a:pt x="19879" y="1976"/>
                    <a:pt x="19879" y="1915"/>
                  </a:cubicBezTo>
                  <a:cubicBezTo>
                    <a:pt x="19849" y="1885"/>
                    <a:pt x="19849" y="1854"/>
                    <a:pt x="19879" y="1854"/>
                  </a:cubicBezTo>
                  <a:lnTo>
                    <a:pt x="19879" y="1854"/>
                  </a:lnTo>
                  <a:lnTo>
                    <a:pt x="19879" y="1854"/>
                  </a:lnTo>
                  <a:lnTo>
                    <a:pt x="19879" y="1854"/>
                  </a:lnTo>
                  <a:lnTo>
                    <a:pt x="19879" y="1854"/>
                  </a:lnTo>
                  <a:cubicBezTo>
                    <a:pt x="19879" y="1854"/>
                    <a:pt x="19909" y="1885"/>
                    <a:pt x="19940" y="1885"/>
                  </a:cubicBezTo>
                  <a:cubicBezTo>
                    <a:pt x="20001" y="1915"/>
                    <a:pt x="20061" y="1915"/>
                    <a:pt x="20122" y="1885"/>
                  </a:cubicBezTo>
                  <a:cubicBezTo>
                    <a:pt x="20153" y="1854"/>
                    <a:pt x="20183" y="1854"/>
                    <a:pt x="20213" y="1854"/>
                  </a:cubicBezTo>
                  <a:lnTo>
                    <a:pt x="20213" y="1854"/>
                  </a:lnTo>
                  <a:cubicBezTo>
                    <a:pt x="20213" y="1854"/>
                    <a:pt x="20213" y="1824"/>
                    <a:pt x="20213" y="1824"/>
                  </a:cubicBezTo>
                  <a:close/>
                  <a:moveTo>
                    <a:pt x="20548" y="1642"/>
                  </a:moveTo>
                  <a:cubicBezTo>
                    <a:pt x="20487" y="1672"/>
                    <a:pt x="20396" y="1702"/>
                    <a:pt x="20335" y="1763"/>
                  </a:cubicBezTo>
                  <a:lnTo>
                    <a:pt x="20274" y="1763"/>
                  </a:lnTo>
                  <a:lnTo>
                    <a:pt x="20274" y="1763"/>
                  </a:lnTo>
                  <a:lnTo>
                    <a:pt x="20274" y="1763"/>
                  </a:lnTo>
                  <a:lnTo>
                    <a:pt x="20274" y="1763"/>
                  </a:lnTo>
                  <a:lnTo>
                    <a:pt x="20274" y="1763"/>
                  </a:lnTo>
                  <a:cubicBezTo>
                    <a:pt x="20304" y="1733"/>
                    <a:pt x="20304" y="1702"/>
                    <a:pt x="20335" y="1672"/>
                  </a:cubicBezTo>
                  <a:cubicBezTo>
                    <a:pt x="20365" y="1642"/>
                    <a:pt x="20396" y="1611"/>
                    <a:pt x="20456" y="1550"/>
                  </a:cubicBezTo>
                  <a:lnTo>
                    <a:pt x="20456" y="1550"/>
                  </a:lnTo>
                  <a:lnTo>
                    <a:pt x="20456" y="1550"/>
                  </a:lnTo>
                  <a:cubicBezTo>
                    <a:pt x="20396" y="1550"/>
                    <a:pt x="20335" y="1550"/>
                    <a:pt x="20304" y="1459"/>
                  </a:cubicBezTo>
                  <a:cubicBezTo>
                    <a:pt x="20304" y="1459"/>
                    <a:pt x="20335" y="1459"/>
                    <a:pt x="20335" y="1429"/>
                  </a:cubicBezTo>
                  <a:lnTo>
                    <a:pt x="20365" y="1429"/>
                  </a:lnTo>
                  <a:cubicBezTo>
                    <a:pt x="20365" y="1459"/>
                    <a:pt x="20396" y="1459"/>
                    <a:pt x="20396" y="1459"/>
                  </a:cubicBezTo>
                  <a:lnTo>
                    <a:pt x="20456" y="1550"/>
                  </a:lnTo>
                  <a:lnTo>
                    <a:pt x="20456" y="1550"/>
                  </a:lnTo>
                  <a:lnTo>
                    <a:pt x="20456" y="1550"/>
                  </a:lnTo>
                  <a:cubicBezTo>
                    <a:pt x="20456" y="1550"/>
                    <a:pt x="20487" y="1550"/>
                    <a:pt x="20517" y="1581"/>
                  </a:cubicBezTo>
                  <a:cubicBezTo>
                    <a:pt x="20548" y="1581"/>
                    <a:pt x="20548" y="1581"/>
                    <a:pt x="20548" y="1611"/>
                  </a:cubicBezTo>
                  <a:cubicBezTo>
                    <a:pt x="20548" y="1611"/>
                    <a:pt x="20548" y="1642"/>
                    <a:pt x="20548" y="1642"/>
                  </a:cubicBezTo>
                  <a:close/>
                  <a:moveTo>
                    <a:pt x="20912" y="1611"/>
                  </a:moveTo>
                  <a:lnTo>
                    <a:pt x="20912" y="1611"/>
                  </a:lnTo>
                  <a:close/>
                  <a:moveTo>
                    <a:pt x="21308" y="13344"/>
                  </a:moveTo>
                  <a:cubicBezTo>
                    <a:pt x="21277" y="13374"/>
                    <a:pt x="21247" y="13374"/>
                    <a:pt x="21247" y="13374"/>
                  </a:cubicBezTo>
                  <a:lnTo>
                    <a:pt x="21004" y="13283"/>
                  </a:lnTo>
                  <a:cubicBezTo>
                    <a:pt x="20943" y="13283"/>
                    <a:pt x="20943" y="13222"/>
                    <a:pt x="20973" y="13192"/>
                  </a:cubicBezTo>
                  <a:cubicBezTo>
                    <a:pt x="20973" y="13131"/>
                    <a:pt x="20973" y="13131"/>
                    <a:pt x="20973" y="13101"/>
                  </a:cubicBezTo>
                  <a:cubicBezTo>
                    <a:pt x="20973" y="13101"/>
                    <a:pt x="21004" y="13101"/>
                    <a:pt x="21004" y="13162"/>
                  </a:cubicBezTo>
                  <a:cubicBezTo>
                    <a:pt x="21064" y="13192"/>
                    <a:pt x="21095" y="13253"/>
                    <a:pt x="21156" y="13253"/>
                  </a:cubicBezTo>
                  <a:cubicBezTo>
                    <a:pt x="21216" y="13253"/>
                    <a:pt x="21247" y="13283"/>
                    <a:pt x="21277" y="13314"/>
                  </a:cubicBezTo>
                  <a:lnTo>
                    <a:pt x="21277" y="13344"/>
                  </a:lnTo>
                  <a:cubicBezTo>
                    <a:pt x="21277" y="13344"/>
                    <a:pt x="21308" y="13374"/>
                    <a:pt x="21308" y="13374"/>
                  </a:cubicBezTo>
                  <a:close/>
                  <a:moveTo>
                    <a:pt x="21308" y="2645"/>
                  </a:moveTo>
                  <a:lnTo>
                    <a:pt x="21308" y="2645"/>
                  </a:lnTo>
                  <a:lnTo>
                    <a:pt x="21308" y="2645"/>
                  </a:lnTo>
                  <a:lnTo>
                    <a:pt x="21308" y="2645"/>
                  </a:lnTo>
                  <a:lnTo>
                    <a:pt x="21308" y="2645"/>
                  </a:lnTo>
                  <a:lnTo>
                    <a:pt x="21308" y="2645"/>
                  </a:lnTo>
                  <a:cubicBezTo>
                    <a:pt x="21308" y="2645"/>
                    <a:pt x="21308" y="2675"/>
                    <a:pt x="21308" y="2645"/>
                  </a:cubicBezTo>
                  <a:close/>
                  <a:moveTo>
                    <a:pt x="22767" y="12493"/>
                  </a:moveTo>
                  <a:cubicBezTo>
                    <a:pt x="22736" y="12523"/>
                    <a:pt x="22706" y="12523"/>
                    <a:pt x="22675" y="12493"/>
                  </a:cubicBezTo>
                  <a:cubicBezTo>
                    <a:pt x="22675" y="12462"/>
                    <a:pt x="22675" y="12432"/>
                    <a:pt x="22675" y="12432"/>
                  </a:cubicBezTo>
                  <a:cubicBezTo>
                    <a:pt x="22675" y="12402"/>
                    <a:pt x="22706" y="12402"/>
                    <a:pt x="22706" y="12371"/>
                  </a:cubicBezTo>
                  <a:cubicBezTo>
                    <a:pt x="22736" y="12371"/>
                    <a:pt x="22767" y="12371"/>
                    <a:pt x="22797" y="12402"/>
                  </a:cubicBezTo>
                  <a:cubicBezTo>
                    <a:pt x="22797" y="12432"/>
                    <a:pt x="22797" y="12432"/>
                    <a:pt x="22797" y="12462"/>
                  </a:cubicBezTo>
                  <a:close/>
                  <a:moveTo>
                    <a:pt x="22858" y="13162"/>
                  </a:moveTo>
                  <a:lnTo>
                    <a:pt x="22858" y="13192"/>
                  </a:lnTo>
                  <a:cubicBezTo>
                    <a:pt x="22858" y="13192"/>
                    <a:pt x="22858" y="13192"/>
                    <a:pt x="22827" y="13192"/>
                  </a:cubicBezTo>
                  <a:lnTo>
                    <a:pt x="22827" y="13162"/>
                  </a:lnTo>
                  <a:cubicBezTo>
                    <a:pt x="22827" y="13131"/>
                    <a:pt x="22827" y="13131"/>
                    <a:pt x="22827" y="13131"/>
                  </a:cubicBezTo>
                  <a:cubicBezTo>
                    <a:pt x="22827" y="13101"/>
                    <a:pt x="22888" y="13070"/>
                    <a:pt x="22888" y="13101"/>
                  </a:cubicBezTo>
                  <a:cubicBezTo>
                    <a:pt x="22888" y="13101"/>
                    <a:pt x="22888" y="13131"/>
                    <a:pt x="22858" y="13162"/>
                  </a:cubicBezTo>
                  <a:close/>
                  <a:moveTo>
                    <a:pt x="22979" y="12797"/>
                  </a:moveTo>
                  <a:lnTo>
                    <a:pt x="22979" y="12797"/>
                  </a:lnTo>
                  <a:close/>
                  <a:moveTo>
                    <a:pt x="24043" y="10396"/>
                  </a:moveTo>
                  <a:lnTo>
                    <a:pt x="24043" y="10396"/>
                  </a:lnTo>
                  <a:cubicBezTo>
                    <a:pt x="23982" y="10335"/>
                    <a:pt x="23922" y="10304"/>
                    <a:pt x="23922" y="10244"/>
                  </a:cubicBezTo>
                  <a:lnTo>
                    <a:pt x="23922" y="10213"/>
                  </a:lnTo>
                  <a:cubicBezTo>
                    <a:pt x="23922" y="10213"/>
                    <a:pt x="23922" y="10183"/>
                    <a:pt x="23952" y="10213"/>
                  </a:cubicBezTo>
                  <a:cubicBezTo>
                    <a:pt x="23982" y="10244"/>
                    <a:pt x="23982" y="10274"/>
                    <a:pt x="23982" y="10304"/>
                  </a:cubicBezTo>
                  <a:cubicBezTo>
                    <a:pt x="24013" y="10304"/>
                    <a:pt x="24043" y="10335"/>
                    <a:pt x="24074" y="10365"/>
                  </a:cubicBezTo>
                  <a:cubicBezTo>
                    <a:pt x="24074" y="10365"/>
                    <a:pt x="24074" y="10365"/>
                    <a:pt x="24074" y="10396"/>
                  </a:cubicBezTo>
                  <a:close/>
                  <a:moveTo>
                    <a:pt x="24043" y="10122"/>
                  </a:moveTo>
                  <a:lnTo>
                    <a:pt x="24043" y="10092"/>
                  </a:lnTo>
                  <a:lnTo>
                    <a:pt x="24043" y="10092"/>
                  </a:lnTo>
                  <a:cubicBezTo>
                    <a:pt x="24043" y="10092"/>
                    <a:pt x="24074" y="10122"/>
                    <a:pt x="24074" y="10122"/>
                  </a:cubicBezTo>
                  <a:close/>
                  <a:moveTo>
                    <a:pt x="24256" y="12037"/>
                  </a:moveTo>
                  <a:lnTo>
                    <a:pt x="24256" y="12067"/>
                  </a:lnTo>
                  <a:lnTo>
                    <a:pt x="24256" y="12037"/>
                  </a:lnTo>
                  <a:cubicBezTo>
                    <a:pt x="24256" y="12007"/>
                    <a:pt x="24256" y="12007"/>
                    <a:pt x="24256" y="11976"/>
                  </a:cubicBezTo>
                  <a:lnTo>
                    <a:pt x="24256" y="11976"/>
                  </a:lnTo>
                  <a:cubicBezTo>
                    <a:pt x="24256" y="11976"/>
                    <a:pt x="24286" y="11976"/>
                    <a:pt x="24286" y="12007"/>
                  </a:cubicBezTo>
                  <a:close/>
                  <a:moveTo>
                    <a:pt x="24985" y="11763"/>
                  </a:moveTo>
                  <a:lnTo>
                    <a:pt x="24985" y="11733"/>
                  </a:lnTo>
                  <a:lnTo>
                    <a:pt x="25046" y="11611"/>
                  </a:lnTo>
                  <a:lnTo>
                    <a:pt x="25046" y="11611"/>
                  </a:lnTo>
                  <a:cubicBezTo>
                    <a:pt x="25016" y="11611"/>
                    <a:pt x="25016" y="11611"/>
                    <a:pt x="25046" y="11611"/>
                  </a:cubicBezTo>
                  <a:lnTo>
                    <a:pt x="25046" y="11611"/>
                  </a:lnTo>
                  <a:lnTo>
                    <a:pt x="25046" y="11611"/>
                  </a:lnTo>
                  <a:cubicBezTo>
                    <a:pt x="25077" y="11642"/>
                    <a:pt x="25107" y="11642"/>
                    <a:pt x="25137" y="11642"/>
                  </a:cubicBezTo>
                  <a:cubicBezTo>
                    <a:pt x="25168" y="11611"/>
                    <a:pt x="25168" y="11611"/>
                    <a:pt x="25198" y="11581"/>
                  </a:cubicBezTo>
                  <a:cubicBezTo>
                    <a:pt x="25229" y="11490"/>
                    <a:pt x="25259" y="11399"/>
                    <a:pt x="25320" y="11338"/>
                  </a:cubicBezTo>
                  <a:cubicBezTo>
                    <a:pt x="25320" y="11307"/>
                    <a:pt x="25350" y="11277"/>
                    <a:pt x="25350" y="11247"/>
                  </a:cubicBezTo>
                  <a:cubicBezTo>
                    <a:pt x="25381" y="11186"/>
                    <a:pt x="25381" y="11125"/>
                    <a:pt x="25411" y="11064"/>
                  </a:cubicBezTo>
                  <a:cubicBezTo>
                    <a:pt x="25533" y="10821"/>
                    <a:pt x="25563" y="10548"/>
                    <a:pt x="25533" y="10274"/>
                  </a:cubicBezTo>
                  <a:cubicBezTo>
                    <a:pt x="25533" y="10244"/>
                    <a:pt x="25533" y="10244"/>
                    <a:pt x="25533" y="10213"/>
                  </a:cubicBezTo>
                  <a:cubicBezTo>
                    <a:pt x="25533" y="10213"/>
                    <a:pt x="25533" y="10213"/>
                    <a:pt x="25533" y="10213"/>
                  </a:cubicBezTo>
                  <a:cubicBezTo>
                    <a:pt x="25563" y="10213"/>
                    <a:pt x="25593" y="10213"/>
                    <a:pt x="25593" y="10213"/>
                  </a:cubicBezTo>
                  <a:cubicBezTo>
                    <a:pt x="25624" y="10304"/>
                    <a:pt x="25654" y="10426"/>
                    <a:pt x="25654" y="10517"/>
                  </a:cubicBezTo>
                  <a:cubicBezTo>
                    <a:pt x="25654" y="10578"/>
                    <a:pt x="25685" y="10639"/>
                    <a:pt x="25685" y="10700"/>
                  </a:cubicBezTo>
                  <a:cubicBezTo>
                    <a:pt x="25745" y="10760"/>
                    <a:pt x="25715" y="10851"/>
                    <a:pt x="25654" y="10882"/>
                  </a:cubicBezTo>
                  <a:cubicBezTo>
                    <a:pt x="25654" y="10912"/>
                    <a:pt x="25654" y="10943"/>
                    <a:pt x="25654" y="10973"/>
                  </a:cubicBezTo>
                  <a:cubicBezTo>
                    <a:pt x="25685" y="11003"/>
                    <a:pt x="25685" y="11034"/>
                    <a:pt x="25654" y="11064"/>
                  </a:cubicBezTo>
                  <a:cubicBezTo>
                    <a:pt x="25593" y="11216"/>
                    <a:pt x="25502" y="11338"/>
                    <a:pt x="25381" y="11429"/>
                  </a:cubicBezTo>
                  <a:cubicBezTo>
                    <a:pt x="25320" y="11459"/>
                    <a:pt x="25289" y="11520"/>
                    <a:pt x="25289" y="11581"/>
                  </a:cubicBezTo>
                  <a:cubicBezTo>
                    <a:pt x="25289" y="11642"/>
                    <a:pt x="25259" y="11672"/>
                    <a:pt x="25198" y="11703"/>
                  </a:cubicBezTo>
                  <a:cubicBezTo>
                    <a:pt x="25137" y="11733"/>
                    <a:pt x="25077" y="11763"/>
                    <a:pt x="25016" y="11763"/>
                  </a:cubicBezTo>
                  <a:cubicBezTo>
                    <a:pt x="25016" y="11763"/>
                    <a:pt x="24985" y="11763"/>
                    <a:pt x="24985" y="1173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84;p34"/>
            <p:cNvSpPr/>
            <p:nvPr/>
          </p:nvSpPr>
          <p:spPr>
            <a:xfrm>
              <a:off x="6261520" y="2940404"/>
              <a:ext cx="613" cy="20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85;p34"/>
            <p:cNvSpPr/>
            <p:nvPr/>
          </p:nvSpPr>
          <p:spPr>
            <a:xfrm>
              <a:off x="5906634" y="280386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86;p34"/>
            <p:cNvSpPr/>
            <p:nvPr/>
          </p:nvSpPr>
          <p:spPr>
            <a:xfrm>
              <a:off x="5602288" y="298249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87;p34"/>
            <p:cNvSpPr/>
            <p:nvPr/>
          </p:nvSpPr>
          <p:spPr>
            <a:xfrm>
              <a:off x="5486209" y="256988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8;p34"/>
            <p:cNvSpPr/>
            <p:nvPr/>
          </p:nvSpPr>
          <p:spPr>
            <a:xfrm>
              <a:off x="5496420" y="2610175"/>
              <a:ext cx="24678" cy="22877"/>
            </a:xfrm>
            <a:custGeom>
              <a:avLst/>
              <a:gdLst/>
              <a:ahLst/>
              <a:cxnLst/>
              <a:rect l="l" t="t" r="r" b="b"/>
              <a:pathLst>
                <a:path w="1247" h="1156" extrusionOk="0">
                  <a:moveTo>
                    <a:pt x="396" y="31"/>
                  </a:moveTo>
                  <a:lnTo>
                    <a:pt x="396" y="31"/>
                  </a:lnTo>
                  <a:cubicBezTo>
                    <a:pt x="396" y="62"/>
                    <a:pt x="365" y="122"/>
                    <a:pt x="365" y="183"/>
                  </a:cubicBezTo>
                  <a:cubicBezTo>
                    <a:pt x="305" y="335"/>
                    <a:pt x="214" y="487"/>
                    <a:pt x="153" y="639"/>
                  </a:cubicBezTo>
                  <a:cubicBezTo>
                    <a:pt x="153" y="670"/>
                    <a:pt x="122" y="700"/>
                    <a:pt x="92" y="730"/>
                  </a:cubicBezTo>
                  <a:cubicBezTo>
                    <a:pt x="62" y="730"/>
                    <a:pt x="62" y="761"/>
                    <a:pt x="31" y="761"/>
                  </a:cubicBezTo>
                  <a:cubicBezTo>
                    <a:pt x="1" y="822"/>
                    <a:pt x="31" y="852"/>
                    <a:pt x="62" y="882"/>
                  </a:cubicBezTo>
                  <a:lnTo>
                    <a:pt x="122" y="913"/>
                  </a:lnTo>
                  <a:cubicBezTo>
                    <a:pt x="153" y="913"/>
                    <a:pt x="183" y="943"/>
                    <a:pt x="153" y="1004"/>
                  </a:cubicBezTo>
                  <a:cubicBezTo>
                    <a:pt x="153" y="1004"/>
                    <a:pt x="153" y="1034"/>
                    <a:pt x="153" y="1034"/>
                  </a:cubicBezTo>
                  <a:cubicBezTo>
                    <a:pt x="153" y="1095"/>
                    <a:pt x="214" y="1156"/>
                    <a:pt x="274" y="1126"/>
                  </a:cubicBezTo>
                  <a:cubicBezTo>
                    <a:pt x="305" y="1126"/>
                    <a:pt x="335" y="1126"/>
                    <a:pt x="365" y="1095"/>
                  </a:cubicBezTo>
                  <a:cubicBezTo>
                    <a:pt x="457" y="974"/>
                    <a:pt x="609" y="943"/>
                    <a:pt x="669" y="822"/>
                  </a:cubicBezTo>
                  <a:cubicBezTo>
                    <a:pt x="669" y="791"/>
                    <a:pt x="700" y="791"/>
                    <a:pt x="700" y="822"/>
                  </a:cubicBezTo>
                  <a:cubicBezTo>
                    <a:pt x="761" y="852"/>
                    <a:pt x="821" y="882"/>
                    <a:pt x="821" y="943"/>
                  </a:cubicBezTo>
                  <a:cubicBezTo>
                    <a:pt x="821" y="974"/>
                    <a:pt x="852" y="1004"/>
                    <a:pt x="852" y="1004"/>
                  </a:cubicBezTo>
                  <a:lnTo>
                    <a:pt x="1065" y="1095"/>
                  </a:lnTo>
                  <a:cubicBezTo>
                    <a:pt x="1095" y="1095"/>
                    <a:pt x="1095" y="1095"/>
                    <a:pt x="1125" y="1095"/>
                  </a:cubicBezTo>
                  <a:cubicBezTo>
                    <a:pt x="1156" y="1065"/>
                    <a:pt x="1186" y="1034"/>
                    <a:pt x="1217" y="1004"/>
                  </a:cubicBezTo>
                  <a:cubicBezTo>
                    <a:pt x="1247" y="974"/>
                    <a:pt x="1217" y="913"/>
                    <a:pt x="1186" y="882"/>
                  </a:cubicBezTo>
                  <a:lnTo>
                    <a:pt x="1156" y="882"/>
                  </a:lnTo>
                  <a:cubicBezTo>
                    <a:pt x="1095" y="882"/>
                    <a:pt x="1065" y="822"/>
                    <a:pt x="1065" y="761"/>
                  </a:cubicBezTo>
                  <a:cubicBezTo>
                    <a:pt x="1065" y="700"/>
                    <a:pt x="1034" y="609"/>
                    <a:pt x="973" y="578"/>
                  </a:cubicBezTo>
                  <a:cubicBezTo>
                    <a:pt x="943" y="548"/>
                    <a:pt x="913" y="518"/>
                    <a:pt x="913" y="457"/>
                  </a:cubicBezTo>
                  <a:cubicBezTo>
                    <a:pt x="852" y="366"/>
                    <a:pt x="730" y="335"/>
                    <a:pt x="700" y="214"/>
                  </a:cubicBezTo>
                  <a:lnTo>
                    <a:pt x="639" y="214"/>
                  </a:lnTo>
                  <a:cubicBezTo>
                    <a:pt x="639" y="214"/>
                    <a:pt x="578" y="183"/>
                    <a:pt x="639" y="153"/>
                  </a:cubicBezTo>
                  <a:cubicBezTo>
                    <a:pt x="669" y="122"/>
                    <a:pt x="700" y="92"/>
                    <a:pt x="700" y="62"/>
                  </a:cubicBezTo>
                  <a:cubicBezTo>
                    <a:pt x="730" y="31"/>
                    <a:pt x="700" y="31"/>
                    <a:pt x="700" y="1"/>
                  </a:cubicBezTo>
                  <a:cubicBezTo>
                    <a:pt x="700" y="1"/>
                    <a:pt x="700" y="1"/>
                    <a:pt x="669" y="1"/>
                  </a:cubicBezTo>
                  <a:cubicBezTo>
                    <a:pt x="639" y="31"/>
                    <a:pt x="609" y="31"/>
                    <a:pt x="578" y="31"/>
                  </a:cubicBezTo>
                  <a:cubicBezTo>
                    <a:pt x="517" y="31"/>
                    <a:pt x="487" y="31"/>
                    <a:pt x="457" y="31"/>
                  </a:cubicBezTo>
                  <a:lnTo>
                    <a:pt x="396" y="92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89;p34"/>
            <p:cNvSpPr/>
            <p:nvPr/>
          </p:nvSpPr>
          <p:spPr>
            <a:xfrm>
              <a:off x="5528299" y="257528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90;p34"/>
            <p:cNvSpPr/>
            <p:nvPr/>
          </p:nvSpPr>
          <p:spPr>
            <a:xfrm>
              <a:off x="5562593" y="275694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91;p34"/>
            <p:cNvSpPr/>
            <p:nvPr/>
          </p:nvSpPr>
          <p:spPr>
            <a:xfrm>
              <a:off x="5251024" y="261258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92;p34"/>
            <p:cNvSpPr/>
            <p:nvPr/>
          </p:nvSpPr>
          <p:spPr>
            <a:xfrm>
              <a:off x="5160195" y="2494096"/>
              <a:ext cx="508920" cy="776599"/>
            </a:xfrm>
            <a:custGeom>
              <a:avLst/>
              <a:gdLst/>
              <a:ahLst/>
              <a:cxnLst/>
              <a:rect l="l" t="t" r="r" b="b"/>
              <a:pathLst>
                <a:path w="25716" h="39242" extrusionOk="0">
                  <a:moveTo>
                    <a:pt x="25533" y="25928"/>
                  </a:moveTo>
                  <a:cubicBezTo>
                    <a:pt x="25533" y="25898"/>
                    <a:pt x="25503" y="25867"/>
                    <a:pt x="25472" y="25867"/>
                  </a:cubicBezTo>
                  <a:cubicBezTo>
                    <a:pt x="25442" y="25837"/>
                    <a:pt x="25381" y="25837"/>
                    <a:pt x="25351" y="25837"/>
                  </a:cubicBezTo>
                  <a:cubicBezTo>
                    <a:pt x="25290" y="25837"/>
                    <a:pt x="25199" y="25806"/>
                    <a:pt x="25168" y="25776"/>
                  </a:cubicBezTo>
                  <a:cubicBezTo>
                    <a:pt x="25077" y="25715"/>
                    <a:pt x="24986" y="25685"/>
                    <a:pt x="24925" y="25624"/>
                  </a:cubicBezTo>
                  <a:cubicBezTo>
                    <a:pt x="24834" y="25502"/>
                    <a:pt x="24712" y="25411"/>
                    <a:pt x="24591" y="25350"/>
                  </a:cubicBezTo>
                  <a:cubicBezTo>
                    <a:pt x="24530" y="25320"/>
                    <a:pt x="24469" y="25320"/>
                    <a:pt x="24408" y="25320"/>
                  </a:cubicBezTo>
                  <a:cubicBezTo>
                    <a:pt x="24196" y="25320"/>
                    <a:pt x="23983" y="25290"/>
                    <a:pt x="23770" y="25229"/>
                  </a:cubicBezTo>
                  <a:cubicBezTo>
                    <a:pt x="23740" y="25229"/>
                    <a:pt x="23709" y="25229"/>
                    <a:pt x="23679" y="25229"/>
                  </a:cubicBezTo>
                  <a:cubicBezTo>
                    <a:pt x="23648" y="25229"/>
                    <a:pt x="23618" y="25259"/>
                    <a:pt x="23588" y="25259"/>
                  </a:cubicBezTo>
                  <a:cubicBezTo>
                    <a:pt x="23557" y="25290"/>
                    <a:pt x="23527" y="25259"/>
                    <a:pt x="23527" y="25229"/>
                  </a:cubicBezTo>
                  <a:cubicBezTo>
                    <a:pt x="23527" y="25198"/>
                    <a:pt x="23496" y="25138"/>
                    <a:pt x="23496" y="25107"/>
                  </a:cubicBezTo>
                  <a:cubicBezTo>
                    <a:pt x="23496" y="25077"/>
                    <a:pt x="23436" y="25046"/>
                    <a:pt x="23405" y="25046"/>
                  </a:cubicBezTo>
                  <a:cubicBezTo>
                    <a:pt x="23284" y="25016"/>
                    <a:pt x="23192" y="24986"/>
                    <a:pt x="23071" y="24925"/>
                  </a:cubicBezTo>
                  <a:cubicBezTo>
                    <a:pt x="23010" y="24864"/>
                    <a:pt x="22919" y="24864"/>
                    <a:pt x="22828" y="24864"/>
                  </a:cubicBezTo>
                  <a:cubicBezTo>
                    <a:pt x="22737" y="24834"/>
                    <a:pt x="22676" y="24864"/>
                    <a:pt x="22645" y="24925"/>
                  </a:cubicBezTo>
                  <a:cubicBezTo>
                    <a:pt x="22645" y="24925"/>
                    <a:pt x="22615" y="24925"/>
                    <a:pt x="22615" y="24925"/>
                  </a:cubicBezTo>
                  <a:cubicBezTo>
                    <a:pt x="22615" y="24925"/>
                    <a:pt x="22585" y="24925"/>
                    <a:pt x="22585" y="24894"/>
                  </a:cubicBezTo>
                  <a:cubicBezTo>
                    <a:pt x="22585" y="24864"/>
                    <a:pt x="22585" y="24864"/>
                    <a:pt x="22585" y="24834"/>
                  </a:cubicBezTo>
                  <a:cubicBezTo>
                    <a:pt x="22615" y="24773"/>
                    <a:pt x="22585" y="24743"/>
                    <a:pt x="22524" y="24712"/>
                  </a:cubicBezTo>
                  <a:cubicBezTo>
                    <a:pt x="22463" y="24682"/>
                    <a:pt x="22402" y="24651"/>
                    <a:pt x="22311" y="24651"/>
                  </a:cubicBezTo>
                  <a:lnTo>
                    <a:pt x="22311" y="24682"/>
                  </a:lnTo>
                  <a:lnTo>
                    <a:pt x="22311" y="24682"/>
                  </a:lnTo>
                  <a:lnTo>
                    <a:pt x="22311" y="24682"/>
                  </a:lnTo>
                  <a:lnTo>
                    <a:pt x="22311" y="24682"/>
                  </a:lnTo>
                  <a:cubicBezTo>
                    <a:pt x="22250" y="24682"/>
                    <a:pt x="22159" y="24682"/>
                    <a:pt x="22098" y="24743"/>
                  </a:cubicBezTo>
                  <a:cubicBezTo>
                    <a:pt x="22098" y="24712"/>
                    <a:pt x="22037" y="24712"/>
                    <a:pt x="22007" y="24682"/>
                  </a:cubicBezTo>
                  <a:cubicBezTo>
                    <a:pt x="22068" y="24651"/>
                    <a:pt x="22129" y="24591"/>
                    <a:pt x="22220" y="24591"/>
                  </a:cubicBezTo>
                  <a:cubicBezTo>
                    <a:pt x="22220" y="24530"/>
                    <a:pt x="22250" y="24439"/>
                    <a:pt x="22281" y="24378"/>
                  </a:cubicBezTo>
                  <a:cubicBezTo>
                    <a:pt x="22281" y="24347"/>
                    <a:pt x="22281" y="24287"/>
                    <a:pt x="22250" y="24256"/>
                  </a:cubicBezTo>
                  <a:cubicBezTo>
                    <a:pt x="22220" y="24226"/>
                    <a:pt x="22189" y="24165"/>
                    <a:pt x="22159" y="24135"/>
                  </a:cubicBezTo>
                  <a:cubicBezTo>
                    <a:pt x="22068" y="24043"/>
                    <a:pt x="22037" y="23952"/>
                    <a:pt x="22007" y="23831"/>
                  </a:cubicBezTo>
                  <a:cubicBezTo>
                    <a:pt x="22007" y="23770"/>
                    <a:pt x="21977" y="23739"/>
                    <a:pt x="21946" y="23709"/>
                  </a:cubicBezTo>
                  <a:cubicBezTo>
                    <a:pt x="21794" y="23527"/>
                    <a:pt x="21642" y="23405"/>
                    <a:pt x="21430" y="23344"/>
                  </a:cubicBezTo>
                  <a:cubicBezTo>
                    <a:pt x="21399" y="23344"/>
                    <a:pt x="21369" y="23344"/>
                    <a:pt x="21369" y="23314"/>
                  </a:cubicBezTo>
                  <a:cubicBezTo>
                    <a:pt x="21278" y="23284"/>
                    <a:pt x="21156" y="23253"/>
                    <a:pt x="21065" y="23284"/>
                  </a:cubicBezTo>
                  <a:lnTo>
                    <a:pt x="20761" y="23284"/>
                  </a:lnTo>
                  <a:cubicBezTo>
                    <a:pt x="20730" y="23253"/>
                    <a:pt x="20730" y="23253"/>
                    <a:pt x="20700" y="23253"/>
                  </a:cubicBezTo>
                  <a:cubicBezTo>
                    <a:pt x="20609" y="23192"/>
                    <a:pt x="20518" y="23101"/>
                    <a:pt x="20426" y="23071"/>
                  </a:cubicBezTo>
                  <a:cubicBezTo>
                    <a:pt x="20426" y="23071"/>
                    <a:pt x="20396" y="23071"/>
                    <a:pt x="20396" y="23040"/>
                  </a:cubicBezTo>
                  <a:cubicBezTo>
                    <a:pt x="20366" y="23010"/>
                    <a:pt x="20335" y="22949"/>
                    <a:pt x="20305" y="22919"/>
                  </a:cubicBezTo>
                  <a:cubicBezTo>
                    <a:pt x="20274" y="22858"/>
                    <a:pt x="20214" y="22797"/>
                    <a:pt x="20153" y="22767"/>
                  </a:cubicBezTo>
                  <a:cubicBezTo>
                    <a:pt x="20092" y="22736"/>
                    <a:pt x="20062" y="22706"/>
                    <a:pt x="20001" y="22676"/>
                  </a:cubicBezTo>
                  <a:lnTo>
                    <a:pt x="19879" y="22676"/>
                  </a:lnTo>
                  <a:cubicBezTo>
                    <a:pt x="19819" y="22676"/>
                    <a:pt x="19819" y="22676"/>
                    <a:pt x="19819" y="22645"/>
                  </a:cubicBezTo>
                  <a:cubicBezTo>
                    <a:pt x="19819" y="22554"/>
                    <a:pt x="19788" y="22493"/>
                    <a:pt x="19697" y="22463"/>
                  </a:cubicBezTo>
                  <a:lnTo>
                    <a:pt x="19515" y="22372"/>
                  </a:lnTo>
                  <a:cubicBezTo>
                    <a:pt x="19484" y="22372"/>
                    <a:pt x="19454" y="22341"/>
                    <a:pt x="19454" y="22311"/>
                  </a:cubicBezTo>
                  <a:cubicBezTo>
                    <a:pt x="19454" y="22311"/>
                    <a:pt x="19484" y="22280"/>
                    <a:pt x="19515" y="22280"/>
                  </a:cubicBezTo>
                  <a:lnTo>
                    <a:pt x="19545" y="22280"/>
                  </a:lnTo>
                  <a:cubicBezTo>
                    <a:pt x="19545" y="22280"/>
                    <a:pt x="19545" y="22250"/>
                    <a:pt x="19545" y="22250"/>
                  </a:cubicBezTo>
                  <a:cubicBezTo>
                    <a:pt x="19515" y="22220"/>
                    <a:pt x="19515" y="22220"/>
                    <a:pt x="19515" y="22250"/>
                  </a:cubicBezTo>
                  <a:cubicBezTo>
                    <a:pt x="19423" y="22220"/>
                    <a:pt x="19332" y="22220"/>
                    <a:pt x="19271" y="22250"/>
                  </a:cubicBezTo>
                  <a:cubicBezTo>
                    <a:pt x="19211" y="22250"/>
                    <a:pt x="19180" y="22220"/>
                    <a:pt x="19150" y="22189"/>
                  </a:cubicBezTo>
                  <a:lnTo>
                    <a:pt x="19089" y="22189"/>
                  </a:lnTo>
                  <a:cubicBezTo>
                    <a:pt x="19089" y="22189"/>
                    <a:pt x="19089" y="22250"/>
                    <a:pt x="19089" y="22250"/>
                  </a:cubicBezTo>
                  <a:cubicBezTo>
                    <a:pt x="18998" y="22341"/>
                    <a:pt x="18846" y="22372"/>
                    <a:pt x="18755" y="22311"/>
                  </a:cubicBezTo>
                  <a:cubicBezTo>
                    <a:pt x="18694" y="22250"/>
                    <a:pt x="18603" y="22250"/>
                    <a:pt x="18542" y="22280"/>
                  </a:cubicBezTo>
                  <a:lnTo>
                    <a:pt x="18299" y="22280"/>
                  </a:lnTo>
                  <a:cubicBezTo>
                    <a:pt x="18268" y="22280"/>
                    <a:pt x="18238" y="22250"/>
                    <a:pt x="18238" y="22220"/>
                  </a:cubicBezTo>
                  <a:cubicBezTo>
                    <a:pt x="18208" y="22189"/>
                    <a:pt x="18208" y="22189"/>
                    <a:pt x="18238" y="22189"/>
                  </a:cubicBezTo>
                  <a:cubicBezTo>
                    <a:pt x="18208" y="22129"/>
                    <a:pt x="18177" y="22098"/>
                    <a:pt x="18116" y="22068"/>
                  </a:cubicBezTo>
                  <a:lnTo>
                    <a:pt x="17995" y="22068"/>
                  </a:lnTo>
                  <a:cubicBezTo>
                    <a:pt x="17934" y="22037"/>
                    <a:pt x="17873" y="22007"/>
                    <a:pt x="17873" y="21946"/>
                  </a:cubicBezTo>
                  <a:cubicBezTo>
                    <a:pt x="17873" y="21916"/>
                    <a:pt x="17843" y="21885"/>
                    <a:pt x="17812" y="21885"/>
                  </a:cubicBezTo>
                  <a:cubicBezTo>
                    <a:pt x="17782" y="21885"/>
                    <a:pt x="17752" y="21916"/>
                    <a:pt x="17721" y="21946"/>
                  </a:cubicBezTo>
                  <a:cubicBezTo>
                    <a:pt x="17721" y="21946"/>
                    <a:pt x="17721" y="21977"/>
                    <a:pt x="17721" y="22007"/>
                  </a:cubicBezTo>
                  <a:cubicBezTo>
                    <a:pt x="17721" y="22037"/>
                    <a:pt x="17691" y="22098"/>
                    <a:pt x="17630" y="22098"/>
                  </a:cubicBezTo>
                  <a:cubicBezTo>
                    <a:pt x="17600" y="22098"/>
                    <a:pt x="17539" y="22159"/>
                    <a:pt x="17508" y="22159"/>
                  </a:cubicBezTo>
                  <a:cubicBezTo>
                    <a:pt x="17478" y="22189"/>
                    <a:pt x="17448" y="22159"/>
                    <a:pt x="17448" y="22129"/>
                  </a:cubicBezTo>
                  <a:cubicBezTo>
                    <a:pt x="17417" y="22098"/>
                    <a:pt x="17417" y="22068"/>
                    <a:pt x="17448" y="22068"/>
                  </a:cubicBezTo>
                  <a:lnTo>
                    <a:pt x="17569" y="21946"/>
                  </a:lnTo>
                  <a:cubicBezTo>
                    <a:pt x="17569" y="21916"/>
                    <a:pt x="17569" y="21855"/>
                    <a:pt x="17539" y="21855"/>
                  </a:cubicBezTo>
                  <a:cubicBezTo>
                    <a:pt x="17508" y="21855"/>
                    <a:pt x="17478" y="21855"/>
                    <a:pt x="17448" y="21855"/>
                  </a:cubicBezTo>
                  <a:cubicBezTo>
                    <a:pt x="17387" y="21855"/>
                    <a:pt x="17326" y="21885"/>
                    <a:pt x="17296" y="21946"/>
                  </a:cubicBezTo>
                  <a:cubicBezTo>
                    <a:pt x="17235" y="21977"/>
                    <a:pt x="17174" y="22037"/>
                    <a:pt x="17083" y="22068"/>
                  </a:cubicBezTo>
                  <a:cubicBezTo>
                    <a:pt x="16992" y="22068"/>
                    <a:pt x="16901" y="22098"/>
                    <a:pt x="16840" y="22159"/>
                  </a:cubicBezTo>
                  <a:lnTo>
                    <a:pt x="16779" y="22159"/>
                  </a:lnTo>
                  <a:cubicBezTo>
                    <a:pt x="16718" y="22129"/>
                    <a:pt x="16657" y="22159"/>
                    <a:pt x="16627" y="22220"/>
                  </a:cubicBezTo>
                  <a:cubicBezTo>
                    <a:pt x="16566" y="22250"/>
                    <a:pt x="16536" y="22311"/>
                    <a:pt x="16536" y="22402"/>
                  </a:cubicBezTo>
                  <a:cubicBezTo>
                    <a:pt x="16536" y="22463"/>
                    <a:pt x="16475" y="22524"/>
                    <a:pt x="16445" y="22554"/>
                  </a:cubicBezTo>
                  <a:cubicBezTo>
                    <a:pt x="16384" y="22584"/>
                    <a:pt x="16323" y="22615"/>
                    <a:pt x="16293" y="22676"/>
                  </a:cubicBezTo>
                  <a:cubicBezTo>
                    <a:pt x="16262" y="22706"/>
                    <a:pt x="16262" y="22736"/>
                    <a:pt x="16262" y="22767"/>
                  </a:cubicBezTo>
                  <a:lnTo>
                    <a:pt x="16262" y="22767"/>
                  </a:lnTo>
                  <a:lnTo>
                    <a:pt x="16262" y="22767"/>
                  </a:lnTo>
                  <a:lnTo>
                    <a:pt x="16262" y="22767"/>
                  </a:lnTo>
                  <a:cubicBezTo>
                    <a:pt x="16262" y="22767"/>
                    <a:pt x="16232" y="22767"/>
                    <a:pt x="16201" y="22736"/>
                  </a:cubicBezTo>
                  <a:lnTo>
                    <a:pt x="16080" y="22615"/>
                  </a:lnTo>
                  <a:cubicBezTo>
                    <a:pt x="16019" y="22554"/>
                    <a:pt x="15958" y="22524"/>
                    <a:pt x="15867" y="22524"/>
                  </a:cubicBezTo>
                  <a:cubicBezTo>
                    <a:pt x="15746" y="22493"/>
                    <a:pt x="15654" y="22493"/>
                    <a:pt x="15563" y="22554"/>
                  </a:cubicBezTo>
                  <a:lnTo>
                    <a:pt x="15442" y="22584"/>
                  </a:lnTo>
                  <a:cubicBezTo>
                    <a:pt x="15381" y="22645"/>
                    <a:pt x="15290" y="22645"/>
                    <a:pt x="15229" y="22615"/>
                  </a:cubicBezTo>
                  <a:cubicBezTo>
                    <a:pt x="15077" y="22584"/>
                    <a:pt x="14986" y="22493"/>
                    <a:pt x="14894" y="22402"/>
                  </a:cubicBezTo>
                  <a:cubicBezTo>
                    <a:pt x="14864" y="22311"/>
                    <a:pt x="14803" y="22250"/>
                    <a:pt x="14773" y="22189"/>
                  </a:cubicBezTo>
                  <a:cubicBezTo>
                    <a:pt x="14773" y="22159"/>
                    <a:pt x="14742" y="22129"/>
                    <a:pt x="14742" y="22098"/>
                  </a:cubicBezTo>
                  <a:cubicBezTo>
                    <a:pt x="14742" y="22007"/>
                    <a:pt x="14773" y="21916"/>
                    <a:pt x="14803" y="21855"/>
                  </a:cubicBezTo>
                  <a:cubicBezTo>
                    <a:pt x="14834" y="21825"/>
                    <a:pt x="14834" y="21794"/>
                    <a:pt x="14834" y="21764"/>
                  </a:cubicBezTo>
                  <a:cubicBezTo>
                    <a:pt x="14834" y="21673"/>
                    <a:pt x="14864" y="21581"/>
                    <a:pt x="14894" y="21490"/>
                  </a:cubicBezTo>
                  <a:cubicBezTo>
                    <a:pt x="14925" y="21399"/>
                    <a:pt x="14925" y="21308"/>
                    <a:pt x="14925" y="21217"/>
                  </a:cubicBezTo>
                  <a:cubicBezTo>
                    <a:pt x="14925" y="21217"/>
                    <a:pt x="14925" y="21186"/>
                    <a:pt x="14894" y="21186"/>
                  </a:cubicBezTo>
                  <a:lnTo>
                    <a:pt x="14803" y="21156"/>
                  </a:lnTo>
                  <a:lnTo>
                    <a:pt x="14803" y="21156"/>
                  </a:lnTo>
                  <a:lnTo>
                    <a:pt x="14803" y="21156"/>
                  </a:lnTo>
                  <a:lnTo>
                    <a:pt x="14803" y="21156"/>
                  </a:lnTo>
                  <a:cubicBezTo>
                    <a:pt x="14742" y="21095"/>
                    <a:pt x="14651" y="21034"/>
                    <a:pt x="14590" y="21034"/>
                  </a:cubicBezTo>
                  <a:cubicBezTo>
                    <a:pt x="14499" y="21034"/>
                    <a:pt x="14408" y="21034"/>
                    <a:pt x="14347" y="21004"/>
                  </a:cubicBezTo>
                  <a:cubicBezTo>
                    <a:pt x="14256" y="21004"/>
                    <a:pt x="14165" y="21034"/>
                    <a:pt x="14074" y="21034"/>
                  </a:cubicBezTo>
                  <a:cubicBezTo>
                    <a:pt x="13983" y="21034"/>
                    <a:pt x="13922" y="21034"/>
                    <a:pt x="13861" y="21034"/>
                  </a:cubicBezTo>
                  <a:cubicBezTo>
                    <a:pt x="13831" y="21034"/>
                    <a:pt x="13770" y="21034"/>
                    <a:pt x="13739" y="21004"/>
                  </a:cubicBezTo>
                  <a:cubicBezTo>
                    <a:pt x="13709" y="21004"/>
                    <a:pt x="13709" y="21004"/>
                    <a:pt x="13739" y="20973"/>
                  </a:cubicBezTo>
                  <a:cubicBezTo>
                    <a:pt x="13800" y="20913"/>
                    <a:pt x="13861" y="20791"/>
                    <a:pt x="13831" y="20700"/>
                  </a:cubicBezTo>
                  <a:cubicBezTo>
                    <a:pt x="13831" y="20639"/>
                    <a:pt x="13831" y="20578"/>
                    <a:pt x="13861" y="20518"/>
                  </a:cubicBezTo>
                  <a:cubicBezTo>
                    <a:pt x="13861" y="20487"/>
                    <a:pt x="13861" y="20487"/>
                    <a:pt x="13891" y="20487"/>
                  </a:cubicBezTo>
                  <a:cubicBezTo>
                    <a:pt x="13952" y="20487"/>
                    <a:pt x="14013" y="20426"/>
                    <a:pt x="14013" y="20366"/>
                  </a:cubicBezTo>
                  <a:cubicBezTo>
                    <a:pt x="14013" y="20305"/>
                    <a:pt x="14043" y="20244"/>
                    <a:pt x="14043" y="20183"/>
                  </a:cubicBezTo>
                  <a:cubicBezTo>
                    <a:pt x="14013" y="20092"/>
                    <a:pt x="14043" y="20031"/>
                    <a:pt x="14104" y="19970"/>
                  </a:cubicBezTo>
                  <a:cubicBezTo>
                    <a:pt x="14135" y="19940"/>
                    <a:pt x="14195" y="19879"/>
                    <a:pt x="14195" y="19849"/>
                  </a:cubicBezTo>
                  <a:cubicBezTo>
                    <a:pt x="14226" y="19818"/>
                    <a:pt x="14226" y="19788"/>
                    <a:pt x="14226" y="19758"/>
                  </a:cubicBezTo>
                  <a:cubicBezTo>
                    <a:pt x="14256" y="19697"/>
                    <a:pt x="14226" y="19666"/>
                    <a:pt x="14165" y="19636"/>
                  </a:cubicBezTo>
                  <a:cubicBezTo>
                    <a:pt x="14043" y="19636"/>
                    <a:pt x="13952" y="19636"/>
                    <a:pt x="13831" y="19666"/>
                  </a:cubicBezTo>
                  <a:cubicBezTo>
                    <a:pt x="13770" y="19697"/>
                    <a:pt x="13679" y="19727"/>
                    <a:pt x="13587" y="19727"/>
                  </a:cubicBezTo>
                  <a:cubicBezTo>
                    <a:pt x="13496" y="19727"/>
                    <a:pt x="13435" y="19758"/>
                    <a:pt x="13405" y="19849"/>
                  </a:cubicBezTo>
                  <a:cubicBezTo>
                    <a:pt x="13405" y="19879"/>
                    <a:pt x="13375" y="19910"/>
                    <a:pt x="13375" y="19970"/>
                  </a:cubicBezTo>
                  <a:cubicBezTo>
                    <a:pt x="13344" y="20092"/>
                    <a:pt x="13283" y="20214"/>
                    <a:pt x="13162" y="20305"/>
                  </a:cubicBezTo>
                  <a:cubicBezTo>
                    <a:pt x="13131" y="20426"/>
                    <a:pt x="13071" y="20396"/>
                    <a:pt x="12980" y="20366"/>
                  </a:cubicBezTo>
                  <a:cubicBezTo>
                    <a:pt x="12949" y="20366"/>
                    <a:pt x="12888" y="20366"/>
                    <a:pt x="12858" y="20366"/>
                  </a:cubicBezTo>
                  <a:cubicBezTo>
                    <a:pt x="12767" y="20396"/>
                    <a:pt x="12676" y="20426"/>
                    <a:pt x="12584" y="20457"/>
                  </a:cubicBezTo>
                  <a:cubicBezTo>
                    <a:pt x="12524" y="20487"/>
                    <a:pt x="12432" y="20457"/>
                    <a:pt x="12402" y="20396"/>
                  </a:cubicBezTo>
                  <a:cubicBezTo>
                    <a:pt x="12341" y="20366"/>
                    <a:pt x="12280" y="20335"/>
                    <a:pt x="12220" y="20305"/>
                  </a:cubicBezTo>
                  <a:cubicBezTo>
                    <a:pt x="12159" y="20274"/>
                    <a:pt x="12098" y="20244"/>
                    <a:pt x="12068" y="20153"/>
                  </a:cubicBezTo>
                  <a:cubicBezTo>
                    <a:pt x="12037" y="20062"/>
                    <a:pt x="12007" y="19970"/>
                    <a:pt x="11916" y="19910"/>
                  </a:cubicBezTo>
                  <a:cubicBezTo>
                    <a:pt x="11885" y="19879"/>
                    <a:pt x="11885" y="19818"/>
                    <a:pt x="11885" y="19788"/>
                  </a:cubicBezTo>
                  <a:cubicBezTo>
                    <a:pt x="11885" y="19697"/>
                    <a:pt x="11855" y="19636"/>
                    <a:pt x="11824" y="19545"/>
                  </a:cubicBezTo>
                  <a:cubicBezTo>
                    <a:pt x="11824" y="19484"/>
                    <a:pt x="11824" y="19454"/>
                    <a:pt x="11824" y="19393"/>
                  </a:cubicBezTo>
                  <a:cubicBezTo>
                    <a:pt x="11824" y="19211"/>
                    <a:pt x="11855" y="18998"/>
                    <a:pt x="11885" y="18815"/>
                  </a:cubicBezTo>
                  <a:cubicBezTo>
                    <a:pt x="11916" y="18785"/>
                    <a:pt x="11916" y="18755"/>
                    <a:pt x="11946" y="18724"/>
                  </a:cubicBezTo>
                  <a:cubicBezTo>
                    <a:pt x="12007" y="18663"/>
                    <a:pt x="12037" y="18572"/>
                    <a:pt x="12007" y="18481"/>
                  </a:cubicBezTo>
                  <a:cubicBezTo>
                    <a:pt x="12007" y="18329"/>
                    <a:pt x="12007" y="18207"/>
                    <a:pt x="12068" y="18086"/>
                  </a:cubicBezTo>
                  <a:cubicBezTo>
                    <a:pt x="12098" y="17995"/>
                    <a:pt x="12189" y="17904"/>
                    <a:pt x="12280" y="17873"/>
                  </a:cubicBezTo>
                  <a:cubicBezTo>
                    <a:pt x="12402" y="17843"/>
                    <a:pt x="12524" y="17812"/>
                    <a:pt x="12615" y="17721"/>
                  </a:cubicBezTo>
                  <a:cubicBezTo>
                    <a:pt x="12706" y="17660"/>
                    <a:pt x="12767" y="17630"/>
                    <a:pt x="12858" y="17600"/>
                  </a:cubicBezTo>
                  <a:cubicBezTo>
                    <a:pt x="12919" y="17569"/>
                    <a:pt x="13010" y="17569"/>
                    <a:pt x="13071" y="17600"/>
                  </a:cubicBezTo>
                  <a:cubicBezTo>
                    <a:pt x="13131" y="17630"/>
                    <a:pt x="13192" y="17630"/>
                    <a:pt x="13223" y="17600"/>
                  </a:cubicBezTo>
                  <a:cubicBezTo>
                    <a:pt x="13283" y="17569"/>
                    <a:pt x="13344" y="17600"/>
                    <a:pt x="13375" y="17630"/>
                  </a:cubicBezTo>
                  <a:cubicBezTo>
                    <a:pt x="13435" y="17721"/>
                    <a:pt x="13527" y="17752"/>
                    <a:pt x="13648" y="17721"/>
                  </a:cubicBezTo>
                  <a:cubicBezTo>
                    <a:pt x="13679" y="17721"/>
                    <a:pt x="13739" y="17691"/>
                    <a:pt x="13770" y="17660"/>
                  </a:cubicBezTo>
                  <a:cubicBezTo>
                    <a:pt x="13800" y="17630"/>
                    <a:pt x="13800" y="17569"/>
                    <a:pt x="13831" y="17508"/>
                  </a:cubicBezTo>
                  <a:cubicBezTo>
                    <a:pt x="13831" y="17478"/>
                    <a:pt x="13861" y="17448"/>
                    <a:pt x="13891" y="17417"/>
                  </a:cubicBezTo>
                  <a:cubicBezTo>
                    <a:pt x="13952" y="17417"/>
                    <a:pt x="13983" y="17417"/>
                    <a:pt x="14013" y="17417"/>
                  </a:cubicBezTo>
                  <a:cubicBezTo>
                    <a:pt x="14135" y="17387"/>
                    <a:pt x="14256" y="17387"/>
                    <a:pt x="14378" y="17417"/>
                  </a:cubicBezTo>
                  <a:cubicBezTo>
                    <a:pt x="14530" y="17387"/>
                    <a:pt x="14682" y="17448"/>
                    <a:pt x="14773" y="17539"/>
                  </a:cubicBezTo>
                  <a:cubicBezTo>
                    <a:pt x="14803" y="17569"/>
                    <a:pt x="14864" y="17569"/>
                    <a:pt x="14894" y="17539"/>
                  </a:cubicBezTo>
                  <a:lnTo>
                    <a:pt x="14986" y="17508"/>
                  </a:lnTo>
                  <a:cubicBezTo>
                    <a:pt x="15016" y="17478"/>
                    <a:pt x="15077" y="17508"/>
                    <a:pt x="15077" y="17539"/>
                  </a:cubicBezTo>
                  <a:cubicBezTo>
                    <a:pt x="15138" y="17600"/>
                    <a:pt x="15198" y="17660"/>
                    <a:pt x="15259" y="17752"/>
                  </a:cubicBezTo>
                  <a:cubicBezTo>
                    <a:pt x="15290" y="17782"/>
                    <a:pt x="15290" y="17843"/>
                    <a:pt x="15259" y="17873"/>
                  </a:cubicBezTo>
                  <a:cubicBezTo>
                    <a:pt x="15259" y="17904"/>
                    <a:pt x="15259" y="17934"/>
                    <a:pt x="15229" y="17934"/>
                  </a:cubicBezTo>
                  <a:cubicBezTo>
                    <a:pt x="15198" y="17995"/>
                    <a:pt x="15229" y="18055"/>
                    <a:pt x="15259" y="18086"/>
                  </a:cubicBezTo>
                  <a:cubicBezTo>
                    <a:pt x="15290" y="18238"/>
                    <a:pt x="15350" y="18390"/>
                    <a:pt x="15442" y="18511"/>
                  </a:cubicBezTo>
                  <a:cubicBezTo>
                    <a:pt x="15472" y="18572"/>
                    <a:pt x="15502" y="18633"/>
                    <a:pt x="15563" y="18694"/>
                  </a:cubicBezTo>
                  <a:cubicBezTo>
                    <a:pt x="15594" y="18755"/>
                    <a:pt x="15685" y="18755"/>
                    <a:pt x="15715" y="18694"/>
                  </a:cubicBezTo>
                  <a:cubicBezTo>
                    <a:pt x="15776" y="18572"/>
                    <a:pt x="15837" y="18451"/>
                    <a:pt x="15837" y="18329"/>
                  </a:cubicBezTo>
                  <a:cubicBezTo>
                    <a:pt x="15837" y="18329"/>
                    <a:pt x="15837" y="18299"/>
                    <a:pt x="15837" y="18268"/>
                  </a:cubicBezTo>
                  <a:cubicBezTo>
                    <a:pt x="15806" y="18207"/>
                    <a:pt x="15776" y="18147"/>
                    <a:pt x="15776" y="18086"/>
                  </a:cubicBezTo>
                  <a:cubicBezTo>
                    <a:pt x="15776" y="17995"/>
                    <a:pt x="15746" y="17934"/>
                    <a:pt x="15746" y="17873"/>
                  </a:cubicBezTo>
                  <a:cubicBezTo>
                    <a:pt x="15746" y="17843"/>
                    <a:pt x="15746" y="17843"/>
                    <a:pt x="15746" y="17843"/>
                  </a:cubicBezTo>
                  <a:cubicBezTo>
                    <a:pt x="15685" y="17630"/>
                    <a:pt x="15654" y="17417"/>
                    <a:pt x="15685" y="17204"/>
                  </a:cubicBezTo>
                  <a:cubicBezTo>
                    <a:pt x="15685" y="17144"/>
                    <a:pt x="15715" y="17113"/>
                    <a:pt x="15746" y="17083"/>
                  </a:cubicBezTo>
                  <a:cubicBezTo>
                    <a:pt x="15806" y="16961"/>
                    <a:pt x="15928" y="16870"/>
                    <a:pt x="16049" y="16840"/>
                  </a:cubicBezTo>
                  <a:lnTo>
                    <a:pt x="16110" y="16809"/>
                  </a:lnTo>
                  <a:cubicBezTo>
                    <a:pt x="16171" y="16779"/>
                    <a:pt x="16201" y="16748"/>
                    <a:pt x="16232" y="16718"/>
                  </a:cubicBezTo>
                  <a:cubicBezTo>
                    <a:pt x="16262" y="16688"/>
                    <a:pt x="16293" y="16657"/>
                    <a:pt x="16323" y="16597"/>
                  </a:cubicBezTo>
                  <a:cubicBezTo>
                    <a:pt x="16353" y="16597"/>
                    <a:pt x="16353" y="16597"/>
                    <a:pt x="16384" y="16597"/>
                  </a:cubicBezTo>
                  <a:cubicBezTo>
                    <a:pt x="16414" y="16566"/>
                    <a:pt x="16475" y="16536"/>
                    <a:pt x="16536" y="16505"/>
                  </a:cubicBezTo>
                  <a:cubicBezTo>
                    <a:pt x="16597" y="16414"/>
                    <a:pt x="16688" y="16384"/>
                    <a:pt x="16779" y="16353"/>
                  </a:cubicBezTo>
                  <a:cubicBezTo>
                    <a:pt x="16840" y="16353"/>
                    <a:pt x="16870" y="16293"/>
                    <a:pt x="16870" y="16262"/>
                  </a:cubicBezTo>
                  <a:cubicBezTo>
                    <a:pt x="16870" y="16232"/>
                    <a:pt x="16901" y="16232"/>
                    <a:pt x="16901" y="16201"/>
                  </a:cubicBezTo>
                  <a:cubicBezTo>
                    <a:pt x="16931" y="16171"/>
                    <a:pt x="16961" y="16171"/>
                    <a:pt x="16992" y="16141"/>
                  </a:cubicBezTo>
                  <a:cubicBezTo>
                    <a:pt x="17022" y="16110"/>
                    <a:pt x="17022" y="16080"/>
                    <a:pt x="17022" y="16080"/>
                  </a:cubicBezTo>
                  <a:cubicBezTo>
                    <a:pt x="16992" y="16019"/>
                    <a:pt x="16992" y="15989"/>
                    <a:pt x="16992" y="15958"/>
                  </a:cubicBezTo>
                  <a:cubicBezTo>
                    <a:pt x="17022" y="15867"/>
                    <a:pt x="17022" y="15806"/>
                    <a:pt x="16992" y="15745"/>
                  </a:cubicBezTo>
                  <a:cubicBezTo>
                    <a:pt x="16992" y="15715"/>
                    <a:pt x="16961" y="15685"/>
                    <a:pt x="16961" y="15654"/>
                  </a:cubicBezTo>
                  <a:cubicBezTo>
                    <a:pt x="16961" y="15593"/>
                    <a:pt x="16961" y="15502"/>
                    <a:pt x="16992" y="15411"/>
                  </a:cubicBezTo>
                  <a:cubicBezTo>
                    <a:pt x="16992" y="15411"/>
                    <a:pt x="17022" y="15411"/>
                    <a:pt x="17022" y="15411"/>
                  </a:cubicBezTo>
                  <a:lnTo>
                    <a:pt x="17053" y="15411"/>
                  </a:lnTo>
                  <a:cubicBezTo>
                    <a:pt x="17083" y="15441"/>
                    <a:pt x="17083" y="15502"/>
                    <a:pt x="17083" y="15533"/>
                  </a:cubicBezTo>
                  <a:cubicBezTo>
                    <a:pt x="17083" y="15563"/>
                    <a:pt x="17083" y="15563"/>
                    <a:pt x="17113" y="15593"/>
                  </a:cubicBezTo>
                  <a:lnTo>
                    <a:pt x="17113" y="15593"/>
                  </a:lnTo>
                  <a:cubicBezTo>
                    <a:pt x="17144" y="15593"/>
                    <a:pt x="17235" y="15441"/>
                    <a:pt x="17265" y="15381"/>
                  </a:cubicBezTo>
                  <a:cubicBezTo>
                    <a:pt x="17265" y="15350"/>
                    <a:pt x="17296" y="15320"/>
                    <a:pt x="17296" y="15289"/>
                  </a:cubicBezTo>
                  <a:lnTo>
                    <a:pt x="17296" y="15198"/>
                  </a:lnTo>
                  <a:cubicBezTo>
                    <a:pt x="17296" y="15168"/>
                    <a:pt x="17296" y="15168"/>
                    <a:pt x="17326" y="15168"/>
                  </a:cubicBezTo>
                  <a:cubicBezTo>
                    <a:pt x="17356" y="15168"/>
                    <a:pt x="17417" y="15138"/>
                    <a:pt x="17448" y="15107"/>
                  </a:cubicBezTo>
                  <a:cubicBezTo>
                    <a:pt x="17508" y="15016"/>
                    <a:pt x="17569" y="14925"/>
                    <a:pt x="17600" y="14834"/>
                  </a:cubicBezTo>
                  <a:cubicBezTo>
                    <a:pt x="17600" y="14742"/>
                    <a:pt x="17660" y="14712"/>
                    <a:pt x="17752" y="14712"/>
                  </a:cubicBezTo>
                  <a:cubicBezTo>
                    <a:pt x="17782" y="14712"/>
                    <a:pt x="17843" y="14682"/>
                    <a:pt x="17904" y="14682"/>
                  </a:cubicBezTo>
                  <a:cubicBezTo>
                    <a:pt x="17934" y="14682"/>
                    <a:pt x="17964" y="14651"/>
                    <a:pt x="17964" y="14651"/>
                  </a:cubicBezTo>
                  <a:cubicBezTo>
                    <a:pt x="17995" y="14651"/>
                    <a:pt x="17995" y="14590"/>
                    <a:pt x="17964" y="14590"/>
                  </a:cubicBezTo>
                  <a:cubicBezTo>
                    <a:pt x="17964" y="14590"/>
                    <a:pt x="17934" y="14590"/>
                    <a:pt x="17934" y="14590"/>
                  </a:cubicBezTo>
                  <a:cubicBezTo>
                    <a:pt x="17904" y="14590"/>
                    <a:pt x="17873" y="14590"/>
                    <a:pt x="17904" y="14560"/>
                  </a:cubicBezTo>
                  <a:cubicBezTo>
                    <a:pt x="17904" y="14530"/>
                    <a:pt x="17904" y="14560"/>
                    <a:pt x="17934" y="14560"/>
                  </a:cubicBezTo>
                  <a:lnTo>
                    <a:pt x="17934" y="14560"/>
                  </a:lnTo>
                  <a:cubicBezTo>
                    <a:pt x="18086" y="14560"/>
                    <a:pt x="18238" y="14530"/>
                    <a:pt x="18390" y="14499"/>
                  </a:cubicBezTo>
                  <a:cubicBezTo>
                    <a:pt x="18420" y="14499"/>
                    <a:pt x="18451" y="14499"/>
                    <a:pt x="18481" y="14469"/>
                  </a:cubicBezTo>
                  <a:cubicBezTo>
                    <a:pt x="18481" y="14438"/>
                    <a:pt x="18512" y="14408"/>
                    <a:pt x="18481" y="14347"/>
                  </a:cubicBezTo>
                  <a:cubicBezTo>
                    <a:pt x="18420" y="14347"/>
                    <a:pt x="18390" y="14286"/>
                    <a:pt x="18390" y="14226"/>
                  </a:cubicBezTo>
                  <a:cubicBezTo>
                    <a:pt x="18420" y="14165"/>
                    <a:pt x="18420" y="14104"/>
                    <a:pt x="18451" y="14043"/>
                  </a:cubicBezTo>
                  <a:cubicBezTo>
                    <a:pt x="18512" y="13952"/>
                    <a:pt x="18572" y="13861"/>
                    <a:pt x="18694" y="13831"/>
                  </a:cubicBezTo>
                  <a:cubicBezTo>
                    <a:pt x="18755" y="13800"/>
                    <a:pt x="18815" y="13770"/>
                    <a:pt x="18846" y="13739"/>
                  </a:cubicBezTo>
                  <a:cubicBezTo>
                    <a:pt x="18876" y="13709"/>
                    <a:pt x="18937" y="13679"/>
                    <a:pt x="18967" y="13679"/>
                  </a:cubicBezTo>
                  <a:cubicBezTo>
                    <a:pt x="19089" y="13679"/>
                    <a:pt x="19211" y="13648"/>
                    <a:pt x="19332" y="13618"/>
                  </a:cubicBezTo>
                  <a:cubicBezTo>
                    <a:pt x="19363" y="13618"/>
                    <a:pt x="19363" y="13587"/>
                    <a:pt x="19393" y="13557"/>
                  </a:cubicBezTo>
                  <a:cubicBezTo>
                    <a:pt x="19393" y="13527"/>
                    <a:pt x="19423" y="13496"/>
                    <a:pt x="19423" y="13496"/>
                  </a:cubicBezTo>
                  <a:lnTo>
                    <a:pt x="19697" y="13435"/>
                  </a:lnTo>
                  <a:lnTo>
                    <a:pt x="19727" y="13435"/>
                  </a:lnTo>
                  <a:cubicBezTo>
                    <a:pt x="19727" y="13435"/>
                    <a:pt x="19727" y="13466"/>
                    <a:pt x="19727" y="13466"/>
                  </a:cubicBezTo>
                  <a:lnTo>
                    <a:pt x="19636" y="13527"/>
                  </a:lnTo>
                  <a:cubicBezTo>
                    <a:pt x="19545" y="13557"/>
                    <a:pt x="19484" y="13618"/>
                    <a:pt x="19454" y="13679"/>
                  </a:cubicBezTo>
                  <a:cubicBezTo>
                    <a:pt x="19454" y="13739"/>
                    <a:pt x="19454" y="13770"/>
                    <a:pt x="19454" y="13800"/>
                  </a:cubicBezTo>
                  <a:cubicBezTo>
                    <a:pt x="19454" y="13861"/>
                    <a:pt x="19484" y="13891"/>
                    <a:pt x="19545" y="13922"/>
                  </a:cubicBezTo>
                  <a:cubicBezTo>
                    <a:pt x="19575" y="13922"/>
                    <a:pt x="19575" y="13922"/>
                    <a:pt x="19606" y="13922"/>
                  </a:cubicBezTo>
                  <a:cubicBezTo>
                    <a:pt x="19697" y="13891"/>
                    <a:pt x="19819" y="13800"/>
                    <a:pt x="19879" y="13709"/>
                  </a:cubicBezTo>
                  <a:cubicBezTo>
                    <a:pt x="19910" y="13648"/>
                    <a:pt x="19971" y="13618"/>
                    <a:pt x="20031" y="13648"/>
                  </a:cubicBezTo>
                  <a:lnTo>
                    <a:pt x="20457" y="13527"/>
                  </a:lnTo>
                  <a:lnTo>
                    <a:pt x="20578" y="13466"/>
                  </a:lnTo>
                  <a:cubicBezTo>
                    <a:pt x="20609" y="13375"/>
                    <a:pt x="20700" y="13405"/>
                    <a:pt x="20761" y="13375"/>
                  </a:cubicBezTo>
                  <a:lnTo>
                    <a:pt x="20822" y="13344"/>
                  </a:lnTo>
                  <a:lnTo>
                    <a:pt x="20882" y="13314"/>
                  </a:lnTo>
                  <a:cubicBezTo>
                    <a:pt x="20882" y="13314"/>
                    <a:pt x="20882" y="13253"/>
                    <a:pt x="20882" y="13223"/>
                  </a:cubicBezTo>
                  <a:cubicBezTo>
                    <a:pt x="20852" y="13223"/>
                    <a:pt x="20761" y="13131"/>
                    <a:pt x="20791" y="13040"/>
                  </a:cubicBezTo>
                  <a:lnTo>
                    <a:pt x="20791" y="13010"/>
                  </a:lnTo>
                  <a:cubicBezTo>
                    <a:pt x="20791" y="13010"/>
                    <a:pt x="20761" y="12979"/>
                    <a:pt x="20730" y="13010"/>
                  </a:cubicBezTo>
                  <a:cubicBezTo>
                    <a:pt x="20639" y="13071"/>
                    <a:pt x="20578" y="13162"/>
                    <a:pt x="20518" y="13253"/>
                  </a:cubicBezTo>
                  <a:cubicBezTo>
                    <a:pt x="20487" y="13314"/>
                    <a:pt x="20457" y="13314"/>
                    <a:pt x="20426" y="13314"/>
                  </a:cubicBezTo>
                  <a:lnTo>
                    <a:pt x="20335" y="13314"/>
                  </a:lnTo>
                  <a:cubicBezTo>
                    <a:pt x="20335" y="13314"/>
                    <a:pt x="20305" y="13344"/>
                    <a:pt x="20305" y="13314"/>
                  </a:cubicBezTo>
                  <a:lnTo>
                    <a:pt x="20244" y="13314"/>
                  </a:lnTo>
                  <a:lnTo>
                    <a:pt x="20153" y="13314"/>
                  </a:lnTo>
                  <a:cubicBezTo>
                    <a:pt x="20092" y="13283"/>
                    <a:pt x="20062" y="13253"/>
                    <a:pt x="20062" y="13192"/>
                  </a:cubicBezTo>
                  <a:cubicBezTo>
                    <a:pt x="19971" y="13192"/>
                    <a:pt x="19910" y="13131"/>
                    <a:pt x="19910" y="13040"/>
                  </a:cubicBezTo>
                  <a:cubicBezTo>
                    <a:pt x="19879" y="12949"/>
                    <a:pt x="19910" y="12858"/>
                    <a:pt x="19940" y="12767"/>
                  </a:cubicBezTo>
                  <a:cubicBezTo>
                    <a:pt x="19940" y="12736"/>
                    <a:pt x="19940" y="12706"/>
                    <a:pt x="19879" y="12706"/>
                  </a:cubicBezTo>
                  <a:lnTo>
                    <a:pt x="19819" y="12706"/>
                  </a:lnTo>
                  <a:lnTo>
                    <a:pt x="19819" y="12706"/>
                  </a:lnTo>
                  <a:lnTo>
                    <a:pt x="19849" y="12706"/>
                  </a:lnTo>
                  <a:cubicBezTo>
                    <a:pt x="19910" y="12675"/>
                    <a:pt x="19971" y="12645"/>
                    <a:pt x="20031" y="12584"/>
                  </a:cubicBezTo>
                  <a:cubicBezTo>
                    <a:pt x="20062" y="12554"/>
                    <a:pt x="20092" y="12523"/>
                    <a:pt x="20062" y="12463"/>
                  </a:cubicBezTo>
                  <a:cubicBezTo>
                    <a:pt x="20031" y="12432"/>
                    <a:pt x="20031" y="12402"/>
                    <a:pt x="20001" y="12402"/>
                  </a:cubicBezTo>
                  <a:cubicBezTo>
                    <a:pt x="19940" y="12341"/>
                    <a:pt x="19819" y="12311"/>
                    <a:pt x="19758" y="12341"/>
                  </a:cubicBezTo>
                  <a:cubicBezTo>
                    <a:pt x="19484" y="12372"/>
                    <a:pt x="19271" y="12463"/>
                    <a:pt x="19059" y="12584"/>
                  </a:cubicBezTo>
                  <a:lnTo>
                    <a:pt x="19059" y="12584"/>
                  </a:lnTo>
                  <a:lnTo>
                    <a:pt x="19059" y="12584"/>
                  </a:lnTo>
                  <a:lnTo>
                    <a:pt x="18967" y="12675"/>
                  </a:lnTo>
                  <a:lnTo>
                    <a:pt x="18967" y="12675"/>
                  </a:lnTo>
                  <a:lnTo>
                    <a:pt x="18846" y="12706"/>
                  </a:lnTo>
                  <a:lnTo>
                    <a:pt x="18785" y="12767"/>
                  </a:lnTo>
                  <a:lnTo>
                    <a:pt x="18785" y="12767"/>
                  </a:lnTo>
                  <a:lnTo>
                    <a:pt x="18846" y="12706"/>
                  </a:lnTo>
                  <a:lnTo>
                    <a:pt x="18967" y="12675"/>
                  </a:lnTo>
                  <a:lnTo>
                    <a:pt x="18967" y="12675"/>
                  </a:lnTo>
                  <a:cubicBezTo>
                    <a:pt x="18967" y="12615"/>
                    <a:pt x="18967" y="12584"/>
                    <a:pt x="19059" y="12584"/>
                  </a:cubicBezTo>
                  <a:lnTo>
                    <a:pt x="19059" y="12584"/>
                  </a:lnTo>
                  <a:lnTo>
                    <a:pt x="19059" y="12584"/>
                  </a:lnTo>
                  <a:cubicBezTo>
                    <a:pt x="19028" y="12554"/>
                    <a:pt x="19059" y="12493"/>
                    <a:pt x="19089" y="12463"/>
                  </a:cubicBezTo>
                  <a:cubicBezTo>
                    <a:pt x="19180" y="12402"/>
                    <a:pt x="19271" y="12341"/>
                    <a:pt x="19393" y="12311"/>
                  </a:cubicBezTo>
                  <a:cubicBezTo>
                    <a:pt x="19454" y="12280"/>
                    <a:pt x="19515" y="12250"/>
                    <a:pt x="19575" y="12189"/>
                  </a:cubicBezTo>
                  <a:cubicBezTo>
                    <a:pt x="19575" y="12159"/>
                    <a:pt x="19575" y="12128"/>
                    <a:pt x="19575" y="12128"/>
                  </a:cubicBezTo>
                  <a:cubicBezTo>
                    <a:pt x="19636" y="12068"/>
                    <a:pt x="19697" y="12037"/>
                    <a:pt x="19758" y="12007"/>
                  </a:cubicBezTo>
                  <a:cubicBezTo>
                    <a:pt x="19819" y="11946"/>
                    <a:pt x="19879" y="12007"/>
                    <a:pt x="19940" y="12007"/>
                  </a:cubicBezTo>
                  <a:cubicBezTo>
                    <a:pt x="20183" y="12007"/>
                    <a:pt x="20457" y="12037"/>
                    <a:pt x="20700" y="12068"/>
                  </a:cubicBezTo>
                  <a:cubicBezTo>
                    <a:pt x="20791" y="12068"/>
                    <a:pt x="20913" y="12037"/>
                    <a:pt x="21004" y="12068"/>
                  </a:cubicBezTo>
                  <a:cubicBezTo>
                    <a:pt x="21034" y="12068"/>
                    <a:pt x="21065" y="12068"/>
                    <a:pt x="21095" y="12068"/>
                  </a:cubicBezTo>
                  <a:lnTo>
                    <a:pt x="21156" y="12037"/>
                  </a:lnTo>
                  <a:cubicBezTo>
                    <a:pt x="21247" y="12007"/>
                    <a:pt x="21308" y="11946"/>
                    <a:pt x="21338" y="11885"/>
                  </a:cubicBezTo>
                  <a:cubicBezTo>
                    <a:pt x="21399" y="11824"/>
                    <a:pt x="21460" y="11794"/>
                    <a:pt x="21521" y="11794"/>
                  </a:cubicBezTo>
                  <a:cubicBezTo>
                    <a:pt x="21551" y="11794"/>
                    <a:pt x="21612" y="11794"/>
                    <a:pt x="21642" y="11764"/>
                  </a:cubicBezTo>
                  <a:cubicBezTo>
                    <a:pt x="21764" y="11764"/>
                    <a:pt x="21885" y="11703"/>
                    <a:pt x="21977" y="11612"/>
                  </a:cubicBezTo>
                  <a:cubicBezTo>
                    <a:pt x="22037" y="11581"/>
                    <a:pt x="22068" y="11520"/>
                    <a:pt x="22037" y="11460"/>
                  </a:cubicBezTo>
                  <a:cubicBezTo>
                    <a:pt x="22007" y="11399"/>
                    <a:pt x="22007" y="11368"/>
                    <a:pt x="22037" y="11308"/>
                  </a:cubicBezTo>
                  <a:cubicBezTo>
                    <a:pt x="22068" y="11277"/>
                    <a:pt x="22068" y="11247"/>
                    <a:pt x="22068" y="11216"/>
                  </a:cubicBezTo>
                  <a:cubicBezTo>
                    <a:pt x="22098" y="11186"/>
                    <a:pt x="22098" y="11156"/>
                    <a:pt x="22068" y="11156"/>
                  </a:cubicBezTo>
                  <a:cubicBezTo>
                    <a:pt x="22037" y="11065"/>
                    <a:pt x="21977" y="11034"/>
                    <a:pt x="21885" y="11034"/>
                  </a:cubicBezTo>
                  <a:lnTo>
                    <a:pt x="21885" y="11034"/>
                  </a:lnTo>
                  <a:lnTo>
                    <a:pt x="21885" y="11034"/>
                  </a:lnTo>
                  <a:lnTo>
                    <a:pt x="21885" y="11034"/>
                  </a:lnTo>
                  <a:lnTo>
                    <a:pt x="21885" y="11034"/>
                  </a:lnTo>
                  <a:cubicBezTo>
                    <a:pt x="21885" y="11004"/>
                    <a:pt x="21885" y="10973"/>
                    <a:pt x="21885" y="10943"/>
                  </a:cubicBezTo>
                  <a:cubicBezTo>
                    <a:pt x="21885" y="10913"/>
                    <a:pt x="21825" y="10882"/>
                    <a:pt x="21794" y="10852"/>
                  </a:cubicBezTo>
                  <a:lnTo>
                    <a:pt x="21703" y="10852"/>
                  </a:lnTo>
                  <a:lnTo>
                    <a:pt x="21673" y="10852"/>
                  </a:lnTo>
                  <a:cubicBezTo>
                    <a:pt x="21703" y="10852"/>
                    <a:pt x="21703" y="10852"/>
                    <a:pt x="21703" y="10852"/>
                  </a:cubicBezTo>
                  <a:cubicBezTo>
                    <a:pt x="21733" y="10852"/>
                    <a:pt x="21764" y="10852"/>
                    <a:pt x="21794" y="10821"/>
                  </a:cubicBezTo>
                  <a:cubicBezTo>
                    <a:pt x="21825" y="10791"/>
                    <a:pt x="21825" y="10761"/>
                    <a:pt x="21794" y="10730"/>
                  </a:cubicBezTo>
                  <a:cubicBezTo>
                    <a:pt x="21764" y="10669"/>
                    <a:pt x="21733" y="10639"/>
                    <a:pt x="21673" y="10639"/>
                  </a:cubicBezTo>
                  <a:cubicBezTo>
                    <a:pt x="21642" y="10669"/>
                    <a:pt x="21642" y="10639"/>
                    <a:pt x="21642" y="10639"/>
                  </a:cubicBezTo>
                  <a:cubicBezTo>
                    <a:pt x="21551" y="10578"/>
                    <a:pt x="21490" y="10517"/>
                    <a:pt x="21369" y="10487"/>
                  </a:cubicBezTo>
                  <a:cubicBezTo>
                    <a:pt x="21369" y="10487"/>
                    <a:pt x="21369" y="10487"/>
                    <a:pt x="21338" y="10457"/>
                  </a:cubicBezTo>
                  <a:cubicBezTo>
                    <a:pt x="21308" y="10365"/>
                    <a:pt x="21278" y="10305"/>
                    <a:pt x="21186" y="10244"/>
                  </a:cubicBezTo>
                  <a:cubicBezTo>
                    <a:pt x="21156" y="10213"/>
                    <a:pt x="21126" y="10183"/>
                    <a:pt x="21095" y="10153"/>
                  </a:cubicBezTo>
                  <a:cubicBezTo>
                    <a:pt x="21065" y="10122"/>
                    <a:pt x="21065" y="10092"/>
                    <a:pt x="21095" y="10061"/>
                  </a:cubicBezTo>
                  <a:lnTo>
                    <a:pt x="21186" y="9940"/>
                  </a:lnTo>
                  <a:cubicBezTo>
                    <a:pt x="21217" y="9909"/>
                    <a:pt x="21217" y="9879"/>
                    <a:pt x="21186" y="9849"/>
                  </a:cubicBezTo>
                  <a:cubicBezTo>
                    <a:pt x="21156" y="9788"/>
                    <a:pt x="21126" y="9727"/>
                    <a:pt x="21156" y="9636"/>
                  </a:cubicBezTo>
                  <a:cubicBezTo>
                    <a:pt x="21156" y="9636"/>
                    <a:pt x="21156" y="9606"/>
                    <a:pt x="21095" y="9575"/>
                  </a:cubicBezTo>
                  <a:cubicBezTo>
                    <a:pt x="21065" y="9575"/>
                    <a:pt x="21095" y="9484"/>
                    <a:pt x="21065" y="9454"/>
                  </a:cubicBezTo>
                  <a:cubicBezTo>
                    <a:pt x="21004" y="9423"/>
                    <a:pt x="21065" y="9393"/>
                    <a:pt x="21065" y="9362"/>
                  </a:cubicBezTo>
                  <a:cubicBezTo>
                    <a:pt x="21034" y="9332"/>
                    <a:pt x="21034" y="9271"/>
                    <a:pt x="21065" y="9241"/>
                  </a:cubicBezTo>
                  <a:cubicBezTo>
                    <a:pt x="21034" y="9180"/>
                    <a:pt x="21034" y="9119"/>
                    <a:pt x="21004" y="9089"/>
                  </a:cubicBezTo>
                  <a:cubicBezTo>
                    <a:pt x="20974" y="8967"/>
                    <a:pt x="20943" y="8846"/>
                    <a:pt x="20913" y="8694"/>
                  </a:cubicBezTo>
                  <a:cubicBezTo>
                    <a:pt x="20913" y="8663"/>
                    <a:pt x="20913" y="8633"/>
                    <a:pt x="20913" y="8602"/>
                  </a:cubicBezTo>
                  <a:cubicBezTo>
                    <a:pt x="20913" y="8602"/>
                    <a:pt x="20882" y="8572"/>
                    <a:pt x="20882" y="8572"/>
                  </a:cubicBezTo>
                  <a:cubicBezTo>
                    <a:pt x="20852" y="8572"/>
                    <a:pt x="20852" y="8572"/>
                    <a:pt x="20852" y="8572"/>
                  </a:cubicBezTo>
                  <a:cubicBezTo>
                    <a:pt x="20761" y="8663"/>
                    <a:pt x="20700" y="8785"/>
                    <a:pt x="20639" y="8876"/>
                  </a:cubicBezTo>
                  <a:cubicBezTo>
                    <a:pt x="20609" y="8998"/>
                    <a:pt x="20518" y="9089"/>
                    <a:pt x="20396" y="9150"/>
                  </a:cubicBezTo>
                  <a:cubicBezTo>
                    <a:pt x="20366" y="9150"/>
                    <a:pt x="20335" y="9210"/>
                    <a:pt x="20305" y="9210"/>
                  </a:cubicBezTo>
                  <a:cubicBezTo>
                    <a:pt x="20274" y="9241"/>
                    <a:pt x="20214" y="9271"/>
                    <a:pt x="20183" y="9271"/>
                  </a:cubicBezTo>
                  <a:cubicBezTo>
                    <a:pt x="20153" y="9302"/>
                    <a:pt x="20092" y="9271"/>
                    <a:pt x="20062" y="9241"/>
                  </a:cubicBezTo>
                  <a:cubicBezTo>
                    <a:pt x="20031" y="9241"/>
                    <a:pt x="20001" y="9210"/>
                    <a:pt x="20001" y="9150"/>
                  </a:cubicBezTo>
                  <a:cubicBezTo>
                    <a:pt x="19971" y="9119"/>
                    <a:pt x="19940" y="9089"/>
                    <a:pt x="19910" y="9058"/>
                  </a:cubicBezTo>
                  <a:cubicBezTo>
                    <a:pt x="19849" y="9028"/>
                    <a:pt x="19849" y="8967"/>
                    <a:pt x="19849" y="8937"/>
                  </a:cubicBezTo>
                  <a:cubicBezTo>
                    <a:pt x="19849" y="8876"/>
                    <a:pt x="19910" y="8754"/>
                    <a:pt x="19879" y="8663"/>
                  </a:cubicBezTo>
                  <a:cubicBezTo>
                    <a:pt x="19879" y="8663"/>
                    <a:pt x="19879" y="8602"/>
                    <a:pt x="19879" y="8572"/>
                  </a:cubicBezTo>
                  <a:cubicBezTo>
                    <a:pt x="19910" y="8511"/>
                    <a:pt x="19971" y="8420"/>
                    <a:pt x="20001" y="8329"/>
                  </a:cubicBezTo>
                  <a:cubicBezTo>
                    <a:pt x="20001" y="8329"/>
                    <a:pt x="20001" y="8268"/>
                    <a:pt x="19971" y="8268"/>
                  </a:cubicBezTo>
                  <a:cubicBezTo>
                    <a:pt x="19940" y="8268"/>
                    <a:pt x="19849" y="8177"/>
                    <a:pt x="19758" y="8177"/>
                  </a:cubicBezTo>
                  <a:cubicBezTo>
                    <a:pt x="19667" y="8177"/>
                    <a:pt x="19697" y="8147"/>
                    <a:pt x="19667" y="8147"/>
                  </a:cubicBezTo>
                  <a:cubicBezTo>
                    <a:pt x="19636" y="8116"/>
                    <a:pt x="19636" y="8116"/>
                    <a:pt x="19636" y="8086"/>
                  </a:cubicBezTo>
                  <a:lnTo>
                    <a:pt x="19636" y="7995"/>
                  </a:lnTo>
                  <a:cubicBezTo>
                    <a:pt x="19575" y="7934"/>
                    <a:pt x="19545" y="7873"/>
                    <a:pt x="19515" y="7812"/>
                  </a:cubicBezTo>
                  <a:cubicBezTo>
                    <a:pt x="19515" y="7782"/>
                    <a:pt x="19484" y="7721"/>
                    <a:pt x="19454" y="7691"/>
                  </a:cubicBezTo>
                  <a:cubicBezTo>
                    <a:pt x="19393" y="7630"/>
                    <a:pt x="19332" y="7599"/>
                    <a:pt x="19271" y="7630"/>
                  </a:cubicBezTo>
                  <a:cubicBezTo>
                    <a:pt x="19241" y="7660"/>
                    <a:pt x="19180" y="7660"/>
                    <a:pt x="19150" y="7630"/>
                  </a:cubicBezTo>
                  <a:cubicBezTo>
                    <a:pt x="19059" y="7630"/>
                    <a:pt x="18937" y="7599"/>
                    <a:pt x="18846" y="7539"/>
                  </a:cubicBezTo>
                  <a:cubicBezTo>
                    <a:pt x="18815" y="7539"/>
                    <a:pt x="18785" y="7508"/>
                    <a:pt x="18724" y="7508"/>
                  </a:cubicBezTo>
                  <a:cubicBezTo>
                    <a:pt x="18603" y="7478"/>
                    <a:pt x="18512" y="7539"/>
                    <a:pt x="18451" y="7630"/>
                  </a:cubicBezTo>
                  <a:cubicBezTo>
                    <a:pt x="18451" y="7691"/>
                    <a:pt x="18451" y="7751"/>
                    <a:pt x="18451" y="7812"/>
                  </a:cubicBezTo>
                  <a:cubicBezTo>
                    <a:pt x="18481" y="7843"/>
                    <a:pt x="18481" y="7903"/>
                    <a:pt x="18451" y="7934"/>
                  </a:cubicBezTo>
                  <a:cubicBezTo>
                    <a:pt x="18420" y="7995"/>
                    <a:pt x="18390" y="8055"/>
                    <a:pt x="18329" y="8116"/>
                  </a:cubicBezTo>
                  <a:cubicBezTo>
                    <a:pt x="18299" y="8207"/>
                    <a:pt x="18390" y="8268"/>
                    <a:pt x="18360" y="8359"/>
                  </a:cubicBezTo>
                  <a:cubicBezTo>
                    <a:pt x="18360" y="8390"/>
                    <a:pt x="18360" y="8420"/>
                    <a:pt x="18360" y="8450"/>
                  </a:cubicBezTo>
                  <a:cubicBezTo>
                    <a:pt x="18390" y="8542"/>
                    <a:pt x="18360" y="8572"/>
                    <a:pt x="18299" y="8602"/>
                  </a:cubicBezTo>
                  <a:cubicBezTo>
                    <a:pt x="18238" y="8633"/>
                    <a:pt x="18238" y="8633"/>
                    <a:pt x="18238" y="8633"/>
                  </a:cubicBezTo>
                  <a:cubicBezTo>
                    <a:pt x="18177" y="8754"/>
                    <a:pt x="18086" y="8815"/>
                    <a:pt x="17995" y="8906"/>
                  </a:cubicBezTo>
                  <a:cubicBezTo>
                    <a:pt x="17964" y="8937"/>
                    <a:pt x="17964" y="8998"/>
                    <a:pt x="17995" y="9058"/>
                  </a:cubicBezTo>
                  <a:cubicBezTo>
                    <a:pt x="18025" y="9089"/>
                    <a:pt x="18056" y="9119"/>
                    <a:pt x="18086" y="9150"/>
                  </a:cubicBezTo>
                  <a:cubicBezTo>
                    <a:pt x="18116" y="9180"/>
                    <a:pt x="18116" y="9210"/>
                    <a:pt x="18147" y="9271"/>
                  </a:cubicBezTo>
                  <a:cubicBezTo>
                    <a:pt x="18147" y="9362"/>
                    <a:pt x="18147" y="9454"/>
                    <a:pt x="18177" y="9545"/>
                  </a:cubicBezTo>
                  <a:cubicBezTo>
                    <a:pt x="18208" y="9636"/>
                    <a:pt x="18116" y="9758"/>
                    <a:pt x="18177" y="9879"/>
                  </a:cubicBezTo>
                  <a:cubicBezTo>
                    <a:pt x="18177" y="9879"/>
                    <a:pt x="18177" y="9909"/>
                    <a:pt x="18147" y="9909"/>
                  </a:cubicBezTo>
                  <a:cubicBezTo>
                    <a:pt x="18116" y="9940"/>
                    <a:pt x="18086" y="9970"/>
                    <a:pt x="18056" y="10001"/>
                  </a:cubicBezTo>
                  <a:cubicBezTo>
                    <a:pt x="17934" y="10092"/>
                    <a:pt x="17812" y="10183"/>
                    <a:pt x="17660" y="10244"/>
                  </a:cubicBezTo>
                  <a:lnTo>
                    <a:pt x="17448" y="10305"/>
                  </a:lnTo>
                  <a:cubicBezTo>
                    <a:pt x="17417" y="10335"/>
                    <a:pt x="17387" y="10365"/>
                    <a:pt x="17387" y="10426"/>
                  </a:cubicBezTo>
                  <a:cubicBezTo>
                    <a:pt x="17417" y="10517"/>
                    <a:pt x="17417" y="10639"/>
                    <a:pt x="17387" y="10730"/>
                  </a:cubicBezTo>
                  <a:cubicBezTo>
                    <a:pt x="17387" y="10821"/>
                    <a:pt x="17387" y="10882"/>
                    <a:pt x="17356" y="10943"/>
                  </a:cubicBezTo>
                  <a:lnTo>
                    <a:pt x="17356" y="11156"/>
                  </a:lnTo>
                  <a:cubicBezTo>
                    <a:pt x="17387" y="11186"/>
                    <a:pt x="17387" y="11216"/>
                    <a:pt x="17356" y="11247"/>
                  </a:cubicBezTo>
                  <a:cubicBezTo>
                    <a:pt x="17356" y="11308"/>
                    <a:pt x="17326" y="11338"/>
                    <a:pt x="17296" y="11399"/>
                  </a:cubicBezTo>
                  <a:cubicBezTo>
                    <a:pt x="17296" y="11399"/>
                    <a:pt x="17265" y="11429"/>
                    <a:pt x="17265" y="11429"/>
                  </a:cubicBezTo>
                  <a:cubicBezTo>
                    <a:pt x="17174" y="11429"/>
                    <a:pt x="17144" y="11460"/>
                    <a:pt x="17113" y="11490"/>
                  </a:cubicBezTo>
                  <a:cubicBezTo>
                    <a:pt x="17083" y="11490"/>
                    <a:pt x="17053" y="11490"/>
                    <a:pt x="17022" y="11490"/>
                  </a:cubicBezTo>
                  <a:cubicBezTo>
                    <a:pt x="16992" y="11460"/>
                    <a:pt x="16992" y="11429"/>
                    <a:pt x="16992" y="11399"/>
                  </a:cubicBezTo>
                  <a:cubicBezTo>
                    <a:pt x="16961" y="11368"/>
                    <a:pt x="16961" y="11308"/>
                    <a:pt x="16931" y="11277"/>
                  </a:cubicBezTo>
                  <a:cubicBezTo>
                    <a:pt x="16840" y="11186"/>
                    <a:pt x="16779" y="11095"/>
                    <a:pt x="16749" y="11004"/>
                  </a:cubicBezTo>
                  <a:cubicBezTo>
                    <a:pt x="16718" y="10943"/>
                    <a:pt x="16718" y="10913"/>
                    <a:pt x="16749" y="10882"/>
                  </a:cubicBezTo>
                  <a:cubicBezTo>
                    <a:pt x="16809" y="10761"/>
                    <a:pt x="16870" y="10639"/>
                    <a:pt x="16870" y="10517"/>
                  </a:cubicBezTo>
                  <a:cubicBezTo>
                    <a:pt x="16870" y="10457"/>
                    <a:pt x="16870" y="10426"/>
                    <a:pt x="16901" y="10365"/>
                  </a:cubicBezTo>
                  <a:cubicBezTo>
                    <a:pt x="16901" y="10335"/>
                    <a:pt x="16931" y="10305"/>
                    <a:pt x="16931" y="10244"/>
                  </a:cubicBezTo>
                  <a:cubicBezTo>
                    <a:pt x="16931" y="10213"/>
                    <a:pt x="16931" y="10183"/>
                    <a:pt x="16901" y="10183"/>
                  </a:cubicBezTo>
                  <a:cubicBezTo>
                    <a:pt x="16749" y="10153"/>
                    <a:pt x="16627" y="10122"/>
                    <a:pt x="16475" y="10122"/>
                  </a:cubicBezTo>
                  <a:cubicBezTo>
                    <a:pt x="16445" y="10122"/>
                    <a:pt x="16414" y="10092"/>
                    <a:pt x="16384" y="10061"/>
                  </a:cubicBezTo>
                  <a:cubicBezTo>
                    <a:pt x="16323" y="9970"/>
                    <a:pt x="16232" y="9909"/>
                    <a:pt x="16141" y="9849"/>
                  </a:cubicBezTo>
                  <a:cubicBezTo>
                    <a:pt x="16049" y="9818"/>
                    <a:pt x="15958" y="9758"/>
                    <a:pt x="15928" y="9666"/>
                  </a:cubicBezTo>
                  <a:cubicBezTo>
                    <a:pt x="15867" y="9575"/>
                    <a:pt x="15806" y="9484"/>
                    <a:pt x="15685" y="9423"/>
                  </a:cubicBezTo>
                  <a:cubicBezTo>
                    <a:pt x="15624" y="9393"/>
                    <a:pt x="15533" y="9332"/>
                    <a:pt x="15442" y="9271"/>
                  </a:cubicBezTo>
                  <a:cubicBezTo>
                    <a:pt x="15411" y="9271"/>
                    <a:pt x="15350" y="9241"/>
                    <a:pt x="15320" y="9271"/>
                  </a:cubicBezTo>
                  <a:cubicBezTo>
                    <a:pt x="15229" y="9302"/>
                    <a:pt x="15168" y="9302"/>
                    <a:pt x="15077" y="9302"/>
                  </a:cubicBezTo>
                  <a:lnTo>
                    <a:pt x="15077" y="9302"/>
                  </a:lnTo>
                  <a:lnTo>
                    <a:pt x="15077" y="9302"/>
                  </a:lnTo>
                  <a:lnTo>
                    <a:pt x="15077" y="9302"/>
                  </a:lnTo>
                  <a:lnTo>
                    <a:pt x="15077" y="9302"/>
                  </a:lnTo>
                  <a:cubicBezTo>
                    <a:pt x="15138" y="9241"/>
                    <a:pt x="15138" y="9150"/>
                    <a:pt x="15138" y="9089"/>
                  </a:cubicBezTo>
                  <a:lnTo>
                    <a:pt x="15138" y="8785"/>
                  </a:lnTo>
                  <a:cubicBezTo>
                    <a:pt x="15138" y="8754"/>
                    <a:pt x="15138" y="8724"/>
                    <a:pt x="15138" y="8694"/>
                  </a:cubicBezTo>
                  <a:cubicBezTo>
                    <a:pt x="15138" y="8663"/>
                    <a:pt x="15138" y="8663"/>
                    <a:pt x="15107" y="8663"/>
                  </a:cubicBezTo>
                  <a:cubicBezTo>
                    <a:pt x="15077" y="8663"/>
                    <a:pt x="15046" y="8663"/>
                    <a:pt x="15016" y="8663"/>
                  </a:cubicBezTo>
                  <a:cubicBezTo>
                    <a:pt x="14955" y="8663"/>
                    <a:pt x="14925" y="8633"/>
                    <a:pt x="14925" y="8602"/>
                  </a:cubicBezTo>
                  <a:cubicBezTo>
                    <a:pt x="14925" y="8572"/>
                    <a:pt x="14925" y="8542"/>
                    <a:pt x="14925" y="8511"/>
                  </a:cubicBezTo>
                  <a:cubicBezTo>
                    <a:pt x="14925" y="8450"/>
                    <a:pt x="14955" y="8420"/>
                    <a:pt x="14986" y="8359"/>
                  </a:cubicBezTo>
                  <a:cubicBezTo>
                    <a:pt x="15016" y="8147"/>
                    <a:pt x="15138" y="7934"/>
                    <a:pt x="15290" y="7782"/>
                  </a:cubicBezTo>
                  <a:cubicBezTo>
                    <a:pt x="15320" y="7751"/>
                    <a:pt x="15381" y="7691"/>
                    <a:pt x="15381" y="7660"/>
                  </a:cubicBezTo>
                  <a:cubicBezTo>
                    <a:pt x="15472" y="7508"/>
                    <a:pt x="15594" y="7417"/>
                    <a:pt x="15746" y="7326"/>
                  </a:cubicBezTo>
                  <a:cubicBezTo>
                    <a:pt x="15806" y="7265"/>
                    <a:pt x="15897" y="7235"/>
                    <a:pt x="15928" y="7113"/>
                  </a:cubicBezTo>
                  <a:cubicBezTo>
                    <a:pt x="15928" y="7083"/>
                    <a:pt x="15958" y="7083"/>
                    <a:pt x="15989" y="7083"/>
                  </a:cubicBezTo>
                  <a:lnTo>
                    <a:pt x="16110" y="7083"/>
                  </a:lnTo>
                  <a:cubicBezTo>
                    <a:pt x="16171" y="7083"/>
                    <a:pt x="16262" y="7022"/>
                    <a:pt x="16262" y="6931"/>
                  </a:cubicBezTo>
                  <a:lnTo>
                    <a:pt x="16262" y="6809"/>
                  </a:lnTo>
                  <a:lnTo>
                    <a:pt x="16262" y="6809"/>
                  </a:lnTo>
                  <a:lnTo>
                    <a:pt x="16262" y="6809"/>
                  </a:lnTo>
                  <a:lnTo>
                    <a:pt x="16293" y="6809"/>
                  </a:lnTo>
                  <a:cubicBezTo>
                    <a:pt x="16414" y="6840"/>
                    <a:pt x="16505" y="6779"/>
                    <a:pt x="16566" y="6657"/>
                  </a:cubicBezTo>
                  <a:cubicBezTo>
                    <a:pt x="16566" y="6627"/>
                    <a:pt x="16597" y="6627"/>
                    <a:pt x="16627" y="6627"/>
                  </a:cubicBezTo>
                  <a:cubicBezTo>
                    <a:pt x="16657" y="6657"/>
                    <a:pt x="16718" y="6657"/>
                    <a:pt x="16749" y="6688"/>
                  </a:cubicBezTo>
                  <a:cubicBezTo>
                    <a:pt x="16779" y="6718"/>
                    <a:pt x="16840" y="6718"/>
                    <a:pt x="16870" y="6688"/>
                  </a:cubicBezTo>
                  <a:cubicBezTo>
                    <a:pt x="17022" y="6566"/>
                    <a:pt x="17144" y="6444"/>
                    <a:pt x="17296" y="6292"/>
                  </a:cubicBezTo>
                  <a:cubicBezTo>
                    <a:pt x="17296" y="6292"/>
                    <a:pt x="17296" y="6262"/>
                    <a:pt x="17296" y="6262"/>
                  </a:cubicBezTo>
                  <a:cubicBezTo>
                    <a:pt x="17265" y="6232"/>
                    <a:pt x="17296" y="6171"/>
                    <a:pt x="17326" y="6171"/>
                  </a:cubicBezTo>
                  <a:lnTo>
                    <a:pt x="17508" y="6019"/>
                  </a:lnTo>
                  <a:lnTo>
                    <a:pt x="17569" y="5958"/>
                  </a:lnTo>
                  <a:lnTo>
                    <a:pt x="17569" y="5958"/>
                  </a:lnTo>
                  <a:cubicBezTo>
                    <a:pt x="17569" y="5958"/>
                    <a:pt x="17569" y="5958"/>
                    <a:pt x="17600" y="5928"/>
                  </a:cubicBezTo>
                  <a:cubicBezTo>
                    <a:pt x="17660" y="5867"/>
                    <a:pt x="17660" y="5867"/>
                    <a:pt x="17600" y="5776"/>
                  </a:cubicBezTo>
                  <a:lnTo>
                    <a:pt x="17600" y="5745"/>
                  </a:lnTo>
                  <a:cubicBezTo>
                    <a:pt x="17600" y="5715"/>
                    <a:pt x="17600" y="5715"/>
                    <a:pt x="17630" y="5715"/>
                  </a:cubicBezTo>
                  <a:cubicBezTo>
                    <a:pt x="17721" y="5715"/>
                    <a:pt x="17782" y="5715"/>
                    <a:pt x="17843" y="5776"/>
                  </a:cubicBezTo>
                  <a:cubicBezTo>
                    <a:pt x="17843" y="5806"/>
                    <a:pt x="17843" y="5806"/>
                    <a:pt x="17843" y="5806"/>
                  </a:cubicBezTo>
                  <a:cubicBezTo>
                    <a:pt x="17964" y="5867"/>
                    <a:pt x="18116" y="5867"/>
                    <a:pt x="18238" y="5806"/>
                  </a:cubicBezTo>
                  <a:cubicBezTo>
                    <a:pt x="18329" y="5776"/>
                    <a:pt x="18420" y="5715"/>
                    <a:pt x="18481" y="5654"/>
                  </a:cubicBezTo>
                  <a:cubicBezTo>
                    <a:pt x="18512" y="5624"/>
                    <a:pt x="18542" y="5593"/>
                    <a:pt x="18572" y="5593"/>
                  </a:cubicBezTo>
                  <a:cubicBezTo>
                    <a:pt x="18633" y="5593"/>
                    <a:pt x="18664" y="5533"/>
                    <a:pt x="18694" y="5472"/>
                  </a:cubicBezTo>
                  <a:cubicBezTo>
                    <a:pt x="18724" y="5441"/>
                    <a:pt x="18724" y="5381"/>
                    <a:pt x="18694" y="5350"/>
                  </a:cubicBezTo>
                  <a:cubicBezTo>
                    <a:pt x="18694" y="5289"/>
                    <a:pt x="18694" y="5259"/>
                    <a:pt x="18664" y="5229"/>
                  </a:cubicBezTo>
                  <a:cubicBezTo>
                    <a:pt x="18664" y="5198"/>
                    <a:pt x="18664" y="5137"/>
                    <a:pt x="18664" y="5077"/>
                  </a:cubicBezTo>
                  <a:cubicBezTo>
                    <a:pt x="18664" y="5016"/>
                    <a:pt x="18694" y="4985"/>
                    <a:pt x="18694" y="4925"/>
                  </a:cubicBezTo>
                  <a:lnTo>
                    <a:pt x="18694" y="4925"/>
                  </a:lnTo>
                  <a:lnTo>
                    <a:pt x="18694" y="4925"/>
                  </a:lnTo>
                  <a:lnTo>
                    <a:pt x="18724" y="4925"/>
                  </a:lnTo>
                  <a:cubicBezTo>
                    <a:pt x="18755" y="4925"/>
                    <a:pt x="18785" y="4925"/>
                    <a:pt x="18815" y="4925"/>
                  </a:cubicBezTo>
                  <a:cubicBezTo>
                    <a:pt x="18907" y="4925"/>
                    <a:pt x="18967" y="4894"/>
                    <a:pt x="18967" y="4773"/>
                  </a:cubicBezTo>
                  <a:cubicBezTo>
                    <a:pt x="18967" y="4742"/>
                    <a:pt x="18967" y="4712"/>
                    <a:pt x="18998" y="4681"/>
                  </a:cubicBezTo>
                  <a:cubicBezTo>
                    <a:pt x="19028" y="4621"/>
                    <a:pt x="18998" y="4590"/>
                    <a:pt x="18998" y="4529"/>
                  </a:cubicBezTo>
                  <a:cubicBezTo>
                    <a:pt x="18937" y="4529"/>
                    <a:pt x="18876" y="4469"/>
                    <a:pt x="18876" y="4377"/>
                  </a:cubicBezTo>
                  <a:cubicBezTo>
                    <a:pt x="18876" y="4317"/>
                    <a:pt x="18846" y="4286"/>
                    <a:pt x="18785" y="4286"/>
                  </a:cubicBezTo>
                  <a:cubicBezTo>
                    <a:pt x="18724" y="4286"/>
                    <a:pt x="18724" y="4256"/>
                    <a:pt x="18724" y="4226"/>
                  </a:cubicBezTo>
                  <a:cubicBezTo>
                    <a:pt x="18664" y="4226"/>
                    <a:pt x="18603" y="4195"/>
                    <a:pt x="18572" y="4165"/>
                  </a:cubicBezTo>
                  <a:lnTo>
                    <a:pt x="18572" y="4165"/>
                  </a:lnTo>
                  <a:lnTo>
                    <a:pt x="18572" y="4165"/>
                  </a:lnTo>
                  <a:cubicBezTo>
                    <a:pt x="18542" y="4165"/>
                    <a:pt x="18512" y="4165"/>
                    <a:pt x="18512" y="4165"/>
                  </a:cubicBezTo>
                  <a:cubicBezTo>
                    <a:pt x="18420" y="4165"/>
                    <a:pt x="18360" y="4195"/>
                    <a:pt x="18360" y="4286"/>
                  </a:cubicBezTo>
                  <a:cubicBezTo>
                    <a:pt x="18329" y="4347"/>
                    <a:pt x="18299" y="4438"/>
                    <a:pt x="18299" y="4499"/>
                  </a:cubicBezTo>
                  <a:lnTo>
                    <a:pt x="18299" y="4560"/>
                  </a:lnTo>
                  <a:cubicBezTo>
                    <a:pt x="18299" y="4560"/>
                    <a:pt x="18238" y="4621"/>
                    <a:pt x="18208" y="4651"/>
                  </a:cubicBezTo>
                  <a:cubicBezTo>
                    <a:pt x="18177" y="4681"/>
                    <a:pt x="18086" y="4712"/>
                    <a:pt x="18056" y="4803"/>
                  </a:cubicBezTo>
                  <a:cubicBezTo>
                    <a:pt x="18056" y="4833"/>
                    <a:pt x="18025" y="4864"/>
                    <a:pt x="17995" y="4894"/>
                  </a:cubicBezTo>
                  <a:cubicBezTo>
                    <a:pt x="17995" y="4925"/>
                    <a:pt x="17964" y="4955"/>
                    <a:pt x="17904" y="4955"/>
                  </a:cubicBezTo>
                  <a:lnTo>
                    <a:pt x="17904" y="4955"/>
                  </a:lnTo>
                  <a:lnTo>
                    <a:pt x="17904" y="4955"/>
                  </a:lnTo>
                  <a:lnTo>
                    <a:pt x="17904" y="4955"/>
                  </a:lnTo>
                  <a:lnTo>
                    <a:pt x="17904" y="4955"/>
                  </a:lnTo>
                  <a:cubicBezTo>
                    <a:pt x="17904" y="4925"/>
                    <a:pt x="17904" y="4894"/>
                    <a:pt x="17843" y="4864"/>
                  </a:cubicBezTo>
                  <a:cubicBezTo>
                    <a:pt x="17812" y="4864"/>
                    <a:pt x="17782" y="4925"/>
                    <a:pt x="17782" y="4985"/>
                  </a:cubicBezTo>
                  <a:cubicBezTo>
                    <a:pt x="17782" y="5016"/>
                    <a:pt x="17782" y="5046"/>
                    <a:pt x="17782" y="5077"/>
                  </a:cubicBezTo>
                  <a:cubicBezTo>
                    <a:pt x="17782" y="5107"/>
                    <a:pt x="17782" y="5137"/>
                    <a:pt x="17752" y="5168"/>
                  </a:cubicBezTo>
                  <a:cubicBezTo>
                    <a:pt x="17752" y="5198"/>
                    <a:pt x="17691" y="5229"/>
                    <a:pt x="17660" y="5229"/>
                  </a:cubicBezTo>
                  <a:cubicBezTo>
                    <a:pt x="17630" y="5198"/>
                    <a:pt x="17630" y="5198"/>
                    <a:pt x="17600" y="5168"/>
                  </a:cubicBezTo>
                  <a:cubicBezTo>
                    <a:pt x="17600" y="5107"/>
                    <a:pt x="17569" y="5046"/>
                    <a:pt x="17569" y="5016"/>
                  </a:cubicBezTo>
                  <a:cubicBezTo>
                    <a:pt x="17539" y="4894"/>
                    <a:pt x="17600" y="4803"/>
                    <a:pt x="17660" y="4742"/>
                  </a:cubicBezTo>
                  <a:cubicBezTo>
                    <a:pt x="17691" y="4712"/>
                    <a:pt x="17691" y="4681"/>
                    <a:pt x="17721" y="4651"/>
                  </a:cubicBezTo>
                  <a:cubicBezTo>
                    <a:pt x="17721" y="4529"/>
                    <a:pt x="17691" y="4408"/>
                    <a:pt x="17630" y="4317"/>
                  </a:cubicBezTo>
                  <a:lnTo>
                    <a:pt x="17569" y="4317"/>
                  </a:lnTo>
                  <a:cubicBezTo>
                    <a:pt x="17508" y="4377"/>
                    <a:pt x="17448" y="4438"/>
                    <a:pt x="17417" y="4499"/>
                  </a:cubicBezTo>
                  <a:cubicBezTo>
                    <a:pt x="17417" y="4560"/>
                    <a:pt x="17387" y="4590"/>
                    <a:pt x="17326" y="4621"/>
                  </a:cubicBezTo>
                  <a:cubicBezTo>
                    <a:pt x="17326" y="4621"/>
                    <a:pt x="17326" y="4621"/>
                    <a:pt x="17326" y="4621"/>
                  </a:cubicBezTo>
                  <a:cubicBezTo>
                    <a:pt x="17296" y="4621"/>
                    <a:pt x="17296" y="4621"/>
                    <a:pt x="17296" y="4590"/>
                  </a:cubicBezTo>
                  <a:cubicBezTo>
                    <a:pt x="17326" y="4499"/>
                    <a:pt x="17326" y="4408"/>
                    <a:pt x="17326" y="4317"/>
                  </a:cubicBezTo>
                  <a:cubicBezTo>
                    <a:pt x="17326" y="4256"/>
                    <a:pt x="17356" y="4256"/>
                    <a:pt x="17417" y="4256"/>
                  </a:cubicBezTo>
                  <a:cubicBezTo>
                    <a:pt x="17448" y="4226"/>
                    <a:pt x="17448" y="4165"/>
                    <a:pt x="17417" y="4134"/>
                  </a:cubicBezTo>
                  <a:cubicBezTo>
                    <a:pt x="17356" y="4104"/>
                    <a:pt x="17326" y="4074"/>
                    <a:pt x="17265" y="4074"/>
                  </a:cubicBezTo>
                  <a:cubicBezTo>
                    <a:pt x="17205" y="4074"/>
                    <a:pt x="17174" y="4043"/>
                    <a:pt x="17144" y="4013"/>
                  </a:cubicBezTo>
                  <a:cubicBezTo>
                    <a:pt x="17144" y="4013"/>
                    <a:pt x="17113" y="3982"/>
                    <a:pt x="17144" y="3982"/>
                  </a:cubicBezTo>
                  <a:cubicBezTo>
                    <a:pt x="17174" y="3952"/>
                    <a:pt x="17235" y="3861"/>
                    <a:pt x="17296" y="3800"/>
                  </a:cubicBezTo>
                  <a:cubicBezTo>
                    <a:pt x="17326" y="3770"/>
                    <a:pt x="17326" y="3800"/>
                    <a:pt x="17326" y="3800"/>
                  </a:cubicBezTo>
                  <a:cubicBezTo>
                    <a:pt x="17356" y="3770"/>
                    <a:pt x="17417" y="3739"/>
                    <a:pt x="17417" y="3709"/>
                  </a:cubicBezTo>
                  <a:cubicBezTo>
                    <a:pt x="17356" y="3526"/>
                    <a:pt x="17356" y="3374"/>
                    <a:pt x="17417" y="3192"/>
                  </a:cubicBezTo>
                  <a:cubicBezTo>
                    <a:pt x="17417" y="3162"/>
                    <a:pt x="17417" y="3131"/>
                    <a:pt x="17417" y="3131"/>
                  </a:cubicBezTo>
                  <a:cubicBezTo>
                    <a:pt x="17387" y="3010"/>
                    <a:pt x="17356" y="2918"/>
                    <a:pt x="17326" y="2797"/>
                  </a:cubicBezTo>
                  <a:cubicBezTo>
                    <a:pt x="17326" y="2767"/>
                    <a:pt x="17326" y="2736"/>
                    <a:pt x="17356" y="2706"/>
                  </a:cubicBezTo>
                  <a:cubicBezTo>
                    <a:pt x="17417" y="2706"/>
                    <a:pt x="17508" y="2615"/>
                    <a:pt x="17569" y="2584"/>
                  </a:cubicBezTo>
                  <a:cubicBezTo>
                    <a:pt x="17600" y="2523"/>
                    <a:pt x="17630" y="2493"/>
                    <a:pt x="17630" y="2432"/>
                  </a:cubicBezTo>
                  <a:cubicBezTo>
                    <a:pt x="17630" y="2402"/>
                    <a:pt x="17660" y="2402"/>
                    <a:pt x="17660" y="2371"/>
                  </a:cubicBezTo>
                  <a:cubicBezTo>
                    <a:pt x="17660" y="2371"/>
                    <a:pt x="17691" y="2371"/>
                    <a:pt x="17691" y="2371"/>
                  </a:cubicBezTo>
                  <a:cubicBezTo>
                    <a:pt x="17752" y="2371"/>
                    <a:pt x="17782" y="2402"/>
                    <a:pt x="17812" y="2432"/>
                  </a:cubicBezTo>
                  <a:cubicBezTo>
                    <a:pt x="17873" y="2463"/>
                    <a:pt x="17934" y="2463"/>
                    <a:pt x="17964" y="2432"/>
                  </a:cubicBezTo>
                  <a:cubicBezTo>
                    <a:pt x="17995" y="2402"/>
                    <a:pt x="18025" y="2371"/>
                    <a:pt x="18056" y="2341"/>
                  </a:cubicBezTo>
                  <a:lnTo>
                    <a:pt x="18451" y="2007"/>
                  </a:lnTo>
                  <a:cubicBezTo>
                    <a:pt x="18451" y="1976"/>
                    <a:pt x="18481" y="1946"/>
                    <a:pt x="18512" y="1915"/>
                  </a:cubicBezTo>
                  <a:cubicBezTo>
                    <a:pt x="18512" y="1855"/>
                    <a:pt x="18512" y="1794"/>
                    <a:pt x="18451" y="1763"/>
                  </a:cubicBezTo>
                  <a:lnTo>
                    <a:pt x="18451" y="1763"/>
                  </a:lnTo>
                  <a:cubicBezTo>
                    <a:pt x="18329" y="1763"/>
                    <a:pt x="18238" y="1703"/>
                    <a:pt x="18147" y="1642"/>
                  </a:cubicBezTo>
                  <a:cubicBezTo>
                    <a:pt x="18116" y="1611"/>
                    <a:pt x="18086" y="1611"/>
                    <a:pt x="18056" y="1581"/>
                  </a:cubicBezTo>
                  <a:cubicBezTo>
                    <a:pt x="17964" y="1581"/>
                    <a:pt x="17904" y="1581"/>
                    <a:pt x="17812" y="1581"/>
                  </a:cubicBezTo>
                  <a:cubicBezTo>
                    <a:pt x="17782" y="1611"/>
                    <a:pt x="17752" y="1611"/>
                    <a:pt x="17752" y="1642"/>
                  </a:cubicBezTo>
                  <a:cubicBezTo>
                    <a:pt x="17691" y="1672"/>
                    <a:pt x="17660" y="1733"/>
                    <a:pt x="17600" y="1763"/>
                  </a:cubicBezTo>
                  <a:cubicBezTo>
                    <a:pt x="17539" y="1763"/>
                    <a:pt x="17539" y="1855"/>
                    <a:pt x="17508" y="1915"/>
                  </a:cubicBezTo>
                  <a:cubicBezTo>
                    <a:pt x="17478" y="1976"/>
                    <a:pt x="17417" y="2098"/>
                    <a:pt x="17356" y="2189"/>
                  </a:cubicBezTo>
                  <a:cubicBezTo>
                    <a:pt x="17326" y="2219"/>
                    <a:pt x="17326" y="2280"/>
                    <a:pt x="17326" y="2341"/>
                  </a:cubicBezTo>
                  <a:cubicBezTo>
                    <a:pt x="17296" y="2432"/>
                    <a:pt x="17265" y="2554"/>
                    <a:pt x="17235" y="2675"/>
                  </a:cubicBezTo>
                  <a:cubicBezTo>
                    <a:pt x="17205" y="2706"/>
                    <a:pt x="17205" y="2706"/>
                    <a:pt x="17174" y="2736"/>
                  </a:cubicBezTo>
                  <a:cubicBezTo>
                    <a:pt x="17113" y="2767"/>
                    <a:pt x="17083" y="2797"/>
                    <a:pt x="17022" y="2827"/>
                  </a:cubicBezTo>
                  <a:cubicBezTo>
                    <a:pt x="16961" y="2858"/>
                    <a:pt x="16992" y="2918"/>
                    <a:pt x="16992" y="2949"/>
                  </a:cubicBezTo>
                  <a:lnTo>
                    <a:pt x="16992" y="2949"/>
                  </a:lnTo>
                  <a:lnTo>
                    <a:pt x="16992" y="2949"/>
                  </a:lnTo>
                  <a:lnTo>
                    <a:pt x="16992" y="2949"/>
                  </a:lnTo>
                  <a:lnTo>
                    <a:pt x="16992" y="2949"/>
                  </a:lnTo>
                  <a:lnTo>
                    <a:pt x="16992" y="2949"/>
                  </a:lnTo>
                  <a:cubicBezTo>
                    <a:pt x="16931" y="2949"/>
                    <a:pt x="16901" y="2979"/>
                    <a:pt x="16870" y="2979"/>
                  </a:cubicBezTo>
                  <a:cubicBezTo>
                    <a:pt x="16749" y="3070"/>
                    <a:pt x="16688" y="3192"/>
                    <a:pt x="16657" y="3314"/>
                  </a:cubicBezTo>
                  <a:cubicBezTo>
                    <a:pt x="16657" y="3374"/>
                    <a:pt x="16627" y="3405"/>
                    <a:pt x="16597" y="3466"/>
                  </a:cubicBezTo>
                  <a:cubicBezTo>
                    <a:pt x="16597" y="3466"/>
                    <a:pt x="16566" y="3466"/>
                    <a:pt x="16566" y="3496"/>
                  </a:cubicBezTo>
                  <a:cubicBezTo>
                    <a:pt x="16536" y="3557"/>
                    <a:pt x="16505" y="3618"/>
                    <a:pt x="16505" y="3678"/>
                  </a:cubicBezTo>
                  <a:cubicBezTo>
                    <a:pt x="16505" y="3739"/>
                    <a:pt x="16536" y="3800"/>
                    <a:pt x="16566" y="3830"/>
                  </a:cubicBezTo>
                  <a:cubicBezTo>
                    <a:pt x="16597" y="3861"/>
                    <a:pt x="16597" y="3891"/>
                    <a:pt x="16627" y="3922"/>
                  </a:cubicBezTo>
                  <a:cubicBezTo>
                    <a:pt x="16627" y="3922"/>
                    <a:pt x="16657" y="3922"/>
                    <a:pt x="16688" y="3922"/>
                  </a:cubicBezTo>
                  <a:lnTo>
                    <a:pt x="16840" y="4043"/>
                  </a:lnTo>
                  <a:lnTo>
                    <a:pt x="16840" y="4043"/>
                  </a:lnTo>
                  <a:cubicBezTo>
                    <a:pt x="16840" y="4043"/>
                    <a:pt x="16840" y="4074"/>
                    <a:pt x="16809" y="4074"/>
                  </a:cubicBezTo>
                  <a:cubicBezTo>
                    <a:pt x="16779" y="4074"/>
                    <a:pt x="16749" y="4074"/>
                    <a:pt x="16718" y="4104"/>
                  </a:cubicBezTo>
                  <a:cubicBezTo>
                    <a:pt x="16688" y="4134"/>
                    <a:pt x="16657" y="4195"/>
                    <a:pt x="16627" y="4256"/>
                  </a:cubicBezTo>
                  <a:cubicBezTo>
                    <a:pt x="16566" y="4286"/>
                    <a:pt x="16627" y="4317"/>
                    <a:pt x="16657" y="4317"/>
                  </a:cubicBezTo>
                  <a:cubicBezTo>
                    <a:pt x="16657" y="4317"/>
                    <a:pt x="16688" y="4317"/>
                    <a:pt x="16688" y="4317"/>
                  </a:cubicBezTo>
                  <a:lnTo>
                    <a:pt x="16688" y="4317"/>
                  </a:lnTo>
                  <a:lnTo>
                    <a:pt x="16688" y="4317"/>
                  </a:lnTo>
                  <a:lnTo>
                    <a:pt x="16688" y="4317"/>
                  </a:lnTo>
                  <a:lnTo>
                    <a:pt x="16688" y="4317"/>
                  </a:lnTo>
                  <a:cubicBezTo>
                    <a:pt x="16718" y="4347"/>
                    <a:pt x="16688" y="4377"/>
                    <a:pt x="16688" y="4408"/>
                  </a:cubicBezTo>
                  <a:lnTo>
                    <a:pt x="16536" y="4560"/>
                  </a:lnTo>
                  <a:cubicBezTo>
                    <a:pt x="16475" y="4590"/>
                    <a:pt x="16414" y="4621"/>
                    <a:pt x="16353" y="4621"/>
                  </a:cubicBezTo>
                  <a:cubicBezTo>
                    <a:pt x="16232" y="4621"/>
                    <a:pt x="16201" y="4712"/>
                    <a:pt x="16171" y="4773"/>
                  </a:cubicBezTo>
                  <a:cubicBezTo>
                    <a:pt x="16171" y="4864"/>
                    <a:pt x="16171" y="4894"/>
                    <a:pt x="16141" y="4985"/>
                  </a:cubicBezTo>
                  <a:cubicBezTo>
                    <a:pt x="16141" y="5046"/>
                    <a:pt x="16141" y="4985"/>
                    <a:pt x="16141" y="5016"/>
                  </a:cubicBezTo>
                  <a:lnTo>
                    <a:pt x="16110" y="5016"/>
                  </a:lnTo>
                  <a:lnTo>
                    <a:pt x="16049" y="4925"/>
                  </a:lnTo>
                  <a:cubicBezTo>
                    <a:pt x="16019" y="4864"/>
                    <a:pt x="16019" y="4833"/>
                    <a:pt x="16049" y="4803"/>
                  </a:cubicBezTo>
                  <a:lnTo>
                    <a:pt x="16201" y="4590"/>
                  </a:lnTo>
                  <a:cubicBezTo>
                    <a:pt x="16201" y="4590"/>
                    <a:pt x="16201" y="4529"/>
                    <a:pt x="16171" y="4529"/>
                  </a:cubicBezTo>
                  <a:cubicBezTo>
                    <a:pt x="16080" y="4529"/>
                    <a:pt x="16049" y="4469"/>
                    <a:pt x="16049" y="4377"/>
                  </a:cubicBezTo>
                  <a:lnTo>
                    <a:pt x="16019" y="4377"/>
                  </a:lnTo>
                  <a:lnTo>
                    <a:pt x="16049" y="4377"/>
                  </a:lnTo>
                  <a:lnTo>
                    <a:pt x="16049" y="4377"/>
                  </a:lnTo>
                  <a:lnTo>
                    <a:pt x="16049" y="4377"/>
                  </a:lnTo>
                  <a:lnTo>
                    <a:pt x="16049" y="4377"/>
                  </a:lnTo>
                  <a:lnTo>
                    <a:pt x="16141" y="4408"/>
                  </a:lnTo>
                  <a:cubicBezTo>
                    <a:pt x="16171" y="4438"/>
                    <a:pt x="16232" y="4438"/>
                    <a:pt x="16262" y="4408"/>
                  </a:cubicBezTo>
                  <a:cubicBezTo>
                    <a:pt x="16323" y="4377"/>
                    <a:pt x="16353" y="4377"/>
                    <a:pt x="16414" y="4347"/>
                  </a:cubicBezTo>
                  <a:cubicBezTo>
                    <a:pt x="16445" y="4317"/>
                    <a:pt x="16445" y="4317"/>
                    <a:pt x="16445" y="4286"/>
                  </a:cubicBezTo>
                  <a:lnTo>
                    <a:pt x="16445" y="4104"/>
                  </a:lnTo>
                  <a:cubicBezTo>
                    <a:pt x="16445" y="4074"/>
                    <a:pt x="16445" y="4043"/>
                    <a:pt x="16505" y="4043"/>
                  </a:cubicBezTo>
                  <a:cubicBezTo>
                    <a:pt x="16566" y="4043"/>
                    <a:pt x="16597" y="3982"/>
                    <a:pt x="16597" y="3922"/>
                  </a:cubicBezTo>
                  <a:lnTo>
                    <a:pt x="16536" y="3922"/>
                  </a:lnTo>
                  <a:cubicBezTo>
                    <a:pt x="16445" y="3922"/>
                    <a:pt x="16323" y="3861"/>
                    <a:pt x="16293" y="3739"/>
                  </a:cubicBezTo>
                  <a:cubicBezTo>
                    <a:pt x="16293" y="3739"/>
                    <a:pt x="16293" y="3709"/>
                    <a:pt x="16262" y="3709"/>
                  </a:cubicBezTo>
                  <a:cubicBezTo>
                    <a:pt x="16262" y="3678"/>
                    <a:pt x="16232" y="3678"/>
                    <a:pt x="16201" y="3709"/>
                  </a:cubicBezTo>
                  <a:cubicBezTo>
                    <a:pt x="16171" y="3739"/>
                    <a:pt x="16141" y="3770"/>
                    <a:pt x="16110" y="3800"/>
                  </a:cubicBezTo>
                  <a:cubicBezTo>
                    <a:pt x="16049" y="3891"/>
                    <a:pt x="15958" y="3982"/>
                    <a:pt x="15837" y="3982"/>
                  </a:cubicBezTo>
                  <a:cubicBezTo>
                    <a:pt x="15806" y="3982"/>
                    <a:pt x="15806" y="4013"/>
                    <a:pt x="15776" y="4013"/>
                  </a:cubicBezTo>
                  <a:lnTo>
                    <a:pt x="15776" y="4043"/>
                  </a:lnTo>
                  <a:cubicBezTo>
                    <a:pt x="15746" y="4043"/>
                    <a:pt x="15746" y="4104"/>
                    <a:pt x="15776" y="4104"/>
                  </a:cubicBezTo>
                  <a:cubicBezTo>
                    <a:pt x="15867" y="4165"/>
                    <a:pt x="15958" y="4256"/>
                    <a:pt x="16019" y="4347"/>
                  </a:cubicBezTo>
                  <a:lnTo>
                    <a:pt x="16019" y="4347"/>
                  </a:lnTo>
                  <a:cubicBezTo>
                    <a:pt x="15958" y="4377"/>
                    <a:pt x="15928" y="4377"/>
                    <a:pt x="15867" y="4377"/>
                  </a:cubicBezTo>
                  <a:cubicBezTo>
                    <a:pt x="15837" y="4377"/>
                    <a:pt x="15806" y="4377"/>
                    <a:pt x="15776" y="4438"/>
                  </a:cubicBezTo>
                  <a:cubicBezTo>
                    <a:pt x="15746" y="4469"/>
                    <a:pt x="15715" y="4499"/>
                    <a:pt x="15685" y="4499"/>
                  </a:cubicBezTo>
                  <a:cubicBezTo>
                    <a:pt x="15685" y="4529"/>
                    <a:pt x="15654" y="4560"/>
                    <a:pt x="15654" y="4590"/>
                  </a:cubicBezTo>
                  <a:cubicBezTo>
                    <a:pt x="15654" y="4621"/>
                    <a:pt x="15654" y="4621"/>
                    <a:pt x="15624" y="4651"/>
                  </a:cubicBezTo>
                  <a:cubicBezTo>
                    <a:pt x="15594" y="4651"/>
                    <a:pt x="15563" y="4651"/>
                    <a:pt x="15533" y="4651"/>
                  </a:cubicBezTo>
                  <a:cubicBezTo>
                    <a:pt x="15502" y="4651"/>
                    <a:pt x="15472" y="4621"/>
                    <a:pt x="15442" y="4590"/>
                  </a:cubicBezTo>
                  <a:cubicBezTo>
                    <a:pt x="15381" y="4560"/>
                    <a:pt x="15320" y="4560"/>
                    <a:pt x="15259" y="4590"/>
                  </a:cubicBezTo>
                  <a:cubicBezTo>
                    <a:pt x="15229" y="4621"/>
                    <a:pt x="15198" y="4621"/>
                    <a:pt x="15168" y="4621"/>
                  </a:cubicBezTo>
                  <a:cubicBezTo>
                    <a:pt x="15138" y="4621"/>
                    <a:pt x="15107" y="4621"/>
                    <a:pt x="15077" y="4621"/>
                  </a:cubicBezTo>
                  <a:cubicBezTo>
                    <a:pt x="15016" y="4590"/>
                    <a:pt x="14955" y="4560"/>
                    <a:pt x="14925" y="4499"/>
                  </a:cubicBezTo>
                  <a:cubicBezTo>
                    <a:pt x="14894" y="4438"/>
                    <a:pt x="14834" y="4377"/>
                    <a:pt x="14742" y="4377"/>
                  </a:cubicBezTo>
                  <a:cubicBezTo>
                    <a:pt x="14712" y="4347"/>
                    <a:pt x="14682" y="4317"/>
                    <a:pt x="14682" y="4286"/>
                  </a:cubicBezTo>
                  <a:cubicBezTo>
                    <a:pt x="14621" y="4195"/>
                    <a:pt x="14590" y="4104"/>
                    <a:pt x="14590" y="4043"/>
                  </a:cubicBezTo>
                  <a:cubicBezTo>
                    <a:pt x="14621" y="4013"/>
                    <a:pt x="14621" y="3982"/>
                    <a:pt x="14590" y="3952"/>
                  </a:cubicBezTo>
                  <a:cubicBezTo>
                    <a:pt x="14590" y="3891"/>
                    <a:pt x="14530" y="3830"/>
                    <a:pt x="14469" y="3830"/>
                  </a:cubicBezTo>
                  <a:cubicBezTo>
                    <a:pt x="14347" y="3861"/>
                    <a:pt x="14226" y="3861"/>
                    <a:pt x="14104" y="3891"/>
                  </a:cubicBezTo>
                  <a:cubicBezTo>
                    <a:pt x="14043" y="3891"/>
                    <a:pt x="13983" y="3922"/>
                    <a:pt x="13983" y="3982"/>
                  </a:cubicBezTo>
                  <a:cubicBezTo>
                    <a:pt x="13952" y="4043"/>
                    <a:pt x="13983" y="4074"/>
                    <a:pt x="14013" y="4104"/>
                  </a:cubicBezTo>
                  <a:cubicBezTo>
                    <a:pt x="14043" y="4134"/>
                    <a:pt x="14074" y="4134"/>
                    <a:pt x="14104" y="4104"/>
                  </a:cubicBezTo>
                  <a:cubicBezTo>
                    <a:pt x="14104" y="4104"/>
                    <a:pt x="14104" y="4074"/>
                    <a:pt x="14135" y="4074"/>
                  </a:cubicBezTo>
                  <a:cubicBezTo>
                    <a:pt x="14165" y="4074"/>
                    <a:pt x="14256" y="4074"/>
                    <a:pt x="14287" y="4043"/>
                  </a:cubicBezTo>
                  <a:cubicBezTo>
                    <a:pt x="14347" y="4043"/>
                    <a:pt x="14408" y="4013"/>
                    <a:pt x="14439" y="4013"/>
                  </a:cubicBezTo>
                  <a:cubicBezTo>
                    <a:pt x="14499" y="3982"/>
                    <a:pt x="14469" y="4013"/>
                    <a:pt x="14469" y="4043"/>
                  </a:cubicBezTo>
                  <a:cubicBezTo>
                    <a:pt x="14499" y="4043"/>
                    <a:pt x="14469" y="4043"/>
                    <a:pt x="14469" y="4043"/>
                  </a:cubicBezTo>
                  <a:cubicBezTo>
                    <a:pt x="14439" y="4074"/>
                    <a:pt x="14378" y="4074"/>
                    <a:pt x="14347" y="4104"/>
                  </a:cubicBezTo>
                  <a:cubicBezTo>
                    <a:pt x="14287" y="4165"/>
                    <a:pt x="14195" y="4195"/>
                    <a:pt x="14135" y="4195"/>
                  </a:cubicBezTo>
                  <a:cubicBezTo>
                    <a:pt x="14104" y="4195"/>
                    <a:pt x="14074" y="4226"/>
                    <a:pt x="14043" y="4226"/>
                  </a:cubicBezTo>
                  <a:cubicBezTo>
                    <a:pt x="13983" y="4256"/>
                    <a:pt x="13952" y="4286"/>
                    <a:pt x="13922" y="4347"/>
                  </a:cubicBezTo>
                  <a:cubicBezTo>
                    <a:pt x="13891" y="4438"/>
                    <a:pt x="13891" y="4499"/>
                    <a:pt x="13861" y="4590"/>
                  </a:cubicBezTo>
                  <a:cubicBezTo>
                    <a:pt x="13861" y="4621"/>
                    <a:pt x="13861" y="4651"/>
                    <a:pt x="13831" y="4681"/>
                  </a:cubicBezTo>
                  <a:cubicBezTo>
                    <a:pt x="13831" y="4681"/>
                    <a:pt x="13770" y="4712"/>
                    <a:pt x="13770" y="4712"/>
                  </a:cubicBezTo>
                  <a:cubicBezTo>
                    <a:pt x="13739" y="4681"/>
                    <a:pt x="13770" y="4651"/>
                    <a:pt x="13770" y="4621"/>
                  </a:cubicBezTo>
                  <a:cubicBezTo>
                    <a:pt x="13800" y="4590"/>
                    <a:pt x="13800" y="4529"/>
                    <a:pt x="13770" y="4499"/>
                  </a:cubicBezTo>
                  <a:cubicBezTo>
                    <a:pt x="13739" y="4438"/>
                    <a:pt x="13709" y="4377"/>
                    <a:pt x="13679" y="4347"/>
                  </a:cubicBezTo>
                  <a:cubicBezTo>
                    <a:pt x="13648" y="4286"/>
                    <a:pt x="13648" y="4226"/>
                    <a:pt x="13618" y="4195"/>
                  </a:cubicBezTo>
                  <a:cubicBezTo>
                    <a:pt x="13587" y="4165"/>
                    <a:pt x="13557" y="4134"/>
                    <a:pt x="13527" y="4134"/>
                  </a:cubicBezTo>
                  <a:lnTo>
                    <a:pt x="13435" y="4165"/>
                  </a:lnTo>
                  <a:cubicBezTo>
                    <a:pt x="13162" y="4226"/>
                    <a:pt x="12888" y="4165"/>
                    <a:pt x="12676" y="4013"/>
                  </a:cubicBezTo>
                  <a:lnTo>
                    <a:pt x="12676" y="3922"/>
                  </a:lnTo>
                  <a:cubicBezTo>
                    <a:pt x="12706" y="3861"/>
                    <a:pt x="12767" y="3830"/>
                    <a:pt x="12828" y="3830"/>
                  </a:cubicBezTo>
                  <a:lnTo>
                    <a:pt x="12888" y="3830"/>
                  </a:lnTo>
                  <a:cubicBezTo>
                    <a:pt x="13010" y="3830"/>
                    <a:pt x="13071" y="3800"/>
                    <a:pt x="13040" y="3678"/>
                  </a:cubicBezTo>
                  <a:cubicBezTo>
                    <a:pt x="13010" y="3618"/>
                    <a:pt x="13010" y="3587"/>
                    <a:pt x="12980" y="3526"/>
                  </a:cubicBezTo>
                  <a:cubicBezTo>
                    <a:pt x="12949" y="3466"/>
                    <a:pt x="12888" y="3405"/>
                    <a:pt x="12797" y="3405"/>
                  </a:cubicBezTo>
                  <a:cubicBezTo>
                    <a:pt x="12706" y="3435"/>
                    <a:pt x="12615" y="3405"/>
                    <a:pt x="12554" y="3344"/>
                  </a:cubicBezTo>
                  <a:cubicBezTo>
                    <a:pt x="12463" y="3253"/>
                    <a:pt x="12372" y="3162"/>
                    <a:pt x="12250" y="3101"/>
                  </a:cubicBezTo>
                  <a:cubicBezTo>
                    <a:pt x="12189" y="3070"/>
                    <a:pt x="12128" y="2979"/>
                    <a:pt x="12128" y="2918"/>
                  </a:cubicBezTo>
                  <a:cubicBezTo>
                    <a:pt x="12098" y="2797"/>
                    <a:pt x="12037" y="2736"/>
                    <a:pt x="11946" y="2706"/>
                  </a:cubicBezTo>
                  <a:cubicBezTo>
                    <a:pt x="11855" y="2645"/>
                    <a:pt x="11764" y="2675"/>
                    <a:pt x="11703" y="2736"/>
                  </a:cubicBezTo>
                  <a:cubicBezTo>
                    <a:pt x="11703" y="2767"/>
                    <a:pt x="11672" y="2797"/>
                    <a:pt x="11642" y="2827"/>
                  </a:cubicBezTo>
                  <a:cubicBezTo>
                    <a:pt x="11612" y="2827"/>
                    <a:pt x="11581" y="2827"/>
                    <a:pt x="11551" y="2827"/>
                  </a:cubicBezTo>
                  <a:cubicBezTo>
                    <a:pt x="11521" y="2827"/>
                    <a:pt x="11490" y="2797"/>
                    <a:pt x="11521" y="2767"/>
                  </a:cubicBezTo>
                  <a:cubicBezTo>
                    <a:pt x="11581" y="2675"/>
                    <a:pt x="11612" y="2584"/>
                    <a:pt x="11612" y="2463"/>
                  </a:cubicBezTo>
                  <a:lnTo>
                    <a:pt x="11612" y="2432"/>
                  </a:lnTo>
                  <a:cubicBezTo>
                    <a:pt x="11612" y="2432"/>
                    <a:pt x="11612" y="2432"/>
                    <a:pt x="11581" y="2432"/>
                  </a:cubicBezTo>
                  <a:cubicBezTo>
                    <a:pt x="11581" y="2463"/>
                    <a:pt x="11551" y="2463"/>
                    <a:pt x="11521" y="2493"/>
                  </a:cubicBezTo>
                  <a:lnTo>
                    <a:pt x="11308" y="2675"/>
                  </a:lnTo>
                  <a:cubicBezTo>
                    <a:pt x="11277" y="2675"/>
                    <a:pt x="11277" y="2675"/>
                    <a:pt x="11247" y="2675"/>
                  </a:cubicBezTo>
                  <a:cubicBezTo>
                    <a:pt x="11217" y="2675"/>
                    <a:pt x="11217" y="2645"/>
                    <a:pt x="11217" y="2645"/>
                  </a:cubicBezTo>
                  <a:cubicBezTo>
                    <a:pt x="11186" y="2554"/>
                    <a:pt x="11186" y="2493"/>
                    <a:pt x="11217" y="2432"/>
                  </a:cubicBezTo>
                  <a:cubicBezTo>
                    <a:pt x="11247" y="2311"/>
                    <a:pt x="11247" y="2159"/>
                    <a:pt x="11247" y="2037"/>
                  </a:cubicBezTo>
                  <a:cubicBezTo>
                    <a:pt x="11247" y="2007"/>
                    <a:pt x="11247" y="1976"/>
                    <a:pt x="11217" y="1976"/>
                  </a:cubicBezTo>
                  <a:cubicBezTo>
                    <a:pt x="11217" y="1946"/>
                    <a:pt x="11186" y="1946"/>
                    <a:pt x="11186" y="1976"/>
                  </a:cubicBezTo>
                  <a:cubicBezTo>
                    <a:pt x="11125" y="2007"/>
                    <a:pt x="11125" y="2037"/>
                    <a:pt x="11125" y="2098"/>
                  </a:cubicBezTo>
                  <a:cubicBezTo>
                    <a:pt x="11125" y="2128"/>
                    <a:pt x="11095" y="2159"/>
                    <a:pt x="11065" y="2189"/>
                  </a:cubicBezTo>
                  <a:lnTo>
                    <a:pt x="10882" y="2280"/>
                  </a:lnTo>
                  <a:cubicBezTo>
                    <a:pt x="10852" y="2311"/>
                    <a:pt x="10821" y="2311"/>
                    <a:pt x="10791" y="2280"/>
                  </a:cubicBezTo>
                  <a:cubicBezTo>
                    <a:pt x="10791" y="2250"/>
                    <a:pt x="10761" y="2250"/>
                    <a:pt x="10761" y="2250"/>
                  </a:cubicBezTo>
                  <a:lnTo>
                    <a:pt x="10730" y="2250"/>
                  </a:lnTo>
                  <a:lnTo>
                    <a:pt x="10700" y="2280"/>
                  </a:lnTo>
                  <a:cubicBezTo>
                    <a:pt x="10700" y="2280"/>
                    <a:pt x="10669" y="2280"/>
                    <a:pt x="10669" y="2280"/>
                  </a:cubicBezTo>
                  <a:cubicBezTo>
                    <a:pt x="10639" y="2280"/>
                    <a:pt x="10669" y="2250"/>
                    <a:pt x="10669" y="2250"/>
                  </a:cubicBezTo>
                  <a:lnTo>
                    <a:pt x="10730" y="2250"/>
                  </a:lnTo>
                  <a:lnTo>
                    <a:pt x="10730" y="2250"/>
                  </a:lnTo>
                  <a:lnTo>
                    <a:pt x="10730" y="2250"/>
                  </a:lnTo>
                  <a:cubicBezTo>
                    <a:pt x="10730" y="2219"/>
                    <a:pt x="10730" y="2189"/>
                    <a:pt x="10761" y="2159"/>
                  </a:cubicBezTo>
                  <a:cubicBezTo>
                    <a:pt x="10761" y="2159"/>
                    <a:pt x="10730" y="2128"/>
                    <a:pt x="10730" y="2098"/>
                  </a:cubicBezTo>
                  <a:cubicBezTo>
                    <a:pt x="10669" y="2067"/>
                    <a:pt x="10578" y="2067"/>
                    <a:pt x="10548" y="2098"/>
                  </a:cubicBezTo>
                  <a:cubicBezTo>
                    <a:pt x="10396" y="2159"/>
                    <a:pt x="10274" y="2189"/>
                    <a:pt x="10122" y="2219"/>
                  </a:cubicBezTo>
                  <a:cubicBezTo>
                    <a:pt x="10062" y="2219"/>
                    <a:pt x="10031" y="2219"/>
                    <a:pt x="10001" y="2250"/>
                  </a:cubicBezTo>
                  <a:cubicBezTo>
                    <a:pt x="9910" y="2311"/>
                    <a:pt x="9818" y="2311"/>
                    <a:pt x="9758" y="2311"/>
                  </a:cubicBezTo>
                  <a:lnTo>
                    <a:pt x="9758" y="2311"/>
                  </a:lnTo>
                  <a:lnTo>
                    <a:pt x="9758" y="2311"/>
                  </a:lnTo>
                  <a:lnTo>
                    <a:pt x="9758" y="2311"/>
                  </a:lnTo>
                  <a:lnTo>
                    <a:pt x="9758" y="2311"/>
                  </a:lnTo>
                  <a:lnTo>
                    <a:pt x="9758" y="2311"/>
                  </a:lnTo>
                  <a:cubicBezTo>
                    <a:pt x="9758" y="2280"/>
                    <a:pt x="9758" y="2219"/>
                    <a:pt x="9758" y="2189"/>
                  </a:cubicBezTo>
                  <a:cubicBezTo>
                    <a:pt x="9727" y="2159"/>
                    <a:pt x="9697" y="2159"/>
                    <a:pt x="9666" y="2189"/>
                  </a:cubicBezTo>
                  <a:cubicBezTo>
                    <a:pt x="9636" y="2219"/>
                    <a:pt x="9606" y="2219"/>
                    <a:pt x="9545" y="2250"/>
                  </a:cubicBezTo>
                  <a:cubicBezTo>
                    <a:pt x="9484" y="2250"/>
                    <a:pt x="9423" y="2250"/>
                    <a:pt x="9362" y="2280"/>
                  </a:cubicBezTo>
                  <a:cubicBezTo>
                    <a:pt x="9302" y="2311"/>
                    <a:pt x="9241" y="2371"/>
                    <a:pt x="9241" y="2432"/>
                  </a:cubicBezTo>
                  <a:cubicBezTo>
                    <a:pt x="9241" y="2463"/>
                    <a:pt x="9210" y="2493"/>
                    <a:pt x="9180" y="2463"/>
                  </a:cubicBezTo>
                  <a:lnTo>
                    <a:pt x="9058" y="2402"/>
                  </a:lnTo>
                  <a:cubicBezTo>
                    <a:pt x="9028" y="2371"/>
                    <a:pt x="8967" y="2311"/>
                    <a:pt x="8967" y="2250"/>
                  </a:cubicBezTo>
                  <a:cubicBezTo>
                    <a:pt x="8937" y="2189"/>
                    <a:pt x="8937" y="2128"/>
                    <a:pt x="8906" y="2067"/>
                  </a:cubicBezTo>
                  <a:cubicBezTo>
                    <a:pt x="8906" y="2037"/>
                    <a:pt x="8876" y="1976"/>
                    <a:pt x="8846" y="1946"/>
                  </a:cubicBezTo>
                  <a:cubicBezTo>
                    <a:pt x="8785" y="1885"/>
                    <a:pt x="8724" y="1824"/>
                    <a:pt x="8633" y="1794"/>
                  </a:cubicBezTo>
                  <a:cubicBezTo>
                    <a:pt x="8511" y="1733"/>
                    <a:pt x="8420" y="1611"/>
                    <a:pt x="8359" y="1490"/>
                  </a:cubicBezTo>
                  <a:cubicBezTo>
                    <a:pt x="8359" y="1490"/>
                    <a:pt x="8359" y="1460"/>
                    <a:pt x="8329" y="1460"/>
                  </a:cubicBezTo>
                  <a:cubicBezTo>
                    <a:pt x="8329" y="1429"/>
                    <a:pt x="8268" y="1399"/>
                    <a:pt x="8238" y="1399"/>
                  </a:cubicBezTo>
                  <a:lnTo>
                    <a:pt x="8147" y="1399"/>
                  </a:lnTo>
                  <a:cubicBezTo>
                    <a:pt x="8055" y="1399"/>
                    <a:pt x="7995" y="1368"/>
                    <a:pt x="7934" y="1338"/>
                  </a:cubicBezTo>
                  <a:cubicBezTo>
                    <a:pt x="7873" y="1247"/>
                    <a:pt x="7782" y="1186"/>
                    <a:pt x="7660" y="1156"/>
                  </a:cubicBezTo>
                  <a:cubicBezTo>
                    <a:pt x="7630" y="1125"/>
                    <a:pt x="7569" y="1095"/>
                    <a:pt x="7539" y="1064"/>
                  </a:cubicBezTo>
                  <a:cubicBezTo>
                    <a:pt x="7508" y="1004"/>
                    <a:pt x="7447" y="943"/>
                    <a:pt x="7447" y="882"/>
                  </a:cubicBezTo>
                  <a:cubicBezTo>
                    <a:pt x="7417" y="821"/>
                    <a:pt x="7356" y="791"/>
                    <a:pt x="7265" y="821"/>
                  </a:cubicBezTo>
                  <a:lnTo>
                    <a:pt x="7144" y="852"/>
                  </a:lnTo>
                  <a:cubicBezTo>
                    <a:pt x="7113" y="852"/>
                    <a:pt x="7083" y="852"/>
                    <a:pt x="7083" y="821"/>
                  </a:cubicBezTo>
                  <a:cubicBezTo>
                    <a:pt x="7052" y="760"/>
                    <a:pt x="7052" y="669"/>
                    <a:pt x="6992" y="608"/>
                  </a:cubicBezTo>
                  <a:cubicBezTo>
                    <a:pt x="6992" y="608"/>
                    <a:pt x="6992" y="548"/>
                    <a:pt x="7022" y="548"/>
                  </a:cubicBezTo>
                  <a:cubicBezTo>
                    <a:pt x="7022" y="517"/>
                    <a:pt x="7052" y="487"/>
                    <a:pt x="7022" y="487"/>
                  </a:cubicBezTo>
                  <a:cubicBezTo>
                    <a:pt x="7022" y="456"/>
                    <a:pt x="6992" y="426"/>
                    <a:pt x="6992" y="426"/>
                  </a:cubicBezTo>
                  <a:lnTo>
                    <a:pt x="6870" y="365"/>
                  </a:lnTo>
                  <a:lnTo>
                    <a:pt x="6779" y="365"/>
                  </a:lnTo>
                  <a:cubicBezTo>
                    <a:pt x="6748" y="365"/>
                    <a:pt x="6718" y="365"/>
                    <a:pt x="6748" y="304"/>
                  </a:cubicBezTo>
                  <a:cubicBezTo>
                    <a:pt x="6748" y="213"/>
                    <a:pt x="6748" y="213"/>
                    <a:pt x="6688" y="183"/>
                  </a:cubicBezTo>
                  <a:lnTo>
                    <a:pt x="6688" y="183"/>
                  </a:lnTo>
                  <a:lnTo>
                    <a:pt x="6596" y="213"/>
                  </a:lnTo>
                  <a:lnTo>
                    <a:pt x="6566" y="244"/>
                  </a:lnTo>
                  <a:lnTo>
                    <a:pt x="6566" y="244"/>
                  </a:lnTo>
                  <a:cubicBezTo>
                    <a:pt x="6566" y="244"/>
                    <a:pt x="6566" y="274"/>
                    <a:pt x="6566" y="274"/>
                  </a:cubicBezTo>
                  <a:cubicBezTo>
                    <a:pt x="6566" y="304"/>
                    <a:pt x="6505" y="335"/>
                    <a:pt x="6475" y="304"/>
                  </a:cubicBezTo>
                  <a:cubicBezTo>
                    <a:pt x="6475" y="304"/>
                    <a:pt x="6475" y="274"/>
                    <a:pt x="6475" y="244"/>
                  </a:cubicBezTo>
                  <a:lnTo>
                    <a:pt x="6475" y="244"/>
                  </a:lnTo>
                  <a:cubicBezTo>
                    <a:pt x="6505" y="244"/>
                    <a:pt x="6536" y="244"/>
                    <a:pt x="6566" y="244"/>
                  </a:cubicBezTo>
                  <a:lnTo>
                    <a:pt x="6566" y="244"/>
                  </a:lnTo>
                  <a:lnTo>
                    <a:pt x="6627" y="244"/>
                  </a:lnTo>
                  <a:cubicBezTo>
                    <a:pt x="6627" y="244"/>
                    <a:pt x="6657" y="213"/>
                    <a:pt x="6688" y="213"/>
                  </a:cubicBezTo>
                  <a:lnTo>
                    <a:pt x="6718" y="213"/>
                  </a:lnTo>
                  <a:cubicBezTo>
                    <a:pt x="6688" y="153"/>
                    <a:pt x="6657" y="92"/>
                    <a:pt x="6596" y="61"/>
                  </a:cubicBezTo>
                  <a:cubicBezTo>
                    <a:pt x="6566" y="31"/>
                    <a:pt x="6536" y="1"/>
                    <a:pt x="6505" y="31"/>
                  </a:cubicBezTo>
                  <a:cubicBezTo>
                    <a:pt x="6444" y="31"/>
                    <a:pt x="6384" y="61"/>
                    <a:pt x="6323" y="92"/>
                  </a:cubicBezTo>
                  <a:cubicBezTo>
                    <a:pt x="6262" y="153"/>
                    <a:pt x="6171" y="183"/>
                    <a:pt x="6080" y="153"/>
                  </a:cubicBezTo>
                  <a:lnTo>
                    <a:pt x="5928" y="92"/>
                  </a:lnTo>
                  <a:cubicBezTo>
                    <a:pt x="5837" y="61"/>
                    <a:pt x="5745" y="92"/>
                    <a:pt x="5715" y="183"/>
                  </a:cubicBezTo>
                  <a:cubicBezTo>
                    <a:pt x="5715" y="183"/>
                    <a:pt x="5685" y="213"/>
                    <a:pt x="5654" y="244"/>
                  </a:cubicBezTo>
                  <a:cubicBezTo>
                    <a:pt x="5654" y="244"/>
                    <a:pt x="5624" y="274"/>
                    <a:pt x="5593" y="274"/>
                  </a:cubicBezTo>
                  <a:cubicBezTo>
                    <a:pt x="5533" y="304"/>
                    <a:pt x="5472" y="304"/>
                    <a:pt x="5381" y="304"/>
                  </a:cubicBezTo>
                  <a:cubicBezTo>
                    <a:pt x="5289" y="274"/>
                    <a:pt x="5198" y="304"/>
                    <a:pt x="5107" y="365"/>
                  </a:cubicBezTo>
                  <a:cubicBezTo>
                    <a:pt x="4925" y="456"/>
                    <a:pt x="4773" y="578"/>
                    <a:pt x="4651" y="700"/>
                  </a:cubicBezTo>
                  <a:lnTo>
                    <a:pt x="4590" y="730"/>
                  </a:lnTo>
                  <a:cubicBezTo>
                    <a:pt x="4408" y="882"/>
                    <a:pt x="4195" y="912"/>
                    <a:pt x="4013" y="821"/>
                  </a:cubicBezTo>
                  <a:lnTo>
                    <a:pt x="3982" y="821"/>
                  </a:lnTo>
                  <a:cubicBezTo>
                    <a:pt x="3922" y="791"/>
                    <a:pt x="3830" y="791"/>
                    <a:pt x="3800" y="882"/>
                  </a:cubicBezTo>
                  <a:cubicBezTo>
                    <a:pt x="3770" y="912"/>
                    <a:pt x="3739" y="973"/>
                    <a:pt x="3678" y="1004"/>
                  </a:cubicBezTo>
                  <a:cubicBezTo>
                    <a:pt x="3618" y="1064"/>
                    <a:pt x="3587" y="1156"/>
                    <a:pt x="3618" y="1216"/>
                  </a:cubicBezTo>
                  <a:cubicBezTo>
                    <a:pt x="3648" y="1277"/>
                    <a:pt x="3648" y="1338"/>
                    <a:pt x="3678" y="1399"/>
                  </a:cubicBezTo>
                  <a:cubicBezTo>
                    <a:pt x="3739" y="1581"/>
                    <a:pt x="3739" y="1763"/>
                    <a:pt x="3678" y="1915"/>
                  </a:cubicBezTo>
                  <a:cubicBezTo>
                    <a:pt x="3678" y="1946"/>
                    <a:pt x="3678" y="2007"/>
                    <a:pt x="3709" y="2037"/>
                  </a:cubicBezTo>
                  <a:cubicBezTo>
                    <a:pt x="3770" y="2067"/>
                    <a:pt x="3800" y="2067"/>
                    <a:pt x="3861" y="2098"/>
                  </a:cubicBezTo>
                  <a:cubicBezTo>
                    <a:pt x="3891" y="2128"/>
                    <a:pt x="3861" y="2128"/>
                    <a:pt x="3861" y="2159"/>
                  </a:cubicBezTo>
                  <a:lnTo>
                    <a:pt x="3830" y="2159"/>
                  </a:lnTo>
                  <a:cubicBezTo>
                    <a:pt x="3800" y="2159"/>
                    <a:pt x="3770" y="2159"/>
                    <a:pt x="3770" y="2189"/>
                  </a:cubicBezTo>
                  <a:cubicBezTo>
                    <a:pt x="3770" y="2280"/>
                    <a:pt x="3770" y="2341"/>
                    <a:pt x="3739" y="2402"/>
                  </a:cubicBezTo>
                  <a:cubicBezTo>
                    <a:pt x="3739" y="2402"/>
                    <a:pt x="3770" y="2432"/>
                    <a:pt x="3800" y="2432"/>
                  </a:cubicBezTo>
                  <a:lnTo>
                    <a:pt x="3861" y="2432"/>
                  </a:lnTo>
                  <a:lnTo>
                    <a:pt x="3861" y="2432"/>
                  </a:lnTo>
                  <a:lnTo>
                    <a:pt x="3861" y="2432"/>
                  </a:lnTo>
                  <a:cubicBezTo>
                    <a:pt x="3861" y="2432"/>
                    <a:pt x="3861" y="2402"/>
                    <a:pt x="3861" y="2402"/>
                  </a:cubicBezTo>
                  <a:lnTo>
                    <a:pt x="3861" y="2402"/>
                  </a:lnTo>
                  <a:lnTo>
                    <a:pt x="3861" y="2402"/>
                  </a:lnTo>
                  <a:lnTo>
                    <a:pt x="3861" y="2402"/>
                  </a:lnTo>
                  <a:lnTo>
                    <a:pt x="3861" y="2402"/>
                  </a:lnTo>
                  <a:cubicBezTo>
                    <a:pt x="3922" y="2371"/>
                    <a:pt x="4013" y="2371"/>
                    <a:pt x="4074" y="2432"/>
                  </a:cubicBezTo>
                  <a:cubicBezTo>
                    <a:pt x="4104" y="2432"/>
                    <a:pt x="4104" y="2463"/>
                    <a:pt x="4104" y="2493"/>
                  </a:cubicBezTo>
                  <a:cubicBezTo>
                    <a:pt x="4104" y="2493"/>
                    <a:pt x="4074" y="2523"/>
                    <a:pt x="4074" y="2523"/>
                  </a:cubicBezTo>
                  <a:cubicBezTo>
                    <a:pt x="3982" y="2493"/>
                    <a:pt x="3922" y="2463"/>
                    <a:pt x="3861" y="2432"/>
                  </a:cubicBezTo>
                  <a:lnTo>
                    <a:pt x="3861" y="2432"/>
                  </a:lnTo>
                  <a:cubicBezTo>
                    <a:pt x="3861" y="2463"/>
                    <a:pt x="3861" y="2523"/>
                    <a:pt x="3800" y="2523"/>
                  </a:cubicBezTo>
                  <a:cubicBezTo>
                    <a:pt x="3739" y="2523"/>
                    <a:pt x="3709" y="2554"/>
                    <a:pt x="3648" y="2584"/>
                  </a:cubicBezTo>
                  <a:cubicBezTo>
                    <a:pt x="3618" y="2615"/>
                    <a:pt x="3557" y="2615"/>
                    <a:pt x="3496" y="2584"/>
                  </a:cubicBezTo>
                  <a:cubicBezTo>
                    <a:pt x="3435" y="2554"/>
                    <a:pt x="3374" y="2523"/>
                    <a:pt x="3344" y="2493"/>
                  </a:cubicBezTo>
                  <a:cubicBezTo>
                    <a:pt x="3314" y="2463"/>
                    <a:pt x="3283" y="2432"/>
                    <a:pt x="3314" y="2402"/>
                  </a:cubicBezTo>
                  <a:lnTo>
                    <a:pt x="3374" y="2311"/>
                  </a:lnTo>
                  <a:cubicBezTo>
                    <a:pt x="3405" y="2250"/>
                    <a:pt x="3344" y="2189"/>
                    <a:pt x="3283" y="2159"/>
                  </a:cubicBezTo>
                  <a:cubicBezTo>
                    <a:pt x="3222" y="2159"/>
                    <a:pt x="3162" y="2159"/>
                    <a:pt x="3071" y="2159"/>
                  </a:cubicBezTo>
                  <a:cubicBezTo>
                    <a:pt x="3040" y="2189"/>
                    <a:pt x="2979" y="2189"/>
                    <a:pt x="2949" y="2219"/>
                  </a:cubicBezTo>
                  <a:cubicBezTo>
                    <a:pt x="2919" y="2280"/>
                    <a:pt x="2858" y="2280"/>
                    <a:pt x="2827" y="2280"/>
                  </a:cubicBezTo>
                  <a:cubicBezTo>
                    <a:pt x="2767" y="2280"/>
                    <a:pt x="2736" y="2280"/>
                    <a:pt x="2675" y="2280"/>
                  </a:cubicBezTo>
                  <a:cubicBezTo>
                    <a:pt x="2554" y="2341"/>
                    <a:pt x="2463" y="2371"/>
                    <a:pt x="2341" y="2432"/>
                  </a:cubicBezTo>
                  <a:cubicBezTo>
                    <a:pt x="2311" y="2463"/>
                    <a:pt x="2280" y="2523"/>
                    <a:pt x="2311" y="2554"/>
                  </a:cubicBezTo>
                  <a:cubicBezTo>
                    <a:pt x="2341" y="2615"/>
                    <a:pt x="2402" y="2675"/>
                    <a:pt x="2432" y="2736"/>
                  </a:cubicBezTo>
                  <a:cubicBezTo>
                    <a:pt x="2463" y="2797"/>
                    <a:pt x="2432" y="2767"/>
                    <a:pt x="2402" y="2797"/>
                  </a:cubicBezTo>
                  <a:cubicBezTo>
                    <a:pt x="2371" y="2797"/>
                    <a:pt x="2341" y="2797"/>
                    <a:pt x="2341" y="2797"/>
                  </a:cubicBezTo>
                  <a:cubicBezTo>
                    <a:pt x="2341" y="2888"/>
                    <a:pt x="2280" y="2979"/>
                    <a:pt x="2250" y="3070"/>
                  </a:cubicBezTo>
                  <a:cubicBezTo>
                    <a:pt x="2250" y="3101"/>
                    <a:pt x="2250" y="3131"/>
                    <a:pt x="2250" y="3162"/>
                  </a:cubicBezTo>
                  <a:cubicBezTo>
                    <a:pt x="2311" y="3253"/>
                    <a:pt x="2432" y="3314"/>
                    <a:pt x="2523" y="3314"/>
                  </a:cubicBezTo>
                  <a:cubicBezTo>
                    <a:pt x="2615" y="3283"/>
                    <a:pt x="2736" y="3314"/>
                    <a:pt x="2797" y="3374"/>
                  </a:cubicBezTo>
                  <a:cubicBezTo>
                    <a:pt x="2858" y="3405"/>
                    <a:pt x="2919" y="3405"/>
                    <a:pt x="2949" y="3374"/>
                  </a:cubicBezTo>
                  <a:cubicBezTo>
                    <a:pt x="3040" y="3314"/>
                    <a:pt x="3131" y="3283"/>
                    <a:pt x="3222" y="3253"/>
                  </a:cubicBezTo>
                  <a:cubicBezTo>
                    <a:pt x="3253" y="3253"/>
                    <a:pt x="3283" y="3253"/>
                    <a:pt x="3314" y="3253"/>
                  </a:cubicBezTo>
                  <a:lnTo>
                    <a:pt x="3314" y="3253"/>
                  </a:lnTo>
                  <a:lnTo>
                    <a:pt x="3314" y="3283"/>
                  </a:lnTo>
                  <a:cubicBezTo>
                    <a:pt x="3314" y="3283"/>
                    <a:pt x="3283" y="3283"/>
                    <a:pt x="3253" y="3314"/>
                  </a:cubicBezTo>
                  <a:cubicBezTo>
                    <a:pt x="3222" y="3314"/>
                    <a:pt x="3192" y="3344"/>
                    <a:pt x="3192" y="3405"/>
                  </a:cubicBezTo>
                  <a:cubicBezTo>
                    <a:pt x="3192" y="3405"/>
                    <a:pt x="3192" y="3435"/>
                    <a:pt x="3192" y="3466"/>
                  </a:cubicBezTo>
                  <a:cubicBezTo>
                    <a:pt x="3162" y="3526"/>
                    <a:pt x="3131" y="3618"/>
                    <a:pt x="3101" y="3709"/>
                  </a:cubicBezTo>
                  <a:cubicBezTo>
                    <a:pt x="3071" y="3800"/>
                    <a:pt x="2979" y="3861"/>
                    <a:pt x="2858" y="3891"/>
                  </a:cubicBezTo>
                  <a:cubicBezTo>
                    <a:pt x="2858" y="3891"/>
                    <a:pt x="2827" y="3891"/>
                    <a:pt x="2827" y="3891"/>
                  </a:cubicBezTo>
                  <a:lnTo>
                    <a:pt x="2736" y="3830"/>
                  </a:lnTo>
                  <a:cubicBezTo>
                    <a:pt x="2706" y="3830"/>
                    <a:pt x="2706" y="3770"/>
                    <a:pt x="2675" y="3770"/>
                  </a:cubicBezTo>
                  <a:cubicBezTo>
                    <a:pt x="2645" y="3770"/>
                    <a:pt x="2645" y="3800"/>
                    <a:pt x="2645" y="3830"/>
                  </a:cubicBezTo>
                  <a:cubicBezTo>
                    <a:pt x="2615" y="3922"/>
                    <a:pt x="2523" y="3982"/>
                    <a:pt x="2432" y="3982"/>
                  </a:cubicBezTo>
                  <a:lnTo>
                    <a:pt x="2371" y="3982"/>
                  </a:lnTo>
                  <a:cubicBezTo>
                    <a:pt x="2371" y="3982"/>
                    <a:pt x="2341" y="3952"/>
                    <a:pt x="2341" y="3952"/>
                  </a:cubicBezTo>
                  <a:cubicBezTo>
                    <a:pt x="2280" y="3891"/>
                    <a:pt x="2250" y="3861"/>
                    <a:pt x="2189" y="3891"/>
                  </a:cubicBezTo>
                  <a:cubicBezTo>
                    <a:pt x="2128" y="3922"/>
                    <a:pt x="1976" y="4013"/>
                    <a:pt x="1946" y="4134"/>
                  </a:cubicBezTo>
                  <a:cubicBezTo>
                    <a:pt x="1946" y="4165"/>
                    <a:pt x="1915" y="4165"/>
                    <a:pt x="1915" y="4165"/>
                  </a:cubicBezTo>
                  <a:cubicBezTo>
                    <a:pt x="1763" y="4286"/>
                    <a:pt x="1642" y="4408"/>
                    <a:pt x="1490" y="4529"/>
                  </a:cubicBezTo>
                  <a:cubicBezTo>
                    <a:pt x="1399" y="4590"/>
                    <a:pt x="1368" y="4712"/>
                    <a:pt x="1399" y="4803"/>
                  </a:cubicBezTo>
                  <a:cubicBezTo>
                    <a:pt x="1399" y="4864"/>
                    <a:pt x="1399" y="4894"/>
                    <a:pt x="1429" y="4925"/>
                  </a:cubicBezTo>
                  <a:cubicBezTo>
                    <a:pt x="1460" y="4985"/>
                    <a:pt x="1429" y="5016"/>
                    <a:pt x="1399" y="5077"/>
                  </a:cubicBezTo>
                  <a:cubicBezTo>
                    <a:pt x="1338" y="5137"/>
                    <a:pt x="1308" y="5229"/>
                    <a:pt x="1338" y="5350"/>
                  </a:cubicBezTo>
                  <a:cubicBezTo>
                    <a:pt x="1368" y="5411"/>
                    <a:pt x="1368" y="5472"/>
                    <a:pt x="1399" y="5533"/>
                  </a:cubicBezTo>
                  <a:cubicBezTo>
                    <a:pt x="1399" y="5563"/>
                    <a:pt x="1429" y="5593"/>
                    <a:pt x="1460" y="5593"/>
                  </a:cubicBezTo>
                  <a:cubicBezTo>
                    <a:pt x="1520" y="5593"/>
                    <a:pt x="1551" y="5593"/>
                    <a:pt x="1581" y="5593"/>
                  </a:cubicBezTo>
                  <a:cubicBezTo>
                    <a:pt x="1642" y="5563"/>
                    <a:pt x="1703" y="5563"/>
                    <a:pt x="1794" y="5563"/>
                  </a:cubicBezTo>
                  <a:lnTo>
                    <a:pt x="1794" y="5563"/>
                  </a:lnTo>
                  <a:lnTo>
                    <a:pt x="1794" y="5563"/>
                  </a:lnTo>
                  <a:lnTo>
                    <a:pt x="1794" y="5502"/>
                  </a:lnTo>
                  <a:lnTo>
                    <a:pt x="1794" y="5472"/>
                  </a:lnTo>
                  <a:cubicBezTo>
                    <a:pt x="1794" y="5472"/>
                    <a:pt x="1794" y="5472"/>
                    <a:pt x="1794" y="5502"/>
                  </a:cubicBezTo>
                  <a:lnTo>
                    <a:pt x="1794" y="5563"/>
                  </a:lnTo>
                  <a:lnTo>
                    <a:pt x="1794" y="5593"/>
                  </a:lnTo>
                  <a:lnTo>
                    <a:pt x="1794" y="5593"/>
                  </a:lnTo>
                  <a:lnTo>
                    <a:pt x="1794" y="5715"/>
                  </a:lnTo>
                  <a:cubicBezTo>
                    <a:pt x="1763" y="5776"/>
                    <a:pt x="1733" y="5836"/>
                    <a:pt x="1703" y="5867"/>
                  </a:cubicBezTo>
                  <a:cubicBezTo>
                    <a:pt x="1672" y="5897"/>
                    <a:pt x="1672" y="5958"/>
                    <a:pt x="1703" y="5988"/>
                  </a:cubicBezTo>
                  <a:cubicBezTo>
                    <a:pt x="1703" y="6019"/>
                    <a:pt x="1703" y="6080"/>
                    <a:pt x="1703" y="6110"/>
                  </a:cubicBezTo>
                  <a:cubicBezTo>
                    <a:pt x="1703" y="6110"/>
                    <a:pt x="1672" y="6140"/>
                    <a:pt x="1642" y="6171"/>
                  </a:cubicBezTo>
                  <a:cubicBezTo>
                    <a:pt x="1642" y="6201"/>
                    <a:pt x="1642" y="6232"/>
                    <a:pt x="1642" y="6232"/>
                  </a:cubicBezTo>
                  <a:cubicBezTo>
                    <a:pt x="1642" y="6232"/>
                    <a:pt x="1794" y="6262"/>
                    <a:pt x="1855" y="6171"/>
                  </a:cubicBezTo>
                  <a:lnTo>
                    <a:pt x="1885" y="6171"/>
                  </a:lnTo>
                  <a:cubicBezTo>
                    <a:pt x="1946" y="6232"/>
                    <a:pt x="2037" y="6292"/>
                    <a:pt x="2067" y="6384"/>
                  </a:cubicBezTo>
                  <a:cubicBezTo>
                    <a:pt x="2098" y="6414"/>
                    <a:pt x="2128" y="6414"/>
                    <a:pt x="2128" y="6384"/>
                  </a:cubicBezTo>
                  <a:lnTo>
                    <a:pt x="2128" y="6384"/>
                  </a:lnTo>
                  <a:cubicBezTo>
                    <a:pt x="2128" y="6353"/>
                    <a:pt x="2189" y="6323"/>
                    <a:pt x="2250" y="6384"/>
                  </a:cubicBezTo>
                  <a:cubicBezTo>
                    <a:pt x="2280" y="6384"/>
                    <a:pt x="2311" y="6384"/>
                    <a:pt x="2341" y="6384"/>
                  </a:cubicBezTo>
                  <a:lnTo>
                    <a:pt x="2402" y="6384"/>
                  </a:lnTo>
                  <a:cubicBezTo>
                    <a:pt x="2432" y="6384"/>
                    <a:pt x="2432" y="6384"/>
                    <a:pt x="2432" y="6384"/>
                  </a:cubicBezTo>
                  <a:cubicBezTo>
                    <a:pt x="2463" y="6384"/>
                    <a:pt x="2463" y="6414"/>
                    <a:pt x="2432" y="6414"/>
                  </a:cubicBezTo>
                  <a:cubicBezTo>
                    <a:pt x="2371" y="6475"/>
                    <a:pt x="2311" y="6536"/>
                    <a:pt x="2280" y="6627"/>
                  </a:cubicBezTo>
                  <a:cubicBezTo>
                    <a:pt x="2189" y="6809"/>
                    <a:pt x="2037" y="6961"/>
                    <a:pt x="1855" y="7083"/>
                  </a:cubicBezTo>
                  <a:cubicBezTo>
                    <a:pt x="1794" y="7113"/>
                    <a:pt x="1733" y="7143"/>
                    <a:pt x="1672" y="7174"/>
                  </a:cubicBezTo>
                  <a:cubicBezTo>
                    <a:pt x="1612" y="7204"/>
                    <a:pt x="1460" y="7295"/>
                    <a:pt x="1368" y="7356"/>
                  </a:cubicBezTo>
                  <a:cubicBezTo>
                    <a:pt x="1308" y="7387"/>
                    <a:pt x="1247" y="7417"/>
                    <a:pt x="1216" y="7478"/>
                  </a:cubicBezTo>
                  <a:cubicBezTo>
                    <a:pt x="1186" y="7508"/>
                    <a:pt x="1156" y="7539"/>
                    <a:pt x="1095" y="7508"/>
                  </a:cubicBezTo>
                  <a:cubicBezTo>
                    <a:pt x="1034" y="7478"/>
                    <a:pt x="943" y="7508"/>
                    <a:pt x="882" y="7539"/>
                  </a:cubicBezTo>
                  <a:cubicBezTo>
                    <a:pt x="821" y="7599"/>
                    <a:pt x="760" y="7630"/>
                    <a:pt x="700" y="7691"/>
                  </a:cubicBezTo>
                  <a:cubicBezTo>
                    <a:pt x="608" y="7751"/>
                    <a:pt x="487" y="7812"/>
                    <a:pt x="396" y="7812"/>
                  </a:cubicBezTo>
                  <a:lnTo>
                    <a:pt x="244" y="7812"/>
                  </a:lnTo>
                  <a:cubicBezTo>
                    <a:pt x="153" y="7812"/>
                    <a:pt x="122" y="7873"/>
                    <a:pt x="61" y="7934"/>
                  </a:cubicBezTo>
                  <a:cubicBezTo>
                    <a:pt x="1" y="8025"/>
                    <a:pt x="61" y="7995"/>
                    <a:pt x="61" y="7995"/>
                  </a:cubicBezTo>
                  <a:cubicBezTo>
                    <a:pt x="61" y="7995"/>
                    <a:pt x="92" y="8025"/>
                    <a:pt x="92" y="8025"/>
                  </a:cubicBezTo>
                  <a:cubicBezTo>
                    <a:pt x="122" y="8025"/>
                    <a:pt x="153" y="8025"/>
                    <a:pt x="183" y="8025"/>
                  </a:cubicBezTo>
                  <a:cubicBezTo>
                    <a:pt x="213" y="7995"/>
                    <a:pt x="274" y="8025"/>
                    <a:pt x="335" y="8025"/>
                  </a:cubicBezTo>
                  <a:cubicBezTo>
                    <a:pt x="365" y="8025"/>
                    <a:pt x="396" y="7995"/>
                    <a:pt x="426" y="7995"/>
                  </a:cubicBezTo>
                  <a:cubicBezTo>
                    <a:pt x="487" y="7934"/>
                    <a:pt x="578" y="7903"/>
                    <a:pt x="639" y="7903"/>
                  </a:cubicBezTo>
                  <a:cubicBezTo>
                    <a:pt x="760" y="7903"/>
                    <a:pt x="852" y="7812"/>
                    <a:pt x="912" y="7721"/>
                  </a:cubicBezTo>
                  <a:lnTo>
                    <a:pt x="912" y="7721"/>
                  </a:lnTo>
                  <a:lnTo>
                    <a:pt x="912" y="7721"/>
                  </a:lnTo>
                  <a:lnTo>
                    <a:pt x="912" y="7721"/>
                  </a:lnTo>
                  <a:lnTo>
                    <a:pt x="912" y="7721"/>
                  </a:lnTo>
                  <a:lnTo>
                    <a:pt x="973" y="7843"/>
                  </a:lnTo>
                  <a:cubicBezTo>
                    <a:pt x="973" y="7873"/>
                    <a:pt x="973" y="7873"/>
                    <a:pt x="1034" y="7812"/>
                  </a:cubicBezTo>
                  <a:cubicBezTo>
                    <a:pt x="1064" y="7751"/>
                    <a:pt x="1034" y="7782"/>
                    <a:pt x="1034" y="7782"/>
                  </a:cubicBezTo>
                  <a:cubicBezTo>
                    <a:pt x="1125" y="7751"/>
                    <a:pt x="1216" y="7721"/>
                    <a:pt x="1277" y="7721"/>
                  </a:cubicBezTo>
                  <a:lnTo>
                    <a:pt x="1368" y="7721"/>
                  </a:lnTo>
                  <a:cubicBezTo>
                    <a:pt x="1429" y="7691"/>
                    <a:pt x="1460" y="7660"/>
                    <a:pt x="1520" y="7660"/>
                  </a:cubicBezTo>
                  <a:cubicBezTo>
                    <a:pt x="1612" y="7599"/>
                    <a:pt x="1703" y="7599"/>
                    <a:pt x="1733" y="7508"/>
                  </a:cubicBezTo>
                  <a:lnTo>
                    <a:pt x="1915" y="7387"/>
                  </a:lnTo>
                  <a:lnTo>
                    <a:pt x="2007" y="7387"/>
                  </a:lnTo>
                  <a:cubicBezTo>
                    <a:pt x="2007" y="7387"/>
                    <a:pt x="2007" y="7326"/>
                    <a:pt x="2037" y="7326"/>
                  </a:cubicBezTo>
                  <a:cubicBezTo>
                    <a:pt x="2098" y="7326"/>
                    <a:pt x="2159" y="7295"/>
                    <a:pt x="2219" y="7265"/>
                  </a:cubicBezTo>
                  <a:cubicBezTo>
                    <a:pt x="2280" y="7235"/>
                    <a:pt x="2311" y="7204"/>
                    <a:pt x="2341" y="7143"/>
                  </a:cubicBezTo>
                  <a:cubicBezTo>
                    <a:pt x="2341" y="7113"/>
                    <a:pt x="2371" y="7083"/>
                    <a:pt x="2402" y="7083"/>
                  </a:cubicBezTo>
                  <a:cubicBezTo>
                    <a:pt x="2523" y="6992"/>
                    <a:pt x="2645" y="6931"/>
                    <a:pt x="2767" y="6900"/>
                  </a:cubicBezTo>
                  <a:cubicBezTo>
                    <a:pt x="2858" y="6870"/>
                    <a:pt x="2949" y="6809"/>
                    <a:pt x="3010" y="6718"/>
                  </a:cubicBezTo>
                  <a:cubicBezTo>
                    <a:pt x="3040" y="6688"/>
                    <a:pt x="3071" y="6657"/>
                    <a:pt x="3131" y="6657"/>
                  </a:cubicBezTo>
                  <a:lnTo>
                    <a:pt x="3222" y="6596"/>
                  </a:lnTo>
                  <a:cubicBezTo>
                    <a:pt x="3253" y="6566"/>
                    <a:pt x="3283" y="6505"/>
                    <a:pt x="3253" y="6444"/>
                  </a:cubicBezTo>
                  <a:cubicBezTo>
                    <a:pt x="3253" y="6444"/>
                    <a:pt x="3222" y="6414"/>
                    <a:pt x="3222" y="6384"/>
                  </a:cubicBezTo>
                  <a:cubicBezTo>
                    <a:pt x="3192" y="6353"/>
                    <a:pt x="3192" y="6323"/>
                    <a:pt x="3222" y="6292"/>
                  </a:cubicBezTo>
                  <a:cubicBezTo>
                    <a:pt x="3253" y="6232"/>
                    <a:pt x="3344" y="6201"/>
                    <a:pt x="3405" y="6232"/>
                  </a:cubicBezTo>
                  <a:cubicBezTo>
                    <a:pt x="3466" y="6232"/>
                    <a:pt x="3496" y="6232"/>
                    <a:pt x="3526" y="6201"/>
                  </a:cubicBezTo>
                  <a:cubicBezTo>
                    <a:pt x="3587" y="6140"/>
                    <a:pt x="3648" y="6110"/>
                    <a:pt x="3678" y="6019"/>
                  </a:cubicBezTo>
                  <a:cubicBezTo>
                    <a:pt x="3678" y="5988"/>
                    <a:pt x="3709" y="5958"/>
                    <a:pt x="3770" y="5958"/>
                  </a:cubicBezTo>
                  <a:cubicBezTo>
                    <a:pt x="3800" y="5958"/>
                    <a:pt x="3830" y="5928"/>
                    <a:pt x="3861" y="5897"/>
                  </a:cubicBezTo>
                  <a:cubicBezTo>
                    <a:pt x="3952" y="5776"/>
                    <a:pt x="4104" y="5654"/>
                    <a:pt x="4256" y="5624"/>
                  </a:cubicBezTo>
                  <a:cubicBezTo>
                    <a:pt x="4317" y="5593"/>
                    <a:pt x="4378" y="5624"/>
                    <a:pt x="4378" y="5684"/>
                  </a:cubicBezTo>
                  <a:cubicBezTo>
                    <a:pt x="4378" y="5715"/>
                    <a:pt x="4378" y="5745"/>
                    <a:pt x="4378" y="5776"/>
                  </a:cubicBezTo>
                  <a:cubicBezTo>
                    <a:pt x="4378" y="5776"/>
                    <a:pt x="4347" y="5806"/>
                    <a:pt x="4347" y="5806"/>
                  </a:cubicBezTo>
                  <a:cubicBezTo>
                    <a:pt x="4256" y="5745"/>
                    <a:pt x="4134" y="5745"/>
                    <a:pt x="4043" y="5806"/>
                  </a:cubicBezTo>
                  <a:cubicBezTo>
                    <a:pt x="4013" y="5836"/>
                    <a:pt x="4013" y="5836"/>
                    <a:pt x="3982" y="5867"/>
                  </a:cubicBezTo>
                  <a:cubicBezTo>
                    <a:pt x="3922" y="5988"/>
                    <a:pt x="3861" y="6110"/>
                    <a:pt x="3739" y="6201"/>
                  </a:cubicBezTo>
                  <a:cubicBezTo>
                    <a:pt x="3709" y="6232"/>
                    <a:pt x="3709" y="6292"/>
                    <a:pt x="3739" y="6323"/>
                  </a:cubicBezTo>
                  <a:cubicBezTo>
                    <a:pt x="3770" y="6323"/>
                    <a:pt x="3770" y="6353"/>
                    <a:pt x="3739" y="6353"/>
                  </a:cubicBezTo>
                  <a:lnTo>
                    <a:pt x="3587" y="6444"/>
                  </a:lnTo>
                  <a:cubicBezTo>
                    <a:pt x="3587" y="6444"/>
                    <a:pt x="3587" y="6475"/>
                    <a:pt x="3587" y="6505"/>
                  </a:cubicBezTo>
                  <a:cubicBezTo>
                    <a:pt x="3587" y="6536"/>
                    <a:pt x="3648" y="6566"/>
                    <a:pt x="3648" y="6536"/>
                  </a:cubicBezTo>
                  <a:cubicBezTo>
                    <a:pt x="3709" y="6536"/>
                    <a:pt x="3739" y="6536"/>
                    <a:pt x="3800" y="6536"/>
                  </a:cubicBezTo>
                  <a:cubicBezTo>
                    <a:pt x="3861" y="6475"/>
                    <a:pt x="3952" y="6444"/>
                    <a:pt x="4043" y="6414"/>
                  </a:cubicBezTo>
                  <a:lnTo>
                    <a:pt x="4134" y="6384"/>
                  </a:lnTo>
                  <a:cubicBezTo>
                    <a:pt x="4226" y="6323"/>
                    <a:pt x="4317" y="6292"/>
                    <a:pt x="4408" y="6323"/>
                  </a:cubicBezTo>
                  <a:cubicBezTo>
                    <a:pt x="4408" y="6323"/>
                    <a:pt x="4438" y="6323"/>
                    <a:pt x="4469" y="6292"/>
                  </a:cubicBezTo>
                  <a:cubicBezTo>
                    <a:pt x="4499" y="6262"/>
                    <a:pt x="4530" y="6232"/>
                    <a:pt x="4560" y="6201"/>
                  </a:cubicBezTo>
                  <a:cubicBezTo>
                    <a:pt x="4590" y="6171"/>
                    <a:pt x="4621" y="6171"/>
                    <a:pt x="4651" y="6201"/>
                  </a:cubicBezTo>
                  <a:lnTo>
                    <a:pt x="4712" y="6201"/>
                  </a:lnTo>
                  <a:cubicBezTo>
                    <a:pt x="4712" y="6171"/>
                    <a:pt x="4742" y="6110"/>
                    <a:pt x="4681" y="6080"/>
                  </a:cubicBezTo>
                  <a:cubicBezTo>
                    <a:pt x="4651" y="6049"/>
                    <a:pt x="4651" y="6019"/>
                    <a:pt x="4621" y="5988"/>
                  </a:cubicBezTo>
                  <a:cubicBezTo>
                    <a:pt x="4621" y="5958"/>
                    <a:pt x="4621" y="5897"/>
                    <a:pt x="4681" y="5867"/>
                  </a:cubicBezTo>
                  <a:cubicBezTo>
                    <a:pt x="4681" y="5836"/>
                    <a:pt x="4712" y="5836"/>
                    <a:pt x="4742" y="5867"/>
                  </a:cubicBezTo>
                  <a:cubicBezTo>
                    <a:pt x="4742" y="5897"/>
                    <a:pt x="4773" y="5958"/>
                    <a:pt x="4833" y="5928"/>
                  </a:cubicBezTo>
                  <a:lnTo>
                    <a:pt x="4985" y="5928"/>
                  </a:lnTo>
                  <a:lnTo>
                    <a:pt x="4985" y="5928"/>
                  </a:lnTo>
                  <a:lnTo>
                    <a:pt x="4985" y="5928"/>
                  </a:lnTo>
                  <a:lnTo>
                    <a:pt x="4985" y="5928"/>
                  </a:lnTo>
                  <a:lnTo>
                    <a:pt x="4985" y="5928"/>
                  </a:lnTo>
                  <a:cubicBezTo>
                    <a:pt x="4985" y="5958"/>
                    <a:pt x="4985" y="5988"/>
                    <a:pt x="4985" y="6019"/>
                  </a:cubicBezTo>
                  <a:cubicBezTo>
                    <a:pt x="4985" y="6110"/>
                    <a:pt x="5046" y="6201"/>
                    <a:pt x="5137" y="6232"/>
                  </a:cubicBezTo>
                  <a:cubicBezTo>
                    <a:pt x="5198" y="6262"/>
                    <a:pt x="5259" y="6323"/>
                    <a:pt x="5289" y="6384"/>
                  </a:cubicBezTo>
                  <a:cubicBezTo>
                    <a:pt x="5289" y="6384"/>
                    <a:pt x="5289" y="6414"/>
                    <a:pt x="5289" y="6444"/>
                  </a:cubicBezTo>
                  <a:cubicBezTo>
                    <a:pt x="5320" y="6475"/>
                    <a:pt x="5350" y="6505"/>
                    <a:pt x="5381" y="6505"/>
                  </a:cubicBezTo>
                  <a:cubicBezTo>
                    <a:pt x="5411" y="6505"/>
                    <a:pt x="5472" y="6505"/>
                    <a:pt x="5502" y="6505"/>
                  </a:cubicBezTo>
                  <a:cubicBezTo>
                    <a:pt x="5593" y="6505"/>
                    <a:pt x="5654" y="6536"/>
                    <a:pt x="5715" y="6596"/>
                  </a:cubicBezTo>
                  <a:cubicBezTo>
                    <a:pt x="5745" y="6596"/>
                    <a:pt x="5776" y="6627"/>
                    <a:pt x="5776" y="6627"/>
                  </a:cubicBezTo>
                  <a:lnTo>
                    <a:pt x="5776" y="6627"/>
                  </a:lnTo>
                  <a:lnTo>
                    <a:pt x="5776" y="6627"/>
                  </a:lnTo>
                  <a:lnTo>
                    <a:pt x="5776" y="6627"/>
                  </a:lnTo>
                  <a:lnTo>
                    <a:pt x="5837" y="6688"/>
                  </a:lnTo>
                  <a:cubicBezTo>
                    <a:pt x="5867" y="6748"/>
                    <a:pt x="5958" y="6779"/>
                    <a:pt x="6049" y="6779"/>
                  </a:cubicBezTo>
                  <a:cubicBezTo>
                    <a:pt x="6049" y="6779"/>
                    <a:pt x="6080" y="6779"/>
                    <a:pt x="6080" y="6779"/>
                  </a:cubicBezTo>
                  <a:cubicBezTo>
                    <a:pt x="6080" y="6779"/>
                    <a:pt x="6110" y="6809"/>
                    <a:pt x="6080" y="6809"/>
                  </a:cubicBezTo>
                  <a:cubicBezTo>
                    <a:pt x="6019" y="6840"/>
                    <a:pt x="6019" y="6931"/>
                    <a:pt x="6080" y="6992"/>
                  </a:cubicBezTo>
                  <a:cubicBezTo>
                    <a:pt x="6110" y="6992"/>
                    <a:pt x="6110" y="7022"/>
                    <a:pt x="6140" y="7052"/>
                  </a:cubicBezTo>
                  <a:cubicBezTo>
                    <a:pt x="6201" y="7083"/>
                    <a:pt x="6232" y="7113"/>
                    <a:pt x="6232" y="7143"/>
                  </a:cubicBezTo>
                  <a:cubicBezTo>
                    <a:pt x="6201" y="7174"/>
                    <a:pt x="6201" y="7235"/>
                    <a:pt x="6232" y="7265"/>
                  </a:cubicBezTo>
                  <a:cubicBezTo>
                    <a:pt x="6232" y="7326"/>
                    <a:pt x="6262" y="7417"/>
                    <a:pt x="6323" y="7478"/>
                  </a:cubicBezTo>
                  <a:cubicBezTo>
                    <a:pt x="6353" y="7508"/>
                    <a:pt x="6414" y="7539"/>
                    <a:pt x="6444" y="7508"/>
                  </a:cubicBezTo>
                  <a:cubicBezTo>
                    <a:pt x="6475" y="7508"/>
                    <a:pt x="6505" y="7478"/>
                    <a:pt x="6505" y="7447"/>
                  </a:cubicBezTo>
                  <a:cubicBezTo>
                    <a:pt x="6505" y="7417"/>
                    <a:pt x="6505" y="7387"/>
                    <a:pt x="6475" y="7356"/>
                  </a:cubicBezTo>
                  <a:cubicBezTo>
                    <a:pt x="6475" y="7356"/>
                    <a:pt x="6475" y="7356"/>
                    <a:pt x="6475" y="7356"/>
                  </a:cubicBezTo>
                  <a:lnTo>
                    <a:pt x="6505" y="7356"/>
                  </a:lnTo>
                  <a:cubicBezTo>
                    <a:pt x="6536" y="7387"/>
                    <a:pt x="6536" y="7417"/>
                    <a:pt x="6566" y="7447"/>
                  </a:cubicBezTo>
                  <a:cubicBezTo>
                    <a:pt x="6566" y="7508"/>
                    <a:pt x="6596" y="7539"/>
                    <a:pt x="6627" y="7569"/>
                  </a:cubicBezTo>
                  <a:cubicBezTo>
                    <a:pt x="6627" y="7599"/>
                    <a:pt x="6627" y="7599"/>
                    <a:pt x="6627" y="7599"/>
                  </a:cubicBezTo>
                  <a:cubicBezTo>
                    <a:pt x="6627" y="7630"/>
                    <a:pt x="6596" y="7630"/>
                    <a:pt x="6596" y="7599"/>
                  </a:cubicBezTo>
                  <a:cubicBezTo>
                    <a:pt x="6566" y="7599"/>
                    <a:pt x="6566" y="7569"/>
                    <a:pt x="6536" y="7569"/>
                  </a:cubicBezTo>
                  <a:cubicBezTo>
                    <a:pt x="6475" y="7569"/>
                    <a:pt x="6414" y="7599"/>
                    <a:pt x="6414" y="7630"/>
                  </a:cubicBezTo>
                  <a:cubicBezTo>
                    <a:pt x="6384" y="7691"/>
                    <a:pt x="6353" y="7751"/>
                    <a:pt x="6384" y="7782"/>
                  </a:cubicBezTo>
                  <a:cubicBezTo>
                    <a:pt x="6384" y="7843"/>
                    <a:pt x="6384" y="7903"/>
                    <a:pt x="6384" y="7964"/>
                  </a:cubicBezTo>
                  <a:lnTo>
                    <a:pt x="6384" y="7964"/>
                  </a:lnTo>
                  <a:cubicBezTo>
                    <a:pt x="6444" y="7995"/>
                    <a:pt x="6444" y="8055"/>
                    <a:pt x="6444" y="8086"/>
                  </a:cubicBezTo>
                  <a:cubicBezTo>
                    <a:pt x="6414" y="8177"/>
                    <a:pt x="6384" y="8268"/>
                    <a:pt x="6414" y="8359"/>
                  </a:cubicBezTo>
                  <a:lnTo>
                    <a:pt x="6444" y="8359"/>
                  </a:lnTo>
                  <a:cubicBezTo>
                    <a:pt x="6444" y="8359"/>
                    <a:pt x="6505" y="8238"/>
                    <a:pt x="6536" y="8207"/>
                  </a:cubicBezTo>
                  <a:lnTo>
                    <a:pt x="6536" y="8177"/>
                  </a:lnTo>
                  <a:lnTo>
                    <a:pt x="6536" y="8177"/>
                  </a:lnTo>
                  <a:cubicBezTo>
                    <a:pt x="6566" y="8147"/>
                    <a:pt x="6596" y="8116"/>
                    <a:pt x="6627" y="8116"/>
                  </a:cubicBezTo>
                  <a:lnTo>
                    <a:pt x="6627" y="8116"/>
                  </a:lnTo>
                  <a:lnTo>
                    <a:pt x="6627" y="8116"/>
                  </a:lnTo>
                  <a:cubicBezTo>
                    <a:pt x="6718" y="8025"/>
                    <a:pt x="6779" y="7934"/>
                    <a:pt x="6840" y="7812"/>
                  </a:cubicBezTo>
                  <a:lnTo>
                    <a:pt x="6870" y="7812"/>
                  </a:lnTo>
                  <a:lnTo>
                    <a:pt x="6870" y="7843"/>
                  </a:lnTo>
                  <a:cubicBezTo>
                    <a:pt x="6870" y="7843"/>
                    <a:pt x="6870" y="7873"/>
                    <a:pt x="6870" y="7903"/>
                  </a:cubicBezTo>
                  <a:cubicBezTo>
                    <a:pt x="6870" y="7964"/>
                    <a:pt x="6840" y="8025"/>
                    <a:pt x="6809" y="8086"/>
                  </a:cubicBezTo>
                  <a:cubicBezTo>
                    <a:pt x="6809" y="8116"/>
                    <a:pt x="6809" y="8177"/>
                    <a:pt x="6840" y="8207"/>
                  </a:cubicBezTo>
                  <a:lnTo>
                    <a:pt x="6840" y="8207"/>
                  </a:lnTo>
                  <a:lnTo>
                    <a:pt x="6840" y="8207"/>
                  </a:lnTo>
                  <a:cubicBezTo>
                    <a:pt x="6870" y="8207"/>
                    <a:pt x="6870" y="8238"/>
                    <a:pt x="6870" y="8299"/>
                  </a:cubicBezTo>
                  <a:lnTo>
                    <a:pt x="6870" y="8299"/>
                  </a:lnTo>
                  <a:lnTo>
                    <a:pt x="6870" y="8299"/>
                  </a:lnTo>
                  <a:lnTo>
                    <a:pt x="6870" y="8299"/>
                  </a:lnTo>
                  <a:lnTo>
                    <a:pt x="6870" y="8299"/>
                  </a:lnTo>
                  <a:cubicBezTo>
                    <a:pt x="6840" y="8268"/>
                    <a:pt x="6840" y="8238"/>
                    <a:pt x="6840" y="8207"/>
                  </a:cubicBezTo>
                  <a:lnTo>
                    <a:pt x="6840" y="8207"/>
                  </a:lnTo>
                  <a:lnTo>
                    <a:pt x="6840" y="8207"/>
                  </a:lnTo>
                  <a:cubicBezTo>
                    <a:pt x="6809" y="8177"/>
                    <a:pt x="6779" y="8177"/>
                    <a:pt x="6748" y="8177"/>
                  </a:cubicBezTo>
                  <a:cubicBezTo>
                    <a:pt x="6718" y="8147"/>
                    <a:pt x="6657" y="8147"/>
                    <a:pt x="6627" y="8147"/>
                  </a:cubicBezTo>
                  <a:lnTo>
                    <a:pt x="6627" y="8147"/>
                  </a:lnTo>
                  <a:lnTo>
                    <a:pt x="6627" y="8147"/>
                  </a:lnTo>
                  <a:cubicBezTo>
                    <a:pt x="6596" y="8177"/>
                    <a:pt x="6566" y="8207"/>
                    <a:pt x="6536" y="8207"/>
                  </a:cubicBezTo>
                  <a:lnTo>
                    <a:pt x="6536" y="8207"/>
                  </a:lnTo>
                  <a:lnTo>
                    <a:pt x="6536" y="8207"/>
                  </a:lnTo>
                  <a:cubicBezTo>
                    <a:pt x="6536" y="8299"/>
                    <a:pt x="6505" y="8359"/>
                    <a:pt x="6505" y="8450"/>
                  </a:cubicBezTo>
                  <a:cubicBezTo>
                    <a:pt x="6505" y="8481"/>
                    <a:pt x="6505" y="8511"/>
                    <a:pt x="6536" y="8511"/>
                  </a:cubicBezTo>
                  <a:lnTo>
                    <a:pt x="6596" y="8511"/>
                  </a:lnTo>
                  <a:lnTo>
                    <a:pt x="6596" y="8511"/>
                  </a:lnTo>
                  <a:lnTo>
                    <a:pt x="6596" y="8481"/>
                  </a:lnTo>
                  <a:cubicBezTo>
                    <a:pt x="6596" y="8481"/>
                    <a:pt x="6596" y="8481"/>
                    <a:pt x="6596" y="8511"/>
                  </a:cubicBezTo>
                  <a:lnTo>
                    <a:pt x="6566" y="8511"/>
                  </a:lnTo>
                  <a:lnTo>
                    <a:pt x="6566" y="8511"/>
                  </a:lnTo>
                  <a:lnTo>
                    <a:pt x="6566" y="8511"/>
                  </a:lnTo>
                  <a:lnTo>
                    <a:pt x="6566" y="8602"/>
                  </a:lnTo>
                  <a:cubicBezTo>
                    <a:pt x="6596" y="8633"/>
                    <a:pt x="6596" y="8663"/>
                    <a:pt x="6596" y="8724"/>
                  </a:cubicBezTo>
                  <a:cubicBezTo>
                    <a:pt x="6596" y="8754"/>
                    <a:pt x="6566" y="8785"/>
                    <a:pt x="6566" y="8815"/>
                  </a:cubicBezTo>
                  <a:lnTo>
                    <a:pt x="6566" y="8906"/>
                  </a:lnTo>
                  <a:cubicBezTo>
                    <a:pt x="6566" y="8906"/>
                    <a:pt x="6596" y="9028"/>
                    <a:pt x="6627" y="9089"/>
                  </a:cubicBezTo>
                  <a:cubicBezTo>
                    <a:pt x="6688" y="9150"/>
                    <a:pt x="6657" y="9119"/>
                    <a:pt x="6688" y="9119"/>
                  </a:cubicBezTo>
                  <a:cubicBezTo>
                    <a:pt x="6688" y="9119"/>
                    <a:pt x="6718" y="9119"/>
                    <a:pt x="6718" y="9089"/>
                  </a:cubicBezTo>
                  <a:cubicBezTo>
                    <a:pt x="6779" y="9028"/>
                    <a:pt x="6779" y="8937"/>
                    <a:pt x="6809" y="8846"/>
                  </a:cubicBezTo>
                  <a:lnTo>
                    <a:pt x="6809" y="8846"/>
                  </a:lnTo>
                  <a:lnTo>
                    <a:pt x="6809" y="8846"/>
                  </a:lnTo>
                  <a:lnTo>
                    <a:pt x="6809" y="8846"/>
                  </a:lnTo>
                  <a:lnTo>
                    <a:pt x="6809" y="8846"/>
                  </a:lnTo>
                  <a:lnTo>
                    <a:pt x="6809" y="8846"/>
                  </a:lnTo>
                  <a:lnTo>
                    <a:pt x="6809" y="8846"/>
                  </a:lnTo>
                  <a:lnTo>
                    <a:pt x="6870" y="8846"/>
                  </a:lnTo>
                  <a:lnTo>
                    <a:pt x="6870" y="8846"/>
                  </a:lnTo>
                  <a:lnTo>
                    <a:pt x="6870" y="8846"/>
                  </a:lnTo>
                  <a:lnTo>
                    <a:pt x="6870" y="8846"/>
                  </a:lnTo>
                  <a:cubicBezTo>
                    <a:pt x="6900" y="8876"/>
                    <a:pt x="6900" y="8906"/>
                    <a:pt x="6931" y="8937"/>
                  </a:cubicBezTo>
                  <a:lnTo>
                    <a:pt x="6931" y="8937"/>
                  </a:lnTo>
                  <a:lnTo>
                    <a:pt x="6931" y="8967"/>
                  </a:lnTo>
                  <a:cubicBezTo>
                    <a:pt x="6931" y="8967"/>
                    <a:pt x="6931" y="8998"/>
                    <a:pt x="6931" y="8998"/>
                  </a:cubicBezTo>
                  <a:cubicBezTo>
                    <a:pt x="6931" y="9028"/>
                    <a:pt x="6931" y="9028"/>
                    <a:pt x="6931" y="8998"/>
                  </a:cubicBezTo>
                  <a:lnTo>
                    <a:pt x="6931" y="8967"/>
                  </a:lnTo>
                  <a:lnTo>
                    <a:pt x="6931" y="8967"/>
                  </a:lnTo>
                  <a:lnTo>
                    <a:pt x="6931" y="8967"/>
                  </a:lnTo>
                  <a:lnTo>
                    <a:pt x="6931" y="8967"/>
                  </a:lnTo>
                  <a:cubicBezTo>
                    <a:pt x="6900" y="8998"/>
                    <a:pt x="6870" y="9028"/>
                    <a:pt x="6900" y="9089"/>
                  </a:cubicBezTo>
                  <a:cubicBezTo>
                    <a:pt x="6900" y="9119"/>
                    <a:pt x="6900" y="9150"/>
                    <a:pt x="6961" y="9150"/>
                  </a:cubicBezTo>
                  <a:lnTo>
                    <a:pt x="7022" y="9150"/>
                  </a:lnTo>
                  <a:cubicBezTo>
                    <a:pt x="7052" y="9150"/>
                    <a:pt x="7083" y="9180"/>
                    <a:pt x="7052" y="9210"/>
                  </a:cubicBezTo>
                  <a:cubicBezTo>
                    <a:pt x="6992" y="9271"/>
                    <a:pt x="6961" y="9332"/>
                    <a:pt x="6961" y="9393"/>
                  </a:cubicBezTo>
                  <a:cubicBezTo>
                    <a:pt x="6961" y="9454"/>
                    <a:pt x="6931" y="9423"/>
                    <a:pt x="6900" y="9454"/>
                  </a:cubicBezTo>
                  <a:cubicBezTo>
                    <a:pt x="6870" y="9454"/>
                    <a:pt x="6870" y="9484"/>
                    <a:pt x="6900" y="9514"/>
                  </a:cubicBezTo>
                  <a:cubicBezTo>
                    <a:pt x="6931" y="9545"/>
                    <a:pt x="6961" y="9606"/>
                    <a:pt x="6870" y="9636"/>
                  </a:cubicBezTo>
                  <a:cubicBezTo>
                    <a:pt x="6870" y="9636"/>
                    <a:pt x="6840" y="9636"/>
                    <a:pt x="6840" y="9666"/>
                  </a:cubicBezTo>
                  <a:cubicBezTo>
                    <a:pt x="6840" y="9727"/>
                    <a:pt x="6900" y="9788"/>
                    <a:pt x="6961" y="9758"/>
                  </a:cubicBezTo>
                  <a:cubicBezTo>
                    <a:pt x="7022" y="9727"/>
                    <a:pt x="7083" y="9727"/>
                    <a:pt x="7144" y="9727"/>
                  </a:cubicBezTo>
                  <a:lnTo>
                    <a:pt x="7174" y="9727"/>
                  </a:lnTo>
                  <a:lnTo>
                    <a:pt x="7174" y="9758"/>
                  </a:lnTo>
                  <a:lnTo>
                    <a:pt x="7083" y="9818"/>
                  </a:lnTo>
                  <a:cubicBezTo>
                    <a:pt x="7052" y="9879"/>
                    <a:pt x="7022" y="9940"/>
                    <a:pt x="7022" y="10001"/>
                  </a:cubicBezTo>
                  <a:cubicBezTo>
                    <a:pt x="7022" y="10001"/>
                    <a:pt x="7052" y="10031"/>
                    <a:pt x="7052" y="10031"/>
                  </a:cubicBezTo>
                  <a:lnTo>
                    <a:pt x="7052" y="10031"/>
                  </a:lnTo>
                  <a:lnTo>
                    <a:pt x="7052" y="10031"/>
                  </a:lnTo>
                  <a:lnTo>
                    <a:pt x="7052" y="10031"/>
                  </a:lnTo>
                  <a:lnTo>
                    <a:pt x="7052" y="10031"/>
                  </a:lnTo>
                  <a:lnTo>
                    <a:pt x="7052" y="10031"/>
                  </a:lnTo>
                  <a:lnTo>
                    <a:pt x="7052" y="10031"/>
                  </a:lnTo>
                  <a:cubicBezTo>
                    <a:pt x="7083" y="10092"/>
                    <a:pt x="7144" y="10122"/>
                    <a:pt x="7174" y="10183"/>
                  </a:cubicBezTo>
                  <a:cubicBezTo>
                    <a:pt x="7204" y="10213"/>
                    <a:pt x="7204" y="10244"/>
                    <a:pt x="7204" y="10274"/>
                  </a:cubicBezTo>
                  <a:cubicBezTo>
                    <a:pt x="7204" y="10305"/>
                    <a:pt x="7174" y="10335"/>
                    <a:pt x="7174" y="10365"/>
                  </a:cubicBezTo>
                  <a:lnTo>
                    <a:pt x="7174" y="10365"/>
                  </a:lnTo>
                  <a:lnTo>
                    <a:pt x="7174" y="10365"/>
                  </a:lnTo>
                  <a:lnTo>
                    <a:pt x="7174" y="10365"/>
                  </a:lnTo>
                  <a:lnTo>
                    <a:pt x="7174" y="10457"/>
                  </a:lnTo>
                  <a:cubicBezTo>
                    <a:pt x="7174" y="10487"/>
                    <a:pt x="7174" y="10517"/>
                    <a:pt x="7144" y="10578"/>
                  </a:cubicBezTo>
                  <a:cubicBezTo>
                    <a:pt x="7144" y="10578"/>
                    <a:pt x="7144" y="10578"/>
                    <a:pt x="7144" y="10578"/>
                  </a:cubicBezTo>
                  <a:lnTo>
                    <a:pt x="7204" y="10761"/>
                  </a:lnTo>
                  <a:cubicBezTo>
                    <a:pt x="7265" y="10761"/>
                    <a:pt x="7296" y="10791"/>
                    <a:pt x="7326" y="10852"/>
                  </a:cubicBezTo>
                  <a:cubicBezTo>
                    <a:pt x="7387" y="10882"/>
                    <a:pt x="7417" y="10913"/>
                    <a:pt x="7478" y="10943"/>
                  </a:cubicBezTo>
                  <a:cubicBezTo>
                    <a:pt x="7508" y="10943"/>
                    <a:pt x="7539" y="10973"/>
                    <a:pt x="7599" y="11004"/>
                  </a:cubicBezTo>
                  <a:cubicBezTo>
                    <a:pt x="7630" y="11004"/>
                    <a:pt x="7630" y="11034"/>
                    <a:pt x="7630" y="11065"/>
                  </a:cubicBezTo>
                  <a:cubicBezTo>
                    <a:pt x="7599" y="11125"/>
                    <a:pt x="7599" y="11186"/>
                    <a:pt x="7630" y="11216"/>
                  </a:cubicBezTo>
                  <a:cubicBezTo>
                    <a:pt x="7630" y="11247"/>
                    <a:pt x="7630" y="11277"/>
                    <a:pt x="7660" y="11277"/>
                  </a:cubicBezTo>
                  <a:lnTo>
                    <a:pt x="7660" y="11277"/>
                  </a:lnTo>
                  <a:lnTo>
                    <a:pt x="7660" y="11277"/>
                  </a:lnTo>
                  <a:lnTo>
                    <a:pt x="7660" y="11277"/>
                  </a:lnTo>
                  <a:lnTo>
                    <a:pt x="7660" y="11277"/>
                  </a:lnTo>
                  <a:lnTo>
                    <a:pt x="7660" y="11338"/>
                  </a:lnTo>
                  <a:lnTo>
                    <a:pt x="7721" y="11338"/>
                  </a:lnTo>
                  <a:cubicBezTo>
                    <a:pt x="7782" y="11338"/>
                    <a:pt x="7812" y="11368"/>
                    <a:pt x="7812" y="11399"/>
                  </a:cubicBezTo>
                  <a:cubicBezTo>
                    <a:pt x="7843" y="11460"/>
                    <a:pt x="7843" y="11520"/>
                    <a:pt x="7873" y="11581"/>
                  </a:cubicBezTo>
                  <a:cubicBezTo>
                    <a:pt x="7903" y="11642"/>
                    <a:pt x="7873" y="11672"/>
                    <a:pt x="7873" y="11733"/>
                  </a:cubicBezTo>
                  <a:cubicBezTo>
                    <a:pt x="7873" y="11733"/>
                    <a:pt x="7873" y="11764"/>
                    <a:pt x="7843" y="11764"/>
                  </a:cubicBezTo>
                  <a:cubicBezTo>
                    <a:pt x="7812" y="11764"/>
                    <a:pt x="7782" y="11794"/>
                    <a:pt x="7782" y="11794"/>
                  </a:cubicBezTo>
                  <a:cubicBezTo>
                    <a:pt x="7691" y="11794"/>
                    <a:pt x="7630" y="11764"/>
                    <a:pt x="7569" y="11703"/>
                  </a:cubicBezTo>
                  <a:lnTo>
                    <a:pt x="7569" y="11703"/>
                  </a:lnTo>
                  <a:lnTo>
                    <a:pt x="7630" y="11703"/>
                  </a:lnTo>
                  <a:cubicBezTo>
                    <a:pt x="7691" y="11703"/>
                    <a:pt x="7721" y="11672"/>
                    <a:pt x="7721" y="11642"/>
                  </a:cubicBezTo>
                  <a:cubicBezTo>
                    <a:pt x="7721" y="11520"/>
                    <a:pt x="7721" y="11429"/>
                    <a:pt x="7660" y="11338"/>
                  </a:cubicBezTo>
                  <a:cubicBezTo>
                    <a:pt x="7630" y="11308"/>
                    <a:pt x="7599" y="11277"/>
                    <a:pt x="7569" y="11247"/>
                  </a:cubicBezTo>
                  <a:cubicBezTo>
                    <a:pt x="7569" y="11186"/>
                    <a:pt x="7539" y="11156"/>
                    <a:pt x="7539" y="11125"/>
                  </a:cubicBezTo>
                  <a:cubicBezTo>
                    <a:pt x="7508" y="11034"/>
                    <a:pt x="7447" y="10943"/>
                    <a:pt x="7356" y="10943"/>
                  </a:cubicBezTo>
                  <a:cubicBezTo>
                    <a:pt x="7296" y="10913"/>
                    <a:pt x="7235" y="10882"/>
                    <a:pt x="7174" y="10821"/>
                  </a:cubicBezTo>
                  <a:cubicBezTo>
                    <a:pt x="7144" y="10791"/>
                    <a:pt x="7113" y="10761"/>
                    <a:pt x="7052" y="10730"/>
                  </a:cubicBezTo>
                  <a:cubicBezTo>
                    <a:pt x="7052" y="10730"/>
                    <a:pt x="7022" y="10730"/>
                    <a:pt x="6992" y="10730"/>
                  </a:cubicBezTo>
                  <a:cubicBezTo>
                    <a:pt x="6961" y="10730"/>
                    <a:pt x="6931" y="10761"/>
                    <a:pt x="6931" y="10791"/>
                  </a:cubicBezTo>
                  <a:cubicBezTo>
                    <a:pt x="6961" y="10821"/>
                    <a:pt x="6961" y="10882"/>
                    <a:pt x="6961" y="10943"/>
                  </a:cubicBezTo>
                  <a:cubicBezTo>
                    <a:pt x="6961" y="10973"/>
                    <a:pt x="6961" y="11004"/>
                    <a:pt x="6992" y="11034"/>
                  </a:cubicBezTo>
                  <a:cubicBezTo>
                    <a:pt x="7022" y="11065"/>
                    <a:pt x="7083" y="11125"/>
                    <a:pt x="7113" y="11156"/>
                  </a:cubicBezTo>
                  <a:cubicBezTo>
                    <a:pt x="7204" y="11338"/>
                    <a:pt x="7356" y="11460"/>
                    <a:pt x="7447" y="11612"/>
                  </a:cubicBezTo>
                  <a:cubicBezTo>
                    <a:pt x="7478" y="11642"/>
                    <a:pt x="7478" y="11642"/>
                    <a:pt x="7508" y="11672"/>
                  </a:cubicBezTo>
                  <a:lnTo>
                    <a:pt x="7508" y="11672"/>
                  </a:lnTo>
                  <a:lnTo>
                    <a:pt x="7508" y="11672"/>
                  </a:lnTo>
                  <a:cubicBezTo>
                    <a:pt x="7447" y="11672"/>
                    <a:pt x="7387" y="11764"/>
                    <a:pt x="7387" y="11824"/>
                  </a:cubicBezTo>
                  <a:lnTo>
                    <a:pt x="7387" y="12189"/>
                  </a:lnTo>
                  <a:cubicBezTo>
                    <a:pt x="7387" y="12311"/>
                    <a:pt x="7356" y="12463"/>
                    <a:pt x="7326" y="12615"/>
                  </a:cubicBezTo>
                  <a:cubicBezTo>
                    <a:pt x="7265" y="12736"/>
                    <a:pt x="7204" y="12888"/>
                    <a:pt x="7174" y="13040"/>
                  </a:cubicBezTo>
                  <a:cubicBezTo>
                    <a:pt x="7113" y="13162"/>
                    <a:pt x="7083" y="13314"/>
                    <a:pt x="6992" y="13435"/>
                  </a:cubicBezTo>
                  <a:cubicBezTo>
                    <a:pt x="6931" y="13527"/>
                    <a:pt x="6900" y="13648"/>
                    <a:pt x="6900" y="13800"/>
                  </a:cubicBezTo>
                  <a:lnTo>
                    <a:pt x="6900" y="13861"/>
                  </a:lnTo>
                  <a:cubicBezTo>
                    <a:pt x="6900" y="14013"/>
                    <a:pt x="6870" y="14165"/>
                    <a:pt x="6809" y="14286"/>
                  </a:cubicBezTo>
                  <a:cubicBezTo>
                    <a:pt x="6779" y="14317"/>
                    <a:pt x="6779" y="14378"/>
                    <a:pt x="6809" y="14408"/>
                  </a:cubicBezTo>
                  <a:cubicBezTo>
                    <a:pt x="6840" y="14499"/>
                    <a:pt x="6870" y="14590"/>
                    <a:pt x="6840" y="14712"/>
                  </a:cubicBezTo>
                  <a:cubicBezTo>
                    <a:pt x="6809" y="14742"/>
                    <a:pt x="6809" y="14803"/>
                    <a:pt x="6840" y="14834"/>
                  </a:cubicBezTo>
                  <a:cubicBezTo>
                    <a:pt x="6809" y="14864"/>
                    <a:pt x="6809" y="14894"/>
                    <a:pt x="6840" y="14925"/>
                  </a:cubicBezTo>
                  <a:cubicBezTo>
                    <a:pt x="6870" y="14986"/>
                    <a:pt x="6900" y="15077"/>
                    <a:pt x="6931" y="15138"/>
                  </a:cubicBezTo>
                  <a:cubicBezTo>
                    <a:pt x="6931" y="15168"/>
                    <a:pt x="6961" y="15168"/>
                    <a:pt x="6992" y="15198"/>
                  </a:cubicBezTo>
                  <a:cubicBezTo>
                    <a:pt x="7022" y="15229"/>
                    <a:pt x="7052" y="15229"/>
                    <a:pt x="7022" y="15259"/>
                  </a:cubicBezTo>
                  <a:cubicBezTo>
                    <a:pt x="6992" y="15289"/>
                    <a:pt x="6992" y="15320"/>
                    <a:pt x="6992" y="15350"/>
                  </a:cubicBezTo>
                  <a:cubicBezTo>
                    <a:pt x="6992" y="15350"/>
                    <a:pt x="6992" y="15381"/>
                    <a:pt x="6992" y="15411"/>
                  </a:cubicBezTo>
                  <a:cubicBezTo>
                    <a:pt x="7022" y="15502"/>
                    <a:pt x="7052" y="15563"/>
                    <a:pt x="7022" y="15654"/>
                  </a:cubicBezTo>
                  <a:cubicBezTo>
                    <a:pt x="7022" y="15685"/>
                    <a:pt x="7022" y="15685"/>
                    <a:pt x="7022" y="15715"/>
                  </a:cubicBezTo>
                  <a:cubicBezTo>
                    <a:pt x="7083" y="15837"/>
                    <a:pt x="7113" y="15928"/>
                    <a:pt x="7174" y="16019"/>
                  </a:cubicBezTo>
                  <a:cubicBezTo>
                    <a:pt x="7174" y="16080"/>
                    <a:pt x="7204" y="16110"/>
                    <a:pt x="7204" y="16171"/>
                  </a:cubicBezTo>
                  <a:cubicBezTo>
                    <a:pt x="7204" y="16232"/>
                    <a:pt x="7204" y="16262"/>
                    <a:pt x="7265" y="16293"/>
                  </a:cubicBezTo>
                  <a:cubicBezTo>
                    <a:pt x="7387" y="16323"/>
                    <a:pt x="7539" y="16384"/>
                    <a:pt x="7660" y="16475"/>
                  </a:cubicBezTo>
                  <a:cubicBezTo>
                    <a:pt x="7751" y="16536"/>
                    <a:pt x="7843" y="16657"/>
                    <a:pt x="7843" y="16779"/>
                  </a:cubicBezTo>
                  <a:cubicBezTo>
                    <a:pt x="7843" y="16870"/>
                    <a:pt x="7873" y="16961"/>
                    <a:pt x="7903" y="17052"/>
                  </a:cubicBezTo>
                  <a:cubicBezTo>
                    <a:pt x="7934" y="17144"/>
                    <a:pt x="7964" y="17265"/>
                    <a:pt x="8025" y="17356"/>
                  </a:cubicBezTo>
                  <a:cubicBezTo>
                    <a:pt x="8025" y="17417"/>
                    <a:pt x="8055" y="17448"/>
                    <a:pt x="8086" y="17508"/>
                  </a:cubicBezTo>
                  <a:cubicBezTo>
                    <a:pt x="8177" y="17569"/>
                    <a:pt x="8238" y="17660"/>
                    <a:pt x="8299" y="17752"/>
                  </a:cubicBezTo>
                  <a:cubicBezTo>
                    <a:pt x="8329" y="17812"/>
                    <a:pt x="8329" y="17873"/>
                    <a:pt x="8299" y="17904"/>
                  </a:cubicBezTo>
                  <a:cubicBezTo>
                    <a:pt x="8268" y="17934"/>
                    <a:pt x="8238" y="17964"/>
                    <a:pt x="8207" y="17964"/>
                  </a:cubicBezTo>
                  <a:lnTo>
                    <a:pt x="8177" y="17964"/>
                  </a:lnTo>
                  <a:cubicBezTo>
                    <a:pt x="8147" y="17964"/>
                    <a:pt x="8147" y="17995"/>
                    <a:pt x="8147" y="18025"/>
                  </a:cubicBezTo>
                  <a:cubicBezTo>
                    <a:pt x="8177" y="18086"/>
                    <a:pt x="8238" y="18177"/>
                    <a:pt x="8329" y="18207"/>
                  </a:cubicBezTo>
                  <a:cubicBezTo>
                    <a:pt x="8420" y="18268"/>
                    <a:pt x="8511" y="18329"/>
                    <a:pt x="8603" y="18420"/>
                  </a:cubicBezTo>
                  <a:cubicBezTo>
                    <a:pt x="8633" y="18451"/>
                    <a:pt x="8663" y="18481"/>
                    <a:pt x="8663" y="18542"/>
                  </a:cubicBezTo>
                  <a:cubicBezTo>
                    <a:pt x="8663" y="18572"/>
                    <a:pt x="8663" y="18633"/>
                    <a:pt x="8663" y="18663"/>
                  </a:cubicBezTo>
                  <a:cubicBezTo>
                    <a:pt x="8633" y="18724"/>
                    <a:pt x="8663" y="18785"/>
                    <a:pt x="8694" y="18815"/>
                  </a:cubicBezTo>
                  <a:cubicBezTo>
                    <a:pt x="8846" y="18937"/>
                    <a:pt x="8967" y="19089"/>
                    <a:pt x="9089" y="19241"/>
                  </a:cubicBezTo>
                  <a:cubicBezTo>
                    <a:pt x="9089" y="19271"/>
                    <a:pt x="9150" y="19271"/>
                    <a:pt x="9180" y="19241"/>
                  </a:cubicBezTo>
                  <a:cubicBezTo>
                    <a:pt x="9210" y="19211"/>
                    <a:pt x="9241" y="19180"/>
                    <a:pt x="9210" y="19119"/>
                  </a:cubicBezTo>
                  <a:cubicBezTo>
                    <a:pt x="9210" y="19059"/>
                    <a:pt x="9180" y="18998"/>
                    <a:pt x="9119" y="18967"/>
                  </a:cubicBezTo>
                  <a:cubicBezTo>
                    <a:pt x="9058" y="18876"/>
                    <a:pt x="8998" y="18785"/>
                    <a:pt x="8967" y="18694"/>
                  </a:cubicBezTo>
                  <a:cubicBezTo>
                    <a:pt x="8967" y="18633"/>
                    <a:pt x="8937" y="18603"/>
                    <a:pt x="8937" y="18542"/>
                  </a:cubicBezTo>
                  <a:cubicBezTo>
                    <a:pt x="8906" y="18511"/>
                    <a:pt x="8906" y="18420"/>
                    <a:pt x="8876" y="18329"/>
                  </a:cubicBezTo>
                  <a:cubicBezTo>
                    <a:pt x="8876" y="18268"/>
                    <a:pt x="8785" y="18207"/>
                    <a:pt x="8755" y="18147"/>
                  </a:cubicBezTo>
                  <a:cubicBezTo>
                    <a:pt x="8724" y="18025"/>
                    <a:pt x="8663" y="17904"/>
                    <a:pt x="8603" y="17782"/>
                  </a:cubicBezTo>
                  <a:cubicBezTo>
                    <a:pt x="8542" y="17660"/>
                    <a:pt x="8481" y="17569"/>
                    <a:pt x="8390" y="17448"/>
                  </a:cubicBezTo>
                  <a:cubicBezTo>
                    <a:pt x="8359" y="17417"/>
                    <a:pt x="8359" y="17387"/>
                    <a:pt x="8359" y="17387"/>
                  </a:cubicBezTo>
                  <a:cubicBezTo>
                    <a:pt x="8329" y="17235"/>
                    <a:pt x="8329" y="17113"/>
                    <a:pt x="8359" y="16961"/>
                  </a:cubicBezTo>
                  <a:cubicBezTo>
                    <a:pt x="8359" y="16961"/>
                    <a:pt x="8390" y="16931"/>
                    <a:pt x="8390" y="16931"/>
                  </a:cubicBezTo>
                  <a:lnTo>
                    <a:pt x="8542" y="17022"/>
                  </a:lnTo>
                  <a:cubicBezTo>
                    <a:pt x="8603" y="17022"/>
                    <a:pt x="8633" y="17083"/>
                    <a:pt x="8633" y="17144"/>
                  </a:cubicBezTo>
                  <a:cubicBezTo>
                    <a:pt x="8663" y="17235"/>
                    <a:pt x="8694" y="17356"/>
                    <a:pt x="8724" y="17478"/>
                  </a:cubicBezTo>
                  <a:cubicBezTo>
                    <a:pt x="8785" y="17630"/>
                    <a:pt x="8876" y="17812"/>
                    <a:pt x="8998" y="17934"/>
                  </a:cubicBezTo>
                  <a:cubicBezTo>
                    <a:pt x="9028" y="17964"/>
                    <a:pt x="9028" y="17995"/>
                    <a:pt x="9058" y="18025"/>
                  </a:cubicBezTo>
                  <a:cubicBezTo>
                    <a:pt x="9089" y="18116"/>
                    <a:pt x="9119" y="18177"/>
                    <a:pt x="9180" y="18207"/>
                  </a:cubicBezTo>
                  <a:cubicBezTo>
                    <a:pt x="9241" y="18268"/>
                    <a:pt x="9271" y="18299"/>
                    <a:pt x="9302" y="18329"/>
                  </a:cubicBezTo>
                  <a:cubicBezTo>
                    <a:pt x="9332" y="18359"/>
                    <a:pt x="9332" y="18390"/>
                    <a:pt x="9302" y="18390"/>
                  </a:cubicBezTo>
                  <a:lnTo>
                    <a:pt x="9302" y="18451"/>
                  </a:lnTo>
                  <a:cubicBezTo>
                    <a:pt x="9271" y="18481"/>
                    <a:pt x="9271" y="18542"/>
                    <a:pt x="9302" y="18572"/>
                  </a:cubicBezTo>
                  <a:cubicBezTo>
                    <a:pt x="9362" y="18603"/>
                    <a:pt x="9393" y="18633"/>
                    <a:pt x="9454" y="18663"/>
                  </a:cubicBezTo>
                  <a:cubicBezTo>
                    <a:pt x="9514" y="18694"/>
                    <a:pt x="9575" y="18755"/>
                    <a:pt x="9575" y="18815"/>
                  </a:cubicBezTo>
                  <a:cubicBezTo>
                    <a:pt x="9575" y="18846"/>
                    <a:pt x="9606" y="18876"/>
                    <a:pt x="9636" y="18907"/>
                  </a:cubicBezTo>
                  <a:cubicBezTo>
                    <a:pt x="9849" y="19089"/>
                    <a:pt x="10001" y="19363"/>
                    <a:pt x="10062" y="19666"/>
                  </a:cubicBezTo>
                  <a:cubicBezTo>
                    <a:pt x="10062" y="19697"/>
                    <a:pt x="10062" y="19727"/>
                    <a:pt x="10062" y="19727"/>
                  </a:cubicBezTo>
                  <a:cubicBezTo>
                    <a:pt x="10062" y="19788"/>
                    <a:pt x="10031" y="19818"/>
                    <a:pt x="10031" y="19849"/>
                  </a:cubicBezTo>
                  <a:cubicBezTo>
                    <a:pt x="9970" y="19910"/>
                    <a:pt x="9970" y="20031"/>
                    <a:pt x="10031" y="20092"/>
                  </a:cubicBezTo>
                  <a:cubicBezTo>
                    <a:pt x="10062" y="20153"/>
                    <a:pt x="10122" y="20214"/>
                    <a:pt x="10183" y="20244"/>
                  </a:cubicBezTo>
                  <a:cubicBezTo>
                    <a:pt x="10274" y="20274"/>
                    <a:pt x="10335" y="20335"/>
                    <a:pt x="10396" y="20396"/>
                  </a:cubicBezTo>
                  <a:cubicBezTo>
                    <a:pt x="10426" y="20457"/>
                    <a:pt x="10487" y="20518"/>
                    <a:pt x="10578" y="20518"/>
                  </a:cubicBezTo>
                  <a:cubicBezTo>
                    <a:pt x="10609" y="20518"/>
                    <a:pt x="10639" y="20548"/>
                    <a:pt x="10700" y="20548"/>
                  </a:cubicBezTo>
                  <a:cubicBezTo>
                    <a:pt x="10730" y="20548"/>
                    <a:pt x="10761" y="20578"/>
                    <a:pt x="10791" y="20578"/>
                  </a:cubicBezTo>
                  <a:cubicBezTo>
                    <a:pt x="10882" y="20700"/>
                    <a:pt x="11034" y="20761"/>
                    <a:pt x="11186" y="20821"/>
                  </a:cubicBezTo>
                  <a:cubicBezTo>
                    <a:pt x="11247" y="20821"/>
                    <a:pt x="11338" y="20882"/>
                    <a:pt x="11399" y="20913"/>
                  </a:cubicBezTo>
                  <a:cubicBezTo>
                    <a:pt x="11490" y="20943"/>
                    <a:pt x="11581" y="20973"/>
                    <a:pt x="11642" y="21004"/>
                  </a:cubicBezTo>
                  <a:cubicBezTo>
                    <a:pt x="11855" y="21125"/>
                    <a:pt x="12068" y="21125"/>
                    <a:pt x="12250" y="21004"/>
                  </a:cubicBezTo>
                  <a:cubicBezTo>
                    <a:pt x="12341" y="20973"/>
                    <a:pt x="12432" y="20973"/>
                    <a:pt x="12493" y="21034"/>
                  </a:cubicBezTo>
                  <a:cubicBezTo>
                    <a:pt x="12645" y="21156"/>
                    <a:pt x="12767" y="21277"/>
                    <a:pt x="12919" y="21429"/>
                  </a:cubicBezTo>
                  <a:cubicBezTo>
                    <a:pt x="12949" y="21490"/>
                    <a:pt x="13040" y="21521"/>
                    <a:pt x="13131" y="21521"/>
                  </a:cubicBezTo>
                  <a:cubicBezTo>
                    <a:pt x="13223" y="21551"/>
                    <a:pt x="13344" y="21581"/>
                    <a:pt x="13466" y="21612"/>
                  </a:cubicBezTo>
                  <a:cubicBezTo>
                    <a:pt x="13587" y="21673"/>
                    <a:pt x="13709" y="21703"/>
                    <a:pt x="13831" y="21703"/>
                  </a:cubicBezTo>
                  <a:cubicBezTo>
                    <a:pt x="13861" y="21703"/>
                    <a:pt x="13891" y="21733"/>
                    <a:pt x="13891" y="21764"/>
                  </a:cubicBezTo>
                  <a:cubicBezTo>
                    <a:pt x="13922" y="21825"/>
                    <a:pt x="13983" y="21885"/>
                    <a:pt x="14043" y="21946"/>
                  </a:cubicBezTo>
                  <a:cubicBezTo>
                    <a:pt x="14104" y="22007"/>
                    <a:pt x="14165" y="22068"/>
                    <a:pt x="14226" y="22159"/>
                  </a:cubicBezTo>
                  <a:cubicBezTo>
                    <a:pt x="14256" y="22189"/>
                    <a:pt x="14256" y="22250"/>
                    <a:pt x="14256" y="22311"/>
                  </a:cubicBezTo>
                  <a:cubicBezTo>
                    <a:pt x="14226" y="22402"/>
                    <a:pt x="14256" y="22432"/>
                    <a:pt x="14347" y="22463"/>
                  </a:cubicBezTo>
                  <a:cubicBezTo>
                    <a:pt x="14378" y="22463"/>
                    <a:pt x="14408" y="22493"/>
                    <a:pt x="14469" y="22493"/>
                  </a:cubicBezTo>
                  <a:cubicBezTo>
                    <a:pt x="14469" y="22463"/>
                    <a:pt x="14499" y="22463"/>
                    <a:pt x="14530" y="22493"/>
                  </a:cubicBezTo>
                  <a:cubicBezTo>
                    <a:pt x="14590" y="22524"/>
                    <a:pt x="14651" y="22584"/>
                    <a:pt x="14682" y="22676"/>
                  </a:cubicBezTo>
                  <a:cubicBezTo>
                    <a:pt x="14712" y="22767"/>
                    <a:pt x="14773" y="22797"/>
                    <a:pt x="14864" y="22797"/>
                  </a:cubicBezTo>
                  <a:cubicBezTo>
                    <a:pt x="14894" y="22828"/>
                    <a:pt x="14925" y="22828"/>
                    <a:pt x="14955" y="22797"/>
                  </a:cubicBezTo>
                  <a:cubicBezTo>
                    <a:pt x="15016" y="22767"/>
                    <a:pt x="15107" y="22797"/>
                    <a:pt x="15168" y="22858"/>
                  </a:cubicBezTo>
                  <a:cubicBezTo>
                    <a:pt x="15198" y="22919"/>
                    <a:pt x="15290" y="22949"/>
                    <a:pt x="15320" y="23010"/>
                  </a:cubicBezTo>
                  <a:cubicBezTo>
                    <a:pt x="15381" y="23040"/>
                    <a:pt x="15411" y="23040"/>
                    <a:pt x="15502" y="23010"/>
                  </a:cubicBezTo>
                  <a:cubicBezTo>
                    <a:pt x="15533" y="22980"/>
                    <a:pt x="15533" y="22949"/>
                    <a:pt x="15533" y="22919"/>
                  </a:cubicBezTo>
                  <a:cubicBezTo>
                    <a:pt x="15533" y="22888"/>
                    <a:pt x="15502" y="22858"/>
                    <a:pt x="15533" y="22828"/>
                  </a:cubicBezTo>
                  <a:cubicBezTo>
                    <a:pt x="15594" y="22767"/>
                    <a:pt x="15654" y="22706"/>
                    <a:pt x="15685" y="22645"/>
                  </a:cubicBezTo>
                  <a:lnTo>
                    <a:pt x="15746" y="22645"/>
                  </a:lnTo>
                  <a:cubicBezTo>
                    <a:pt x="15837" y="22676"/>
                    <a:pt x="15897" y="22767"/>
                    <a:pt x="15897" y="22828"/>
                  </a:cubicBezTo>
                  <a:cubicBezTo>
                    <a:pt x="15897" y="22888"/>
                    <a:pt x="15928" y="22949"/>
                    <a:pt x="15958" y="23010"/>
                  </a:cubicBezTo>
                  <a:cubicBezTo>
                    <a:pt x="16019" y="23071"/>
                    <a:pt x="16019" y="23162"/>
                    <a:pt x="16080" y="23223"/>
                  </a:cubicBezTo>
                  <a:cubicBezTo>
                    <a:pt x="16110" y="23253"/>
                    <a:pt x="16110" y="23284"/>
                    <a:pt x="16080" y="23284"/>
                  </a:cubicBezTo>
                  <a:cubicBezTo>
                    <a:pt x="16110" y="23405"/>
                    <a:pt x="16110" y="23527"/>
                    <a:pt x="16080" y="23648"/>
                  </a:cubicBezTo>
                  <a:cubicBezTo>
                    <a:pt x="16080" y="23709"/>
                    <a:pt x="16080" y="23770"/>
                    <a:pt x="16141" y="23831"/>
                  </a:cubicBezTo>
                  <a:cubicBezTo>
                    <a:pt x="16141" y="23861"/>
                    <a:pt x="16141" y="23861"/>
                    <a:pt x="16141" y="23891"/>
                  </a:cubicBezTo>
                  <a:cubicBezTo>
                    <a:pt x="16080" y="23983"/>
                    <a:pt x="16019" y="24074"/>
                    <a:pt x="15928" y="24104"/>
                  </a:cubicBezTo>
                  <a:cubicBezTo>
                    <a:pt x="15837" y="24135"/>
                    <a:pt x="15776" y="24226"/>
                    <a:pt x="15746" y="24317"/>
                  </a:cubicBezTo>
                  <a:cubicBezTo>
                    <a:pt x="15746" y="24378"/>
                    <a:pt x="15685" y="24439"/>
                    <a:pt x="15654" y="24439"/>
                  </a:cubicBezTo>
                  <a:cubicBezTo>
                    <a:pt x="15594" y="24469"/>
                    <a:pt x="15533" y="24499"/>
                    <a:pt x="15502" y="24530"/>
                  </a:cubicBezTo>
                  <a:cubicBezTo>
                    <a:pt x="15502" y="24530"/>
                    <a:pt x="15472" y="24560"/>
                    <a:pt x="15472" y="24591"/>
                  </a:cubicBezTo>
                  <a:cubicBezTo>
                    <a:pt x="15472" y="24712"/>
                    <a:pt x="15411" y="24834"/>
                    <a:pt x="15350" y="24955"/>
                  </a:cubicBezTo>
                  <a:cubicBezTo>
                    <a:pt x="15350" y="24955"/>
                    <a:pt x="15320" y="24986"/>
                    <a:pt x="15320" y="25016"/>
                  </a:cubicBezTo>
                  <a:cubicBezTo>
                    <a:pt x="15290" y="25077"/>
                    <a:pt x="15290" y="25168"/>
                    <a:pt x="15320" y="25259"/>
                  </a:cubicBezTo>
                  <a:cubicBezTo>
                    <a:pt x="15320" y="25350"/>
                    <a:pt x="15381" y="25381"/>
                    <a:pt x="15472" y="25411"/>
                  </a:cubicBezTo>
                  <a:lnTo>
                    <a:pt x="15472" y="25411"/>
                  </a:lnTo>
                  <a:lnTo>
                    <a:pt x="15502" y="25381"/>
                  </a:lnTo>
                  <a:cubicBezTo>
                    <a:pt x="15502" y="25381"/>
                    <a:pt x="15502" y="25411"/>
                    <a:pt x="15502" y="25411"/>
                  </a:cubicBezTo>
                  <a:cubicBezTo>
                    <a:pt x="15502" y="25442"/>
                    <a:pt x="15502" y="25502"/>
                    <a:pt x="15472" y="25533"/>
                  </a:cubicBezTo>
                  <a:cubicBezTo>
                    <a:pt x="15411" y="25563"/>
                    <a:pt x="15350" y="25594"/>
                    <a:pt x="15290" y="25654"/>
                  </a:cubicBezTo>
                  <a:cubicBezTo>
                    <a:pt x="15229" y="25685"/>
                    <a:pt x="15198" y="25776"/>
                    <a:pt x="15229" y="25867"/>
                  </a:cubicBezTo>
                  <a:cubicBezTo>
                    <a:pt x="15229" y="25928"/>
                    <a:pt x="15259" y="25958"/>
                    <a:pt x="15259" y="26019"/>
                  </a:cubicBezTo>
                  <a:cubicBezTo>
                    <a:pt x="15259" y="26019"/>
                    <a:pt x="15259" y="26050"/>
                    <a:pt x="15259" y="26080"/>
                  </a:cubicBezTo>
                  <a:cubicBezTo>
                    <a:pt x="15229" y="26141"/>
                    <a:pt x="15259" y="26171"/>
                    <a:pt x="15290" y="26202"/>
                  </a:cubicBezTo>
                  <a:lnTo>
                    <a:pt x="15472" y="26293"/>
                  </a:lnTo>
                  <a:cubicBezTo>
                    <a:pt x="15533" y="26323"/>
                    <a:pt x="15594" y="26384"/>
                    <a:pt x="15624" y="26445"/>
                  </a:cubicBezTo>
                  <a:cubicBezTo>
                    <a:pt x="15624" y="26505"/>
                    <a:pt x="15685" y="26566"/>
                    <a:pt x="15715" y="26597"/>
                  </a:cubicBezTo>
                  <a:cubicBezTo>
                    <a:pt x="15746" y="26627"/>
                    <a:pt x="15776" y="26657"/>
                    <a:pt x="15776" y="26688"/>
                  </a:cubicBezTo>
                  <a:cubicBezTo>
                    <a:pt x="15806" y="26809"/>
                    <a:pt x="15897" y="26901"/>
                    <a:pt x="15928" y="26992"/>
                  </a:cubicBezTo>
                  <a:cubicBezTo>
                    <a:pt x="15989" y="27144"/>
                    <a:pt x="16049" y="27265"/>
                    <a:pt x="16141" y="27417"/>
                  </a:cubicBezTo>
                  <a:cubicBezTo>
                    <a:pt x="16232" y="27539"/>
                    <a:pt x="16323" y="27691"/>
                    <a:pt x="16384" y="27812"/>
                  </a:cubicBezTo>
                  <a:cubicBezTo>
                    <a:pt x="16414" y="27843"/>
                    <a:pt x="16414" y="27873"/>
                    <a:pt x="16414" y="27904"/>
                  </a:cubicBezTo>
                  <a:cubicBezTo>
                    <a:pt x="16414" y="27964"/>
                    <a:pt x="16445" y="28025"/>
                    <a:pt x="16505" y="28086"/>
                  </a:cubicBezTo>
                  <a:cubicBezTo>
                    <a:pt x="16657" y="28238"/>
                    <a:pt x="16840" y="28360"/>
                    <a:pt x="17022" y="28481"/>
                  </a:cubicBezTo>
                  <a:cubicBezTo>
                    <a:pt x="17083" y="28512"/>
                    <a:pt x="17113" y="28542"/>
                    <a:pt x="17144" y="28542"/>
                  </a:cubicBezTo>
                  <a:cubicBezTo>
                    <a:pt x="17265" y="28572"/>
                    <a:pt x="17356" y="28633"/>
                    <a:pt x="17448" y="28724"/>
                  </a:cubicBezTo>
                  <a:cubicBezTo>
                    <a:pt x="17539" y="28816"/>
                    <a:pt x="17660" y="28907"/>
                    <a:pt x="17752" y="28998"/>
                  </a:cubicBezTo>
                  <a:cubicBezTo>
                    <a:pt x="17782" y="29028"/>
                    <a:pt x="17812" y="29059"/>
                    <a:pt x="17812" y="29089"/>
                  </a:cubicBezTo>
                  <a:lnTo>
                    <a:pt x="17812" y="29241"/>
                  </a:lnTo>
                  <a:cubicBezTo>
                    <a:pt x="17843" y="29302"/>
                    <a:pt x="17843" y="29393"/>
                    <a:pt x="17812" y="29484"/>
                  </a:cubicBezTo>
                  <a:cubicBezTo>
                    <a:pt x="17782" y="29515"/>
                    <a:pt x="17782" y="29575"/>
                    <a:pt x="17812" y="29606"/>
                  </a:cubicBezTo>
                  <a:cubicBezTo>
                    <a:pt x="17843" y="29758"/>
                    <a:pt x="17843" y="29971"/>
                    <a:pt x="17812" y="30123"/>
                  </a:cubicBezTo>
                  <a:cubicBezTo>
                    <a:pt x="17812" y="30153"/>
                    <a:pt x="17812" y="30183"/>
                    <a:pt x="17812" y="30214"/>
                  </a:cubicBezTo>
                  <a:cubicBezTo>
                    <a:pt x="17843" y="30487"/>
                    <a:pt x="17873" y="30761"/>
                    <a:pt x="17843" y="31004"/>
                  </a:cubicBezTo>
                  <a:cubicBezTo>
                    <a:pt x="17843" y="31095"/>
                    <a:pt x="17843" y="31156"/>
                    <a:pt x="17812" y="31247"/>
                  </a:cubicBezTo>
                  <a:cubicBezTo>
                    <a:pt x="17812" y="31308"/>
                    <a:pt x="17782" y="31399"/>
                    <a:pt x="17752" y="31490"/>
                  </a:cubicBezTo>
                  <a:cubicBezTo>
                    <a:pt x="17752" y="31551"/>
                    <a:pt x="17752" y="31612"/>
                    <a:pt x="17752" y="31673"/>
                  </a:cubicBezTo>
                  <a:cubicBezTo>
                    <a:pt x="17782" y="31734"/>
                    <a:pt x="17782" y="31825"/>
                    <a:pt x="17752" y="31885"/>
                  </a:cubicBezTo>
                  <a:cubicBezTo>
                    <a:pt x="17721" y="31977"/>
                    <a:pt x="17721" y="32068"/>
                    <a:pt x="17752" y="32129"/>
                  </a:cubicBezTo>
                  <a:cubicBezTo>
                    <a:pt x="17812" y="32220"/>
                    <a:pt x="17752" y="32341"/>
                    <a:pt x="17812" y="32463"/>
                  </a:cubicBezTo>
                  <a:cubicBezTo>
                    <a:pt x="17843" y="32493"/>
                    <a:pt x="17843" y="32554"/>
                    <a:pt x="17812" y="32615"/>
                  </a:cubicBezTo>
                  <a:cubicBezTo>
                    <a:pt x="17812" y="32645"/>
                    <a:pt x="17843" y="32706"/>
                    <a:pt x="17843" y="32737"/>
                  </a:cubicBezTo>
                  <a:cubicBezTo>
                    <a:pt x="17873" y="32797"/>
                    <a:pt x="17873" y="32828"/>
                    <a:pt x="17843" y="32889"/>
                  </a:cubicBezTo>
                  <a:cubicBezTo>
                    <a:pt x="17812" y="32949"/>
                    <a:pt x="17812" y="33010"/>
                    <a:pt x="17782" y="33071"/>
                  </a:cubicBezTo>
                  <a:cubicBezTo>
                    <a:pt x="17752" y="33253"/>
                    <a:pt x="17691" y="33466"/>
                    <a:pt x="17660" y="33679"/>
                  </a:cubicBezTo>
                  <a:cubicBezTo>
                    <a:pt x="17660" y="33709"/>
                    <a:pt x="17630" y="33740"/>
                    <a:pt x="17600" y="33770"/>
                  </a:cubicBezTo>
                  <a:cubicBezTo>
                    <a:pt x="17569" y="33800"/>
                    <a:pt x="17539" y="33892"/>
                    <a:pt x="17569" y="33922"/>
                  </a:cubicBezTo>
                  <a:cubicBezTo>
                    <a:pt x="17630" y="34013"/>
                    <a:pt x="17660" y="34135"/>
                    <a:pt x="17691" y="34226"/>
                  </a:cubicBezTo>
                  <a:cubicBezTo>
                    <a:pt x="17752" y="34317"/>
                    <a:pt x="17752" y="34408"/>
                    <a:pt x="17691" y="34500"/>
                  </a:cubicBezTo>
                  <a:cubicBezTo>
                    <a:pt x="17691" y="34530"/>
                    <a:pt x="17660" y="34591"/>
                    <a:pt x="17660" y="34651"/>
                  </a:cubicBezTo>
                  <a:cubicBezTo>
                    <a:pt x="17691" y="34712"/>
                    <a:pt x="17691" y="34743"/>
                    <a:pt x="17660" y="34803"/>
                  </a:cubicBezTo>
                  <a:cubicBezTo>
                    <a:pt x="17691" y="34864"/>
                    <a:pt x="17691" y="34925"/>
                    <a:pt x="17752" y="34986"/>
                  </a:cubicBezTo>
                  <a:lnTo>
                    <a:pt x="17812" y="35077"/>
                  </a:lnTo>
                  <a:cubicBezTo>
                    <a:pt x="17721" y="35077"/>
                    <a:pt x="17691" y="35077"/>
                    <a:pt x="17660" y="35138"/>
                  </a:cubicBezTo>
                  <a:cubicBezTo>
                    <a:pt x="17660" y="35168"/>
                    <a:pt x="17660" y="35199"/>
                    <a:pt x="17660" y="35229"/>
                  </a:cubicBezTo>
                  <a:cubicBezTo>
                    <a:pt x="17660" y="35320"/>
                    <a:pt x="17691" y="35411"/>
                    <a:pt x="17721" y="35503"/>
                  </a:cubicBezTo>
                  <a:cubicBezTo>
                    <a:pt x="17721" y="35503"/>
                    <a:pt x="17782" y="35533"/>
                    <a:pt x="17812" y="35503"/>
                  </a:cubicBezTo>
                  <a:cubicBezTo>
                    <a:pt x="17843" y="35472"/>
                    <a:pt x="17873" y="35442"/>
                    <a:pt x="17873" y="35411"/>
                  </a:cubicBezTo>
                  <a:cubicBezTo>
                    <a:pt x="17843" y="35351"/>
                    <a:pt x="17843" y="35290"/>
                    <a:pt x="17873" y="35229"/>
                  </a:cubicBezTo>
                  <a:cubicBezTo>
                    <a:pt x="17873" y="35168"/>
                    <a:pt x="17843" y="35107"/>
                    <a:pt x="17812" y="35077"/>
                  </a:cubicBezTo>
                  <a:cubicBezTo>
                    <a:pt x="17843" y="35077"/>
                    <a:pt x="17904" y="35077"/>
                    <a:pt x="17934" y="35047"/>
                  </a:cubicBezTo>
                  <a:cubicBezTo>
                    <a:pt x="17964" y="35016"/>
                    <a:pt x="17964" y="35047"/>
                    <a:pt x="17995" y="35077"/>
                  </a:cubicBezTo>
                  <a:cubicBezTo>
                    <a:pt x="17995" y="35107"/>
                    <a:pt x="18025" y="35138"/>
                    <a:pt x="18025" y="35168"/>
                  </a:cubicBezTo>
                  <a:cubicBezTo>
                    <a:pt x="17995" y="35259"/>
                    <a:pt x="17995" y="35381"/>
                    <a:pt x="17995" y="35503"/>
                  </a:cubicBezTo>
                  <a:cubicBezTo>
                    <a:pt x="17995" y="35624"/>
                    <a:pt x="17964" y="35746"/>
                    <a:pt x="17964" y="35837"/>
                  </a:cubicBezTo>
                  <a:cubicBezTo>
                    <a:pt x="17934" y="35867"/>
                    <a:pt x="17934" y="35928"/>
                    <a:pt x="17964" y="35958"/>
                  </a:cubicBezTo>
                  <a:cubicBezTo>
                    <a:pt x="18025" y="36050"/>
                    <a:pt x="18025" y="36171"/>
                    <a:pt x="17964" y="36262"/>
                  </a:cubicBezTo>
                  <a:cubicBezTo>
                    <a:pt x="17934" y="36262"/>
                    <a:pt x="17934" y="36262"/>
                    <a:pt x="17904" y="36262"/>
                  </a:cubicBezTo>
                  <a:lnTo>
                    <a:pt x="17904" y="36262"/>
                  </a:lnTo>
                  <a:lnTo>
                    <a:pt x="17873" y="36171"/>
                  </a:lnTo>
                  <a:cubicBezTo>
                    <a:pt x="17782" y="36141"/>
                    <a:pt x="17721" y="36202"/>
                    <a:pt x="17691" y="36262"/>
                  </a:cubicBezTo>
                  <a:cubicBezTo>
                    <a:pt x="17691" y="36354"/>
                    <a:pt x="17630" y="36445"/>
                    <a:pt x="17600" y="36506"/>
                  </a:cubicBezTo>
                  <a:cubicBezTo>
                    <a:pt x="17600" y="36536"/>
                    <a:pt x="17600" y="36536"/>
                    <a:pt x="17600" y="36566"/>
                  </a:cubicBezTo>
                  <a:cubicBezTo>
                    <a:pt x="17600" y="36566"/>
                    <a:pt x="17630" y="36566"/>
                    <a:pt x="17630" y="36566"/>
                  </a:cubicBezTo>
                  <a:cubicBezTo>
                    <a:pt x="17660" y="36566"/>
                    <a:pt x="17691" y="36506"/>
                    <a:pt x="17721" y="36506"/>
                  </a:cubicBezTo>
                  <a:cubicBezTo>
                    <a:pt x="17752" y="36536"/>
                    <a:pt x="17812" y="36536"/>
                    <a:pt x="17873" y="36536"/>
                  </a:cubicBezTo>
                  <a:cubicBezTo>
                    <a:pt x="17904" y="36566"/>
                    <a:pt x="17904" y="36597"/>
                    <a:pt x="17904" y="36627"/>
                  </a:cubicBezTo>
                  <a:cubicBezTo>
                    <a:pt x="17904" y="36688"/>
                    <a:pt x="17873" y="36779"/>
                    <a:pt x="17904" y="36840"/>
                  </a:cubicBezTo>
                  <a:lnTo>
                    <a:pt x="17904" y="36840"/>
                  </a:lnTo>
                  <a:lnTo>
                    <a:pt x="17904" y="36840"/>
                  </a:lnTo>
                  <a:lnTo>
                    <a:pt x="17904" y="36840"/>
                  </a:lnTo>
                  <a:lnTo>
                    <a:pt x="17904" y="36840"/>
                  </a:lnTo>
                  <a:lnTo>
                    <a:pt x="17904" y="36840"/>
                  </a:lnTo>
                  <a:lnTo>
                    <a:pt x="17904" y="36840"/>
                  </a:lnTo>
                  <a:cubicBezTo>
                    <a:pt x="17843" y="36840"/>
                    <a:pt x="17782" y="36870"/>
                    <a:pt x="17752" y="36901"/>
                  </a:cubicBezTo>
                  <a:cubicBezTo>
                    <a:pt x="17721" y="36931"/>
                    <a:pt x="17721" y="36962"/>
                    <a:pt x="17721" y="36992"/>
                  </a:cubicBezTo>
                  <a:cubicBezTo>
                    <a:pt x="17721" y="37022"/>
                    <a:pt x="17721" y="37053"/>
                    <a:pt x="17752" y="37083"/>
                  </a:cubicBezTo>
                  <a:cubicBezTo>
                    <a:pt x="17752" y="37114"/>
                    <a:pt x="17782" y="37114"/>
                    <a:pt x="17782" y="37144"/>
                  </a:cubicBezTo>
                  <a:cubicBezTo>
                    <a:pt x="17782" y="37174"/>
                    <a:pt x="17782" y="37235"/>
                    <a:pt x="17812" y="37235"/>
                  </a:cubicBezTo>
                  <a:cubicBezTo>
                    <a:pt x="17812" y="37266"/>
                    <a:pt x="17812" y="37266"/>
                    <a:pt x="17843" y="37266"/>
                  </a:cubicBezTo>
                  <a:lnTo>
                    <a:pt x="17843" y="37266"/>
                  </a:lnTo>
                  <a:lnTo>
                    <a:pt x="17843" y="37266"/>
                  </a:lnTo>
                  <a:lnTo>
                    <a:pt x="17843" y="37266"/>
                  </a:lnTo>
                  <a:lnTo>
                    <a:pt x="17843" y="37266"/>
                  </a:lnTo>
                  <a:lnTo>
                    <a:pt x="17843" y="37357"/>
                  </a:lnTo>
                  <a:cubicBezTo>
                    <a:pt x="17843" y="37387"/>
                    <a:pt x="17843" y="37417"/>
                    <a:pt x="17873" y="37478"/>
                  </a:cubicBezTo>
                  <a:lnTo>
                    <a:pt x="17995" y="37539"/>
                  </a:lnTo>
                  <a:lnTo>
                    <a:pt x="17995" y="37539"/>
                  </a:lnTo>
                  <a:lnTo>
                    <a:pt x="17995" y="37539"/>
                  </a:lnTo>
                  <a:cubicBezTo>
                    <a:pt x="18056" y="37600"/>
                    <a:pt x="18056" y="37600"/>
                    <a:pt x="17995" y="37661"/>
                  </a:cubicBezTo>
                  <a:lnTo>
                    <a:pt x="17995" y="37661"/>
                  </a:lnTo>
                  <a:lnTo>
                    <a:pt x="17995" y="37661"/>
                  </a:lnTo>
                  <a:lnTo>
                    <a:pt x="17995" y="37661"/>
                  </a:lnTo>
                  <a:cubicBezTo>
                    <a:pt x="18025" y="37721"/>
                    <a:pt x="18025" y="37813"/>
                    <a:pt x="17995" y="37904"/>
                  </a:cubicBezTo>
                  <a:cubicBezTo>
                    <a:pt x="17995" y="37934"/>
                    <a:pt x="18025" y="37965"/>
                    <a:pt x="18056" y="37965"/>
                  </a:cubicBezTo>
                  <a:cubicBezTo>
                    <a:pt x="18116" y="37965"/>
                    <a:pt x="18116" y="37965"/>
                    <a:pt x="18147" y="37904"/>
                  </a:cubicBezTo>
                  <a:cubicBezTo>
                    <a:pt x="18147" y="37843"/>
                    <a:pt x="18147" y="37782"/>
                    <a:pt x="18177" y="37721"/>
                  </a:cubicBezTo>
                  <a:lnTo>
                    <a:pt x="18177" y="37721"/>
                  </a:lnTo>
                  <a:lnTo>
                    <a:pt x="18177" y="37721"/>
                  </a:lnTo>
                  <a:lnTo>
                    <a:pt x="18177" y="37721"/>
                  </a:lnTo>
                  <a:lnTo>
                    <a:pt x="18177" y="37721"/>
                  </a:lnTo>
                  <a:cubicBezTo>
                    <a:pt x="18177" y="37752"/>
                    <a:pt x="18208" y="37782"/>
                    <a:pt x="18208" y="37813"/>
                  </a:cubicBezTo>
                  <a:cubicBezTo>
                    <a:pt x="18208" y="37843"/>
                    <a:pt x="18208" y="37873"/>
                    <a:pt x="18238" y="37904"/>
                  </a:cubicBezTo>
                  <a:cubicBezTo>
                    <a:pt x="18268" y="37934"/>
                    <a:pt x="18268" y="37965"/>
                    <a:pt x="18238" y="37995"/>
                  </a:cubicBezTo>
                  <a:cubicBezTo>
                    <a:pt x="18208" y="38025"/>
                    <a:pt x="18208" y="38056"/>
                    <a:pt x="18147" y="38056"/>
                  </a:cubicBezTo>
                  <a:cubicBezTo>
                    <a:pt x="18147" y="38056"/>
                    <a:pt x="18116" y="38056"/>
                    <a:pt x="18116" y="38056"/>
                  </a:cubicBezTo>
                  <a:cubicBezTo>
                    <a:pt x="18086" y="38056"/>
                    <a:pt x="18086" y="38086"/>
                    <a:pt x="18056" y="38086"/>
                  </a:cubicBezTo>
                  <a:cubicBezTo>
                    <a:pt x="18056" y="38086"/>
                    <a:pt x="18056" y="38117"/>
                    <a:pt x="18056" y="38117"/>
                  </a:cubicBezTo>
                  <a:cubicBezTo>
                    <a:pt x="18086" y="38147"/>
                    <a:pt x="18116" y="38147"/>
                    <a:pt x="18147" y="38147"/>
                  </a:cubicBezTo>
                  <a:cubicBezTo>
                    <a:pt x="18238" y="38147"/>
                    <a:pt x="18268" y="38238"/>
                    <a:pt x="18299" y="38299"/>
                  </a:cubicBezTo>
                  <a:cubicBezTo>
                    <a:pt x="18268" y="38329"/>
                    <a:pt x="18299" y="38390"/>
                    <a:pt x="18329" y="38390"/>
                  </a:cubicBezTo>
                  <a:lnTo>
                    <a:pt x="18512" y="38512"/>
                  </a:lnTo>
                  <a:lnTo>
                    <a:pt x="18512" y="38512"/>
                  </a:lnTo>
                  <a:lnTo>
                    <a:pt x="18512" y="38512"/>
                  </a:lnTo>
                  <a:cubicBezTo>
                    <a:pt x="18512" y="38512"/>
                    <a:pt x="18542" y="38542"/>
                    <a:pt x="18542" y="38542"/>
                  </a:cubicBezTo>
                  <a:lnTo>
                    <a:pt x="18542" y="38542"/>
                  </a:lnTo>
                  <a:lnTo>
                    <a:pt x="18542" y="38542"/>
                  </a:lnTo>
                  <a:lnTo>
                    <a:pt x="18542" y="38542"/>
                  </a:lnTo>
                  <a:lnTo>
                    <a:pt x="18542" y="38542"/>
                  </a:lnTo>
                  <a:cubicBezTo>
                    <a:pt x="18512" y="38542"/>
                    <a:pt x="18512" y="38542"/>
                    <a:pt x="18512" y="38512"/>
                  </a:cubicBezTo>
                  <a:lnTo>
                    <a:pt x="18512" y="38512"/>
                  </a:lnTo>
                  <a:lnTo>
                    <a:pt x="18512" y="38512"/>
                  </a:lnTo>
                  <a:cubicBezTo>
                    <a:pt x="18420" y="38542"/>
                    <a:pt x="18360" y="38512"/>
                    <a:pt x="18299" y="38481"/>
                  </a:cubicBezTo>
                  <a:cubicBezTo>
                    <a:pt x="18268" y="38481"/>
                    <a:pt x="18238" y="38481"/>
                    <a:pt x="18238" y="38481"/>
                  </a:cubicBezTo>
                  <a:lnTo>
                    <a:pt x="18208" y="38481"/>
                  </a:lnTo>
                  <a:lnTo>
                    <a:pt x="18208" y="38512"/>
                  </a:lnTo>
                  <a:cubicBezTo>
                    <a:pt x="18329" y="38603"/>
                    <a:pt x="18420" y="38664"/>
                    <a:pt x="18542" y="38755"/>
                  </a:cubicBezTo>
                  <a:cubicBezTo>
                    <a:pt x="18572" y="38816"/>
                    <a:pt x="18603" y="38816"/>
                    <a:pt x="18664" y="38846"/>
                  </a:cubicBezTo>
                  <a:cubicBezTo>
                    <a:pt x="18694" y="38846"/>
                    <a:pt x="18724" y="38846"/>
                    <a:pt x="18755" y="38846"/>
                  </a:cubicBezTo>
                  <a:lnTo>
                    <a:pt x="18785" y="38785"/>
                  </a:lnTo>
                  <a:lnTo>
                    <a:pt x="18815" y="38785"/>
                  </a:lnTo>
                  <a:cubicBezTo>
                    <a:pt x="18846" y="38785"/>
                    <a:pt x="18846" y="38785"/>
                    <a:pt x="18815" y="38816"/>
                  </a:cubicBezTo>
                  <a:cubicBezTo>
                    <a:pt x="18815" y="38816"/>
                    <a:pt x="18815" y="38846"/>
                    <a:pt x="18815" y="38846"/>
                  </a:cubicBezTo>
                  <a:lnTo>
                    <a:pt x="18876" y="38846"/>
                  </a:lnTo>
                  <a:cubicBezTo>
                    <a:pt x="18907" y="38846"/>
                    <a:pt x="18967" y="38907"/>
                    <a:pt x="18937" y="38968"/>
                  </a:cubicBezTo>
                  <a:cubicBezTo>
                    <a:pt x="18937" y="39028"/>
                    <a:pt x="18937" y="38998"/>
                    <a:pt x="18967" y="38998"/>
                  </a:cubicBezTo>
                  <a:cubicBezTo>
                    <a:pt x="19028" y="39028"/>
                    <a:pt x="19089" y="39059"/>
                    <a:pt x="19089" y="39120"/>
                  </a:cubicBezTo>
                  <a:cubicBezTo>
                    <a:pt x="19089" y="39150"/>
                    <a:pt x="19150" y="39150"/>
                    <a:pt x="19180" y="39150"/>
                  </a:cubicBezTo>
                  <a:cubicBezTo>
                    <a:pt x="19211" y="39150"/>
                    <a:pt x="19241" y="39089"/>
                    <a:pt x="19302" y="39059"/>
                  </a:cubicBezTo>
                  <a:cubicBezTo>
                    <a:pt x="19302" y="39028"/>
                    <a:pt x="19332" y="39028"/>
                    <a:pt x="19332" y="39059"/>
                  </a:cubicBezTo>
                  <a:cubicBezTo>
                    <a:pt x="19332" y="39059"/>
                    <a:pt x="19332" y="39089"/>
                    <a:pt x="19332" y="39089"/>
                  </a:cubicBezTo>
                  <a:cubicBezTo>
                    <a:pt x="19332" y="39150"/>
                    <a:pt x="19332" y="39180"/>
                    <a:pt x="19363" y="39211"/>
                  </a:cubicBezTo>
                  <a:cubicBezTo>
                    <a:pt x="19393" y="39211"/>
                    <a:pt x="19423" y="39241"/>
                    <a:pt x="19454" y="39241"/>
                  </a:cubicBezTo>
                  <a:cubicBezTo>
                    <a:pt x="19484" y="39241"/>
                    <a:pt x="19515" y="39241"/>
                    <a:pt x="19545" y="39241"/>
                  </a:cubicBezTo>
                  <a:lnTo>
                    <a:pt x="19636" y="39241"/>
                  </a:lnTo>
                  <a:cubicBezTo>
                    <a:pt x="19697" y="39241"/>
                    <a:pt x="19697" y="39241"/>
                    <a:pt x="19667" y="39150"/>
                  </a:cubicBezTo>
                  <a:lnTo>
                    <a:pt x="19667" y="39150"/>
                  </a:lnTo>
                  <a:lnTo>
                    <a:pt x="19667" y="39150"/>
                  </a:lnTo>
                  <a:lnTo>
                    <a:pt x="19667" y="39150"/>
                  </a:lnTo>
                  <a:lnTo>
                    <a:pt x="19667" y="39150"/>
                  </a:lnTo>
                  <a:lnTo>
                    <a:pt x="19667" y="39150"/>
                  </a:lnTo>
                  <a:lnTo>
                    <a:pt x="19819" y="39120"/>
                  </a:lnTo>
                  <a:cubicBezTo>
                    <a:pt x="19849" y="39120"/>
                    <a:pt x="19879" y="39089"/>
                    <a:pt x="19879" y="39028"/>
                  </a:cubicBezTo>
                  <a:cubicBezTo>
                    <a:pt x="19879" y="39028"/>
                    <a:pt x="19910" y="39028"/>
                    <a:pt x="19940" y="39028"/>
                  </a:cubicBezTo>
                  <a:cubicBezTo>
                    <a:pt x="19940" y="39028"/>
                    <a:pt x="20001" y="39028"/>
                    <a:pt x="20031" y="39028"/>
                  </a:cubicBezTo>
                  <a:cubicBezTo>
                    <a:pt x="20092" y="38998"/>
                    <a:pt x="20153" y="38937"/>
                    <a:pt x="20214" y="38907"/>
                  </a:cubicBezTo>
                  <a:lnTo>
                    <a:pt x="20214" y="38876"/>
                  </a:lnTo>
                  <a:cubicBezTo>
                    <a:pt x="20214" y="38876"/>
                    <a:pt x="20153" y="38876"/>
                    <a:pt x="20123" y="38846"/>
                  </a:cubicBezTo>
                  <a:lnTo>
                    <a:pt x="19758" y="38694"/>
                  </a:lnTo>
                  <a:lnTo>
                    <a:pt x="19727" y="38664"/>
                  </a:lnTo>
                  <a:cubicBezTo>
                    <a:pt x="19667" y="38603"/>
                    <a:pt x="19606" y="38573"/>
                    <a:pt x="19545" y="38512"/>
                  </a:cubicBezTo>
                  <a:cubicBezTo>
                    <a:pt x="19515" y="38451"/>
                    <a:pt x="19515" y="38421"/>
                    <a:pt x="19484" y="38390"/>
                  </a:cubicBezTo>
                  <a:cubicBezTo>
                    <a:pt x="19484" y="38269"/>
                    <a:pt x="19393" y="38208"/>
                    <a:pt x="19302" y="38208"/>
                  </a:cubicBezTo>
                  <a:lnTo>
                    <a:pt x="19211" y="38208"/>
                  </a:lnTo>
                  <a:lnTo>
                    <a:pt x="19211" y="38208"/>
                  </a:lnTo>
                  <a:lnTo>
                    <a:pt x="19211" y="38208"/>
                  </a:lnTo>
                  <a:cubicBezTo>
                    <a:pt x="19211" y="38238"/>
                    <a:pt x="19211" y="38269"/>
                    <a:pt x="19180" y="38269"/>
                  </a:cubicBezTo>
                  <a:cubicBezTo>
                    <a:pt x="19089" y="38329"/>
                    <a:pt x="19089" y="38390"/>
                    <a:pt x="19089" y="38481"/>
                  </a:cubicBezTo>
                  <a:cubicBezTo>
                    <a:pt x="19089" y="38481"/>
                    <a:pt x="19089" y="38481"/>
                    <a:pt x="19089" y="38512"/>
                  </a:cubicBezTo>
                  <a:lnTo>
                    <a:pt x="19089" y="38512"/>
                  </a:lnTo>
                  <a:lnTo>
                    <a:pt x="19059" y="38512"/>
                  </a:lnTo>
                  <a:cubicBezTo>
                    <a:pt x="19059" y="38481"/>
                    <a:pt x="19059" y="38421"/>
                    <a:pt x="19059" y="38390"/>
                  </a:cubicBezTo>
                  <a:cubicBezTo>
                    <a:pt x="19089" y="38299"/>
                    <a:pt x="19150" y="38238"/>
                    <a:pt x="19211" y="38208"/>
                  </a:cubicBezTo>
                  <a:lnTo>
                    <a:pt x="19211" y="38208"/>
                  </a:lnTo>
                  <a:lnTo>
                    <a:pt x="19211" y="38208"/>
                  </a:lnTo>
                  <a:cubicBezTo>
                    <a:pt x="19211" y="38177"/>
                    <a:pt x="19271" y="38117"/>
                    <a:pt x="19332" y="38147"/>
                  </a:cubicBezTo>
                  <a:cubicBezTo>
                    <a:pt x="19332" y="38147"/>
                    <a:pt x="19363" y="38147"/>
                    <a:pt x="19363" y="38147"/>
                  </a:cubicBezTo>
                  <a:cubicBezTo>
                    <a:pt x="19363" y="38147"/>
                    <a:pt x="19393" y="38147"/>
                    <a:pt x="19393" y="38117"/>
                  </a:cubicBezTo>
                  <a:cubicBezTo>
                    <a:pt x="19423" y="38117"/>
                    <a:pt x="19423" y="38086"/>
                    <a:pt x="19393" y="38086"/>
                  </a:cubicBezTo>
                  <a:cubicBezTo>
                    <a:pt x="19363" y="38025"/>
                    <a:pt x="19302" y="37965"/>
                    <a:pt x="19271" y="37904"/>
                  </a:cubicBezTo>
                  <a:cubicBezTo>
                    <a:pt x="19271" y="37843"/>
                    <a:pt x="19241" y="37782"/>
                    <a:pt x="19211" y="37691"/>
                  </a:cubicBezTo>
                  <a:cubicBezTo>
                    <a:pt x="19180" y="37630"/>
                    <a:pt x="19211" y="37539"/>
                    <a:pt x="19271" y="37509"/>
                  </a:cubicBezTo>
                  <a:cubicBezTo>
                    <a:pt x="19271" y="37478"/>
                    <a:pt x="19302" y="37448"/>
                    <a:pt x="19332" y="37417"/>
                  </a:cubicBezTo>
                  <a:cubicBezTo>
                    <a:pt x="19393" y="37387"/>
                    <a:pt x="19454" y="37296"/>
                    <a:pt x="19423" y="37205"/>
                  </a:cubicBezTo>
                  <a:cubicBezTo>
                    <a:pt x="19423" y="37144"/>
                    <a:pt x="19454" y="37053"/>
                    <a:pt x="19515" y="37022"/>
                  </a:cubicBezTo>
                  <a:cubicBezTo>
                    <a:pt x="19545" y="36962"/>
                    <a:pt x="19606" y="36901"/>
                    <a:pt x="19667" y="36840"/>
                  </a:cubicBezTo>
                  <a:cubicBezTo>
                    <a:pt x="19727" y="36840"/>
                    <a:pt x="19758" y="36779"/>
                    <a:pt x="19788" y="36749"/>
                  </a:cubicBezTo>
                  <a:cubicBezTo>
                    <a:pt x="19788" y="36718"/>
                    <a:pt x="19788" y="36688"/>
                    <a:pt x="19788" y="36658"/>
                  </a:cubicBezTo>
                  <a:cubicBezTo>
                    <a:pt x="19788" y="36566"/>
                    <a:pt x="19758" y="36506"/>
                    <a:pt x="19667" y="36506"/>
                  </a:cubicBezTo>
                  <a:cubicBezTo>
                    <a:pt x="19606" y="36506"/>
                    <a:pt x="19575" y="36506"/>
                    <a:pt x="19545" y="36475"/>
                  </a:cubicBezTo>
                  <a:lnTo>
                    <a:pt x="19393" y="36354"/>
                  </a:lnTo>
                  <a:cubicBezTo>
                    <a:pt x="19332" y="36293"/>
                    <a:pt x="19302" y="36171"/>
                    <a:pt x="19393" y="36110"/>
                  </a:cubicBezTo>
                  <a:cubicBezTo>
                    <a:pt x="19393" y="36050"/>
                    <a:pt x="19423" y="36019"/>
                    <a:pt x="19484" y="36019"/>
                  </a:cubicBezTo>
                  <a:cubicBezTo>
                    <a:pt x="19515" y="35989"/>
                    <a:pt x="19606" y="35958"/>
                    <a:pt x="19636" y="35928"/>
                  </a:cubicBezTo>
                  <a:cubicBezTo>
                    <a:pt x="19697" y="35898"/>
                    <a:pt x="19697" y="35898"/>
                    <a:pt x="19697" y="35898"/>
                  </a:cubicBezTo>
                  <a:cubicBezTo>
                    <a:pt x="19697" y="35807"/>
                    <a:pt x="19758" y="35746"/>
                    <a:pt x="19727" y="35655"/>
                  </a:cubicBezTo>
                  <a:cubicBezTo>
                    <a:pt x="19727" y="35624"/>
                    <a:pt x="19727" y="35594"/>
                    <a:pt x="19727" y="35594"/>
                  </a:cubicBezTo>
                  <a:cubicBezTo>
                    <a:pt x="19697" y="35503"/>
                    <a:pt x="19727" y="35442"/>
                    <a:pt x="19788" y="35381"/>
                  </a:cubicBezTo>
                  <a:cubicBezTo>
                    <a:pt x="19819" y="35351"/>
                    <a:pt x="19849" y="35320"/>
                    <a:pt x="19879" y="35259"/>
                  </a:cubicBezTo>
                  <a:lnTo>
                    <a:pt x="19879" y="35259"/>
                  </a:lnTo>
                  <a:lnTo>
                    <a:pt x="19879" y="35259"/>
                  </a:lnTo>
                  <a:cubicBezTo>
                    <a:pt x="19849" y="35259"/>
                    <a:pt x="19849" y="35259"/>
                    <a:pt x="19819" y="35259"/>
                  </a:cubicBezTo>
                  <a:lnTo>
                    <a:pt x="19819" y="35229"/>
                  </a:lnTo>
                  <a:cubicBezTo>
                    <a:pt x="19819" y="35229"/>
                    <a:pt x="19849" y="35229"/>
                    <a:pt x="19849" y="35229"/>
                  </a:cubicBezTo>
                  <a:cubicBezTo>
                    <a:pt x="19849" y="35259"/>
                    <a:pt x="19879" y="35259"/>
                    <a:pt x="19879" y="35290"/>
                  </a:cubicBezTo>
                  <a:lnTo>
                    <a:pt x="19879" y="35290"/>
                  </a:lnTo>
                  <a:lnTo>
                    <a:pt x="19879" y="35290"/>
                  </a:lnTo>
                  <a:cubicBezTo>
                    <a:pt x="19879" y="35290"/>
                    <a:pt x="19910" y="35290"/>
                    <a:pt x="19940" y="35290"/>
                  </a:cubicBezTo>
                  <a:cubicBezTo>
                    <a:pt x="19971" y="35290"/>
                    <a:pt x="20031" y="35229"/>
                    <a:pt x="20031" y="35168"/>
                  </a:cubicBezTo>
                  <a:cubicBezTo>
                    <a:pt x="20031" y="35138"/>
                    <a:pt x="20001" y="35107"/>
                    <a:pt x="20001" y="35047"/>
                  </a:cubicBezTo>
                  <a:cubicBezTo>
                    <a:pt x="19971" y="35016"/>
                    <a:pt x="19940" y="35016"/>
                    <a:pt x="19910" y="35016"/>
                  </a:cubicBezTo>
                  <a:lnTo>
                    <a:pt x="19879" y="35047"/>
                  </a:lnTo>
                  <a:cubicBezTo>
                    <a:pt x="19788" y="35077"/>
                    <a:pt x="19697" y="35047"/>
                    <a:pt x="19697" y="34955"/>
                  </a:cubicBezTo>
                  <a:lnTo>
                    <a:pt x="19636" y="34803"/>
                  </a:lnTo>
                  <a:lnTo>
                    <a:pt x="19636" y="34743"/>
                  </a:lnTo>
                  <a:cubicBezTo>
                    <a:pt x="19636" y="34712"/>
                    <a:pt x="19697" y="34682"/>
                    <a:pt x="19727" y="34712"/>
                  </a:cubicBezTo>
                  <a:cubicBezTo>
                    <a:pt x="19758" y="34712"/>
                    <a:pt x="19819" y="34743"/>
                    <a:pt x="19879" y="34773"/>
                  </a:cubicBezTo>
                  <a:cubicBezTo>
                    <a:pt x="19940" y="34803"/>
                    <a:pt x="20001" y="34803"/>
                    <a:pt x="20092" y="34803"/>
                  </a:cubicBezTo>
                  <a:cubicBezTo>
                    <a:pt x="20153" y="34773"/>
                    <a:pt x="20214" y="34712"/>
                    <a:pt x="20244" y="34621"/>
                  </a:cubicBezTo>
                  <a:cubicBezTo>
                    <a:pt x="20244" y="34591"/>
                    <a:pt x="20214" y="34530"/>
                    <a:pt x="20214" y="34469"/>
                  </a:cubicBezTo>
                  <a:cubicBezTo>
                    <a:pt x="20214" y="34408"/>
                    <a:pt x="20244" y="34348"/>
                    <a:pt x="20244" y="34287"/>
                  </a:cubicBezTo>
                  <a:cubicBezTo>
                    <a:pt x="20244" y="34287"/>
                    <a:pt x="20244" y="34256"/>
                    <a:pt x="20244" y="34256"/>
                  </a:cubicBezTo>
                  <a:lnTo>
                    <a:pt x="20244" y="34196"/>
                  </a:lnTo>
                  <a:cubicBezTo>
                    <a:pt x="20244" y="34196"/>
                    <a:pt x="20244" y="34104"/>
                    <a:pt x="20305" y="34135"/>
                  </a:cubicBezTo>
                  <a:cubicBezTo>
                    <a:pt x="20518" y="34165"/>
                    <a:pt x="20700" y="34165"/>
                    <a:pt x="20913" y="34074"/>
                  </a:cubicBezTo>
                  <a:cubicBezTo>
                    <a:pt x="20943" y="34044"/>
                    <a:pt x="21004" y="34044"/>
                    <a:pt x="21065" y="34013"/>
                  </a:cubicBezTo>
                  <a:cubicBezTo>
                    <a:pt x="21126" y="33983"/>
                    <a:pt x="21217" y="33922"/>
                    <a:pt x="21217" y="33831"/>
                  </a:cubicBezTo>
                  <a:cubicBezTo>
                    <a:pt x="21247" y="33770"/>
                    <a:pt x="21278" y="33709"/>
                    <a:pt x="21308" y="33648"/>
                  </a:cubicBezTo>
                  <a:cubicBezTo>
                    <a:pt x="21308" y="33618"/>
                    <a:pt x="21338" y="33588"/>
                    <a:pt x="21338" y="33557"/>
                  </a:cubicBezTo>
                  <a:cubicBezTo>
                    <a:pt x="21338" y="33496"/>
                    <a:pt x="21308" y="33466"/>
                    <a:pt x="21278" y="33436"/>
                  </a:cubicBezTo>
                  <a:lnTo>
                    <a:pt x="21217" y="33405"/>
                  </a:lnTo>
                  <a:cubicBezTo>
                    <a:pt x="21186" y="33375"/>
                    <a:pt x="21156" y="33375"/>
                    <a:pt x="21186" y="33344"/>
                  </a:cubicBezTo>
                  <a:cubicBezTo>
                    <a:pt x="21156" y="33314"/>
                    <a:pt x="21156" y="33284"/>
                    <a:pt x="21186" y="33253"/>
                  </a:cubicBezTo>
                  <a:cubicBezTo>
                    <a:pt x="21186" y="33192"/>
                    <a:pt x="21186" y="33132"/>
                    <a:pt x="21126" y="33101"/>
                  </a:cubicBezTo>
                  <a:cubicBezTo>
                    <a:pt x="21065" y="33041"/>
                    <a:pt x="21004" y="33010"/>
                    <a:pt x="20943" y="32949"/>
                  </a:cubicBezTo>
                  <a:lnTo>
                    <a:pt x="20943" y="32949"/>
                  </a:lnTo>
                  <a:lnTo>
                    <a:pt x="20943" y="32949"/>
                  </a:lnTo>
                  <a:lnTo>
                    <a:pt x="20943" y="32949"/>
                  </a:lnTo>
                  <a:lnTo>
                    <a:pt x="20943" y="32949"/>
                  </a:lnTo>
                  <a:lnTo>
                    <a:pt x="20943" y="32949"/>
                  </a:lnTo>
                  <a:lnTo>
                    <a:pt x="20943" y="32949"/>
                  </a:lnTo>
                  <a:lnTo>
                    <a:pt x="20943" y="32949"/>
                  </a:lnTo>
                  <a:cubicBezTo>
                    <a:pt x="21065" y="32949"/>
                    <a:pt x="21186" y="32980"/>
                    <a:pt x="21308" y="33041"/>
                  </a:cubicBezTo>
                  <a:cubicBezTo>
                    <a:pt x="21338" y="33041"/>
                    <a:pt x="21369" y="33041"/>
                    <a:pt x="21399" y="33041"/>
                  </a:cubicBezTo>
                  <a:lnTo>
                    <a:pt x="21551" y="33041"/>
                  </a:lnTo>
                  <a:cubicBezTo>
                    <a:pt x="21673" y="33041"/>
                    <a:pt x="21794" y="32980"/>
                    <a:pt x="21855" y="32858"/>
                  </a:cubicBezTo>
                  <a:cubicBezTo>
                    <a:pt x="21916" y="32797"/>
                    <a:pt x="21916" y="32737"/>
                    <a:pt x="21977" y="32676"/>
                  </a:cubicBezTo>
                  <a:cubicBezTo>
                    <a:pt x="22037" y="32615"/>
                    <a:pt x="22098" y="32554"/>
                    <a:pt x="22098" y="32463"/>
                  </a:cubicBezTo>
                  <a:lnTo>
                    <a:pt x="22159" y="32220"/>
                  </a:lnTo>
                  <a:lnTo>
                    <a:pt x="22159" y="32220"/>
                  </a:lnTo>
                  <a:lnTo>
                    <a:pt x="22159" y="32220"/>
                  </a:lnTo>
                  <a:cubicBezTo>
                    <a:pt x="22159" y="32129"/>
                    <a:pt x="22159" y="32098"/>
                    <a:pt x="22220" y="32068"/>
                  </a:cubicBezTo>
                  <a:cubicBezTo>
                    <a:pt x="22220" y="32068"/>
                    <a:pt x="22250" y="32068"/>
                    <a:pt x="22281" y="32037"/>
                  </a:cubicBezTo>
                  <a:cubicBezTo>
                    <a:pt x="22281" y="31977"/>
                    <a:pt x="22311" y="31916"/>
                    <a:pt x="22341" y="31855"/>
                  </a:cubicBezTo>
                  <a:cubicBezTo>
                    <a:pt x="22372" y="31855"/>
                    <a:pt x="22372" y="31825"/>
                    <a:pt x="22402" y="31825"/>
                  </a:cubicBezTo>
                  <a:cubicBezTo>
                    <a:pt x="22402" y="31825"/>
                    <a:pt x="22433" y="31855"/>
                    <a:pt x="22433" y="31855"/>
                  </a:cubicBezTo>
                  <a:cubicBezTo>
                    <a:pt x="22433" y="31885"/>
                    <a:pt x="22433" y="31916"/>
                    <a:pt x="22433" y="31946"/>
                  </a:cubicBezTo>
                  <a:cubicBezTo>
                    <a:pt x="22493" y="31946"/>
                    <a:pt x="22524" y="31885"/>
                    <a:pt x="22524" y="31855"/>
                  </a:cubicBezTo>
                  <a:cubicBezTo>
                    <a:pt x="22615" y="31673"/>
                    <a:pt x="22706" y="31521"/>
                    <a:pt x="22797" y="31369"/>
                  </a:cubicBezTo>
                  <a:cubicBezTo>
                    <a:pt x="22889" y="31247"/>
                    <a:pt x="22919" y="31126"/>
                    <a:pt x="22858" y="31004"/>
                  </a:cubicBezTo>
                  <a:cubicBezTo>
                    <a:pt x="22828" y="30974"/>
                    <a:pt x="22828" y="30974"/>
                    <a:pt x="22858" y="30943"/>
                  </a:cubicBezTo>
                  <a:cubicBezTo>
                    <a:pt x="22797" y="30791"/>
                    <a:pt x="22858" y="30639"/>
                    <a:pt x="22980" y="30518"/>
                  </a:cubicBezTo>
                  <a:cubicBezTo>
                    <a:pt x="23040" y="30487"/>
                    <a:pt x="23101" y="30426"/>
                    <a:pt x="23132" y="30396"/>
                  </a:cubicBezTo>
                  <a:cubicBezTo>
                    <a:pt x="23223" y="30305"/>
                    <a:pt x="23314" y="30244"/>
                    <a:pt x="23436" y="30214"/>
                  </a:cubicBezTo>
                  <a:cubicBezTo>
                    <a:pt x="23496" y="30183"/>
                    <a:pt x="23557" y="30153"/>
                    <a:pt x="23588" y="30123"/>
                  </a:cubicBezTo>
                  <a:cubicBezTo>
                    <a:pt x="23648" y="30062"/>
                    <a:pt x="23679" y="30031"/>
                    <a:pt x="23709" y="30001"/>
                  </a:cubicBezTo>
                  <a:cubicBezTo>
                    <a:pt x="23709" y="29940"/>
                    <a:pt x="23740" y="29971"/>
                    <a:pt x="23740" y="29971"/>
                  </a:cubicBezTo>
                  <a:cubicBezTo>
                    <a:pt x="23800" y="29971"/>
                    <a:pt x="23861" y="29971"/>
                    <a:pt x="23892" y="29971"/>
                  </a:cubicBezTo>
                  <a:cubicBezTo>
                    <a:pt x="23952" y="29971"/>
                    <a:pt x="24013" y="29971"/>
                    <a:pt x="24074" y="29971"/>
                  </a:cubicBezTo>
                  <a:cubicBezTo>
                    <a:pt x="24165" y="29971"/>
                    <a:pt x="24256" y="29940"/>
                    <a:pt x="24317" y="29849"/>
                  </a:cubicBezTo>
                  <a:cubicBezTo>
                    <a:pt x="24348" y="29819"/>
                    <a:pt x="24408" y="29788"/>
                    <a:pt x="24469" y="29758"/>
                  </a:cubicBezTo>
                  <a:cubicBezTo>
                    <a:pt x="24499" y="29727"/>
                    <a:pt x="24499" y="29697"/>
                    <a:pt x="24499" y="29667"/>
                  </a:cubicBezTo>
                  <a:cubicBezTo>
                    <a:pt x="24469" y="29636"/>
                    <a:pt x="24469" y="29575"/>
                    <a:pt x="24499" y="29545"/>
                  </a:cubicBezTo>
                  <a:cubicBezTo>
                    <a:pt x="24560" y="29454"/>
                    <a:pt x="24591" y="29332"/>
                    <a:pt x="24651" y="29241"/>
                  </a:cubicBezTo>
                  <a:cubicBezTo>
                    <a:pt x="24712" y="29180"/>
                    <a:pt x="24712" y="29119"/>
                    <a:pt x="24712" y="29028"/>
                  </a:cubicBezTo>
                  <a:cubicBezTo>
                    <a:pt x="24682" y="28968"/>
                    <a:pt x="24712" y="28907"/>
                    <a:pt x="24743" y="28846"/>
                  </a:cubicBezTo>
                  <a:cubicBezTo>
                    <a:pt x="24803" y="28755"/>
                    <a:pt x="24834" y="28633"/>
                    <a:pt x="24834" y="28512"/>
                  </a:cubicBezTo>
                  <a:lnTo>
                    <a:pt x="24834" y="28086"/>
                  </a:lnTo>
                  <a:lnTo>
                    <a:pt x="24834" y="27782"/>
                  </a:lnTo>
                  <a:cubicBezTo>
                    <a:pt x="24834" y="27721"/>
                    <a:pt x="24834" y="27691"/>
                    <a:pt x="24895" y="27660"/>
                  </a:cubicBezTo>
                  <a:cubicBezTo>
                    <a:pt x="25016" y="27600"/>
                    <a:pt x="25077" y="27509"/>
                    <a:pt x="25138" y="27387"/>
                  </a:cubicBezTo>
                  <a:cubicBezTo>
                    <a:pt x="25138" y="27357"/>
                    <a:pt x="25138" y="27326"/>
                    <a:pt x="25168" y="27296"/>
                  </a:cubicBezTo>
                  <a:cubicBezTo>
                    <a:pt x="25199" y="27235"/>
                    <a:pt x="25229" y="27174"/>
                    <a:pt x="25320" y="27113"/>
                  </a:cubicBezTo>
                  <a:cubicBezTo>
                    <a:pt x="25381" y="27053"/>
                    <a:pt x="25442" y="26961"/>
                    <a:pt x="25503" y="26901"/>
                  </a:cubicBezTo>
                  <a:cubicBezTo>
                    <a:pt x="25594" y="26840"/>
                    <a:pt x="25624" y="26749"/>
                    <a:pt x="25685" y="26657"/>
                  </a:cubicBezTo>
                  <a:cubicBezTo>
                    <a:pt x="25715" y="26536"/>
                    <a:pt x="25715" y="26414"/>
                    <a:pt x="25715" y="26262"/>
                  </a:cubicBezTo>
                  <a:cubicBezTo>
                    <a:pt x="25624" y="26171"/>
                    <a:pt x="25594" y="26050"/>
                    <a:pt x="25533" y="25928"/>
                  </a:cubicBezTo>
                  <a:close/>
                  <a:moveTo>
                    <a:pt x="21399" y="10852"/>
                  </a:moveTo>
                  <a:lnTo>
                    <a:pt x="21399" y="10852"/>
                  </a:lnTo>
                  <a:cubicBezTo>
                    <a:pt x="21369" y="10913"/>
                    <a:pt x="21308" y="10913"/>
                    <a:pt x="21247" y="10943"/>
                  </a:cubicBezTo>
                  <a:lnTo>
                    <a:pt x="21247" y="10913"/>
                  </a:lnTo>
                  <a:cubicBezTo>
                    <a:pt x="21278" y="10882"/>
                    <a:pt x="21338" y="10852"/>
                    <a:pt x="21399" y="10852"/>
                  </a:cubicBezTo>
                  <a:close/>
                  <a:moveTo>
                    <a:pt x="20244" y="11216"/>
                  </a:moveTo>
                  <a:lnTo>
                    <a:pt x="20244" y="11186"/>
                  </a:lnTo>
                  <a:close/>
                  <a:moveTo>
                    <a:pt x="20183" y="10700"/>
                  </a:moveTo>
                  <a:lnTo>
                    <a:pt x="20305" y="10700"/>
                  </a:lnTo>
                  <a:cubicBezTo>
                    <a:pt x="20396" y="10639"/>
                    <a:pt x="20487" y="10639"/>
                    <a:pt x="20548" y="10700"/>
                  </a:cubicBezTo>
                  <a:lnTo>
                    <a:pt x="20548" y="10730"/>
                  </a:lnTo>
                  <a:lnTo>
                    <a:pt x="20457" y="10761"/>
                  </a:lnTo>
                  <a:cubicBezTo>
                    <a:pt x="20396" y="10730"/>
                    <a:pt x="20335" y="10730"/>
                    <a:pt x="20244" y="10730"/>
                  </a:cubicBezTo>
                  <a:cubicBezTo>
                    <a:pt x="20214" y="10730"/>
                    <a:pt x="20214" y="10730"/>
                    <a:pt x="20183" y="10700"/>
                  </a:cubicBezTo>
                  <a:lnTo>
                    <a:pt x="20183" y="10700"/>
                  </a:lnTo>
                  <a:cubicBezTo>
                    <a:pt x="20183" y="10669"/>
                    <a:pt x="20183" y="10700"/>
                    <a:pt x="20183" y="10700"/>
                  </a:cubicBezTo>
                  <a:close/>
                  <a:moveTo>
                    <a:pt x="20092" y="11156"/>
                  </a:moveTo>
                  <a:close/>
                  <a:moveTo>
                    <a:pt x="19454" y="10426"/>
                  </a:moveTo>
                  <a:lnTo>
                    <a:pt x="19454" y="10426"/>
                  </a:lnTo>
                  <a:lnTo>
                    <a:pt x="19454" y="10487"/>
                  </a:lnTo>
                  <a:cubicBezTo>
                    <a:pt x="19454" y="10457"/>
                    <a:pt x="19454" y="10457"/>
                    <a:pt x="19423" y="10426"/>
                  </a:cubicBezTo>
                  <a:cubicBezTo>
                    <a:pt x="19454" y="10457"/>
                    <a:pt x="19454" y="10457"/>
                    <a:pt x="19454" y="10426"/>
                  </a:cubicBezTo>
                  <a:close/>
                  <a:moveTo>
                    <a:pt x="19271" y="10517"/>
                  </a:moveTo>
                  <a:cubicBezTo>
                    <a:pt x="19302" y="10487"/>
                    <a:pt x="19302" y="10487"/>
                    <a:pt x="19332" y="10457"/>
                  </a:cubicBezTo>
                  <a:lnTo>
                    <a:pt x="19332" y="10517"/>
                  </a:lnTo>
                  <a:cubicBezTo>
                    <a:pt x="19332" y="10517"/>
                    <a:pt x="19332" y="10548"/>
                    <a:pt x="19332" y="10578"/>
                  </a:cubicBezTo>
                  <a:lnTo>
                    <a:pt x="19332" y="10639"/>
                  </a:lnTo>
                  <a:lnTo>
                    <a:pt x="19302" y="10639"/>
                  </a:lnTo>
                  <a:cubicBezTo>
                    <a:pt x="19271" y="10609"/>
                    <a:pt x="19241" y="10548"/>
                    <a:pt x="19271" y="10517"/>
                  </a:cubicBezTo>
                  <a:close/>
                  <a:moveTo>
                    <a:pt x="18785" y="10244"/>
                  </a:moveTo>
                  <a:cubicBezTo>
                    <a:pt x="18815" y="10244"/>
                    <a:pt x="18815" y="10244"/>
                    <a:pt x="18785" y="10244"/>
                  </a:cubicBezTo>
                  <a:close/>
                  <a:moveTo>
                    <a:pt x="18360" y="11551"/>
                  </a:moveTo>
                  <a:cubicBezTo>
                    <a:pt x="18360" y="11551"/>
                    <a:pt x="18360" y="11551"/>
                    <a:pt x="18360" y="11551"/>
                  </a:cubicBezTo>
                  <a:lnTo>
                    <a:pt x="18360" y="11551"/>
                  </a:lnTo>
                  <a:lnTo>
                    <a:pt x="18268" y="11612"/>
                  </a:lnTo>
                  <a:lnTo>
                    <a:pt x="18268" y="11581"/>
                  </a:lnTo>
                  <a:cubicBezTo>
                    <a:pt x="18268" y="11551"/>
                    <a:pt x="18299" y="11551"/>
                    <a:pt x="18360" y="11551"/>
                  </a:cubicBezTo>
                  <a:close/>
                  <a:moveTo>
                    <a:pt x="17873" y="12311"/>
                  </a:moveTo>
                  <a:lnTo>
                    <a:pt x="17873" y="12311"/>
                  </a:lnTo>
                  <a:lnTo>
                    <a:pt x="17904" y="12311"/>
                  </a:lnTo>
                  <a:lnTo>
                    <a:pt x="17904" y="12311"/>
                  </a:lnTo>
                  <a:lnTo>
                    <a:pt x="17904" y="12311"/>
                  </a:lnTo>
                  <a:close/>
                  <a:moveTo>
                    <a:pt x="16779" y="5776"/>
                  </a:moveTo>
                  <a:cubicBezTo>
                    <a:pt x="16809" y="5776"/>
                    <a:pt x="16809" y="5776"/>
                    <a:pt x="16809" y="5776"/>
                  </a:cubicBezTo>
                  <a:cubicBezTo>
                    <a:pt x="16870" y="5836"/>
                    <a:pt x="16931" y="5897"/>
                    <a:pt x="16961" y="5988"/>
                  </a:cubicBezTo>
                  <a:lnTo>
                    <a:pt x="16961" y="5988"/>
                  </a:lnTo>
                  <a:lnTo>
                    <a:pt x="16931" y="5988"/>
                  </a:lnTo>
                  <a:cubicBezTo>
                    <a:pt x="16931" y="5988"/>
                    <a:pt x="16901" y="5958"/>
                    <a:pt x="16870" y="5958"/>
                  </a:cubicBezTo>
                  <a:cubicBezTo>
                    <a:pt x="16809" y="5897"/>
                    <a:pt x="16779" y="5836"/>
                    <a:pt x="16779" y="5776"/>
                  </a:cubicBezTo>
                  <a:cubicBezTo>
                    <a:pt x="16779" y="5776"/>
                    <a:pt x="16779" y="5776"/>
                    <a:pt x="16779" y="5776"/>
                  </a:cubicBezTo>
                  <a:close/>
                  <a:moveTo>
                    <a:pt x="15381" y="6201"/>
                  </a:moveTo>
                  <a:lnTo>
                    <a:pt x="15381" y="6201"/>
                  </a:lnTo>
                  <a:cubicBezTo>
                    <a:pt x="15442" y="6201"/>
                    <a:pt x="15472" y="6232"/>
                    <a:pt x="15472" y="6262"/>
                  </a:cubicBezTo>
                  <a:lnTo>
                    <a:pt x="15472" y="6262"/>
                  </a:lnTo>
                  <a:lnTo>
                    <a:pt x="15472" y="6262"/>
                  </a:lnTo>
                  <a:cubicBezTo>
                    <a:pt x="15502" y="6262"/>
                    <a:pt x="15563" y="6292"/>
                    <a:pt x="15563" y="6323"/>
                  </a:cubicBezTo>
                  <a:lnTo>
                    <a:pt x="15563" y="6323"/>
                  </a:lnTo>
                  <a:lnTo>
                    <a:pt x="15563" y="6353"/>
                  </a:lnTo>
                  <a:lnTo>
                    <a:pt x="15563" y="6353"/>
                  </a:lnTo>
                  <a:lnTo>
                    <a:pt x="15563" y="6353"/>
                  </a:lnTo>
                  <a:cubicBezTo>
                    <a:pt x="15533" y="6353"/>
                    <a:pt x="15502" y="6323"/>
                    <a:pt x="15472" y="6292"/>
                  </a:cubicBezTo>
                  <a:lnTo>
                    <a:pt x="15472" y="6292"/>
                  </a:lnTo>
                  <a:cubicBezTo>
                    <a:pt x="15381" y="6323"/>
                    <a:pt x="15381" y="6323"/>
                    <a:pt x="15350" y="6292"/>
                  </a:cubicBezTo>
                  <a:cubicBezTo>
                    <a:pt x="15320" y="6232"/>
                    <a:pt x="15381" y="6232"/>
                    <a:pt x="15381" y="6201"/>
                  </a:cubicBezTo>
                  <a:close/>
                  <a:moveTo>
                    <a:pt x="14834" y="6019"/>
                  </a:moveTo>
                  <a:lnTo>
                    <a:pt x="14834" y="6019"/>
                  </a:lnTo>
                  <a:lnTo>
                    <a:pt x="14834" y="6019"/>
                  </a:lnTo>
                  <a:cubicBezTo>
                    <a:pt x="14834" y="6019"/>
                    <a:pt x="14834" y="6019"/>
                    <a:pt x="14834" y="6019"/>
                  </a:cubicBezTo>
                  <a:close/>
                  <a:moveTo>
                    <a:pt x="16809" y="12189"/>
                  </a:moveTo>
                  <a:lnTo>
                    <a:pt x="16840" y="12189"/>
                  </a:lnTo>
                  <a:lnTo>
                    <a:pt x="16870" y="12189"/>
                  </a:lnTo>
                  <a:cubicBezTo>
                    <a:pt x="16870" y="12189"/>
                    <a:pt x="16870" y="12220"/>
                    <a:pt x="16840" y="12220"/>
                  </a:cubicBezTo>
                  <a:cubicBezTo>
                    <a:pt x="16840" y="12220"/>
                    <a:pt x="16809" y="12220"/>
                    <a:pt x="16809" y="12220"/>
                  </a:cubicBezTo>
                  <a:cubicBezTo>
                    <a:pt x="16809" y="12220"/>
                    <a:pt x="16809" y="12189"/>
                    <a:pt x="16809" y="12189"/>
                  </a:cubicBezTo>
                  <a:close/>
                  <a:moveTo>
                    <a:pt x="16627" y="13770"/>
                  </a:moveTo>
                  <a:cubicBezTo>
                    <a:pt x="16657" y="13770"/>
                    <a:pt x="16657" y="13770"/>
                    <a:pt x="16657" y="13770"/>
                  </a:cubicBezTo>
                  <a:cubicBezTo>
                    <a:pt x="16688" y="13770"/>
                    <a:pt x="16749" y="13739"/>
                    <a:pt x="16779" y="13739"/>
                  </a:cubicBezTo>
                  <a:cubicBezTo>
                    <a:pt x="16870" y="13709"/>
                    <a:pt x="16961" y="13709"/>
                    <a:pt x="17053" y="13709"/>
                  </a:cubicBezTo>
                  <a:cubicBezTo>
                    <a:pt x="17113" y="13709"/>
                    <a:pt x="17144" y="13709"/>
                    <a:pt x="17205" y="13648"/>
                  </a:cubicBezTo>
                  <a:lnTo>
                    <a:pt x="17235" y="13648"/>
                  </a:lnTo>
                  <a:lnTo>
                    <a:pt x="17265" y="13648"/>
                  </a:lnTo>
                  <a:cubicBezTo>
                    <a:pt x="17296" y="13709"/>
                    <a:pt x="17296" y="13770"/>
                    <a:pt x="17265" y="13800"/>
                  </a:cubicBezTo>
                  <a:cubicBezTo>
                    <a:pt x="17235" y="13891"/>
                    <a:pt x="17113" y="13922"/>
                    <a:pt x="17022" y="13891"/>
                  </a:cubicBezTo>
                  <a:cubicBezTo>
                    <a:pt x="16901" y="13861"/>
                    <a:pt x="16779" y="13861"/>
                    <a:pt x="16657" y="13891"/>
                  </a:cubicBezTo>
                  <a:cubicBezTo>
                    <a:pt x="16657" y="13891"/>
                    <a:pt x="16627" y="13861"/>
                    <a:pt x="16627" y="13831"/>
                  </a:cubicBezTo>
                  <a:cubicBezTo>
                    <a:pt x="16627" y="13831"/>
                    <a:pt x="16627" y="13800"/>
                    <a:pt x="16627" y="13770"/>
                  </a:cubicBezTo>
                  <a:close/>
                  <a:moveTo>
                    <a:pt x="16597" y="14043"/>
                  </a:moveTo>
                  <a:cubicBezTo>
                    <a:pt x="16597" y="14043"/>
                    <a:pt x="16597" y="14074"/>
                    <a:pt x="16566" y="14074"/>
                  </a:cubicBezTo>
                  <a:cubicBezTo>
                    <a:pt x="16475" y="14134"/>
                    <a:pt x="16384" y="14165"/>
                    <a:pt x="16293" y="14226"/>
                  </a:cubicBezTo>
                  <a:cubicBezTo>
                    <a:pt x="16201" y="14256"/>
                    <a:pt x="16141" y="14286"/>
                    <a:pt x="16080" y="14317"/>
                  </a:cubicBezTo>
                  <a:cubicBezTo>
                    <a:pt x="15989" y="14347"/>
                    <a:pt x="15928" y="14378"/>
                    <a:pt x="15837" y="14378"/>
                  </a:cubicBezTo>
                  <a:lnTo>
                    <a:pt x="15746" y="14317"/>
                  </a:lnTo>
                  <a:cubicBezTo>
                    <a:pt x="15715" y="14286"/>
                    <a:pt x="15715" y="14256"/>
                    <a:pt x="15746" y="14226"/>
                  </a:cubicBezTo>
                  <a:lnTo>
                    <a:pt x="15776" y="14226"/>
                  </a:lnTo>
                  <a:cubicBezTo>
                    <a:pt x="15897" y="14226"/>
                    <a:pt x="16019" y="14165"/>
                    <a:pt x="16110" y="14104"/>
                  </a:cubicBezTo>
                  <a:cubicBezTo>
                    <a:pt x="16141" y="14074"/>
                    <a:pt x="16201" y="14074"/>
                    <a:pt x="16232" y="14104"/>
                  </a:cubicBezTo>
                  <a:cubicBezTo>
                    <a:pt x="16293" y="14104"/>
                    <a:pt x="16353" y="14104"/>
                    <a:pt x="16384" y="14104"/>
                  </a:cubicBezTo>
                  <a:lnTo>
                    <a:pt x="16505" y="14043"/>
                  </a:lnTo>
                  <a:cubicBezTo>
                    <a:pt x="16566" y="13982"/>
                    <a:pt x="16597" y="14013"/>
                    <a:pt x="16597" y="14043"/>
                  </a:cubicBezTo>
                  <a:close/>
                  <a:moveTo>
                    <a:pt x="15837" y="12919"/>
                  </a:moveTo>
                  <a:cubicBezTo>
                    <a:pt x="16019" y="12949"/>
                    <a:pt x="16201" y="12979"/>
                    <a:pt x="16384" y="13071"/>
                  </a:cubicBezTo>
                  <a:cubicBezTo>
                    <a:pt x="16414" y="13071"/>
                    <a:pt x="16445" y="13071"/>
                    <a:pt x="16445" y="13101"/>
                  </a:cubicBezTo>
                  <a:cubicBezTo>
                    <a:pt x="16475" y="13192"/>
                    <a:pt x="16536" y="13253"/>
                    <a:pt x="16566" y="13314"/>
                  </a:cubicBezTo>
                  <a:cubicBezTo>
                    <a:pt x="16566" y="13375"/>
                    <a:pt x="16566" y="13405"/>
                    <a:pt x="16536" y="13435"/>
                  </a:cubicBezTo>
                  <a:cubicBezTo>
                    <a:pt x="16505" y="13435"/>
                    <a:pt x="16475" y="13435"/>
                    <a:pt x="16475" y="13435"/>
                  </a:cubicBezTo>
                  <a:cubicBezTo>
                    <a:pt x="16414" y="13405"/>
                    <a:pt x="16353" y="13344"/>
                    <a:pt x="16323" y="13314"/>
                  </a:cubicBezTo>
                  <a:cubicBezTo>
                    <a:pt x="16323" y="13283"/>
                    <a:pt x="16293" y="13283"/>
                    <a:pt x="16293" y="13314"/>
                  </a:cubicBezTo>
                  <a:lnTo>
                    <a:pt x="16293" y="13314"/>
                  </a:lnTo>
                  <a:cubicBezTo>
                    <a:pt x="16293" y="13314"/>
                    <a:pt x="16293" y="13344"/>
                    <a:pt x="16293" y="13375"/>
                  </a:cubicBezTo>
                  <a:cubicBezTo>
                    <a:pt x="16201" y="13496"/>
                    <a:pt x="16171" y="13618"/>
                    <a:pt x="16141" y="13770"/>
                  </a:cubicBezTo>
                  <a:cubicBezTo>
                    <a:pt x="16141" y="13770"/>
                    <a:pt x="16110" y="13800"/>
                    <a:pt x="16080" y="13800"/>
                  </a:cubicBezTo>
                  <a:cubicBezTo>
                    <a:pt x="16080" y="13831"/>
                    <a:pt x="16019" y="13800"/>
                    <a:pt x="16019" y="13770"/>
                  </a:cubicBezTo>
                  <a:cubicBezTo>
                    <a:pt x="16019" y="13770"/>
                    <a:pt x="16019" y="13679"/>
                    <a:pt x="15989" y="13618"/>
                  </a:cubicBezTo>
                  <a:cubicBezTo>
                    <a:pt x="15989" y="13587"/>
                    <a:pt x="15928" y="13557"/>
                    <a:pt x="15897" y="13587"/>
                  </a:cubicBezTo>
                  <a:cubicBezTo>
                    <a:pt x="15867" y="13587"/>
                    <a:pt x="15837" y="13587"/>
                    <a:pt x="15837" y="13618"/>
                  </a:cubicBezTo>
                  <a:lnTo>
                    <a:pt x="15776" y="13618"/>
                  </a:lnTo>
                  <a:lnTo>
                    <a:pt x="15776" y="13587"/>
                  </a:lnTo>
                  <a:cubicBezTo>
                    <a:pt x="15806" y="13557"/>
                    <a:pt x="15837" y="13527"/>
                    <a:pt x="15867" y="13496"/>
                  </a:cubicBezTo>
                  <a:cubicBezTo>
                    <a:pt x="15928" y="13435"/>
                    <a:pt x="15928" y="13344"/>
                    <a:pt x="15897" y="13253"/>
                  </a:cubicBezTo>
                  <a:cubicBezTo>
                    <a:pt x="15867" y="13223"/>
                    <a:pt x="15867" y="13192"/>
                    <a:pt x="15837" y="13162"/>
                  </a:cubicBezTo>
                  <a:cubicBezTo>
                    <a:pt x="15776" y="13131"/>
                    <a:pt x="15746" y="13101"/>
                    <a:pt x="15685" y="13071"/>
                  </a:cubicBezTo>
                  <a:cubicBezTo>
                    <a:pt x="15685" y="13071"/>
                    <a:pt x="15654" y="13040"/>
                    <a:pt x="15654" y="13010"/>
                  </a:cubicBezTo>
                  <a:lnTo>
                    <a:pt x="15654" y="13010"/>
                  </a:lnTo>
                  <a:cubicBezTo>
                    <a:pt x="15624" y="13040"/>
                    <a:pt x="15563" y="13101"/>
                    <a:pt x="15533" y="13131"/>
                  </a:cubicBezTo>
                  <a:cubicBezTo>
                    <a:pt x="15502" y="13192"/>
                    <a:pt x="15472" y="13223"/>
                    <a:pt x="15442" y="13223"/>
                  </a:cubicBezTo>
                  <a:cubicBezTo>
                    <a:pt x="15381" y="13223"/>
                    <a:pt x="15320" y="13253"/>
                    <a:pt x="15290" y="13314"/>
                  </a:cubicBezTo>
                  <a:cubicBezTo>
                    <a:pt x="15229" y="13466"/>
                    <a:pt x="15168" y="13618"/>
                    <a:pt x="15168" y="13800"/>
                  </a:cubicBezTo>
                  <a:cubicBezTo>
                    <a:pt x="15168" y="13952"/>
                    <a:pt x="15077" y="14104"/>
                    <a:pt x="14955" y="14165"/>
                  </a:cubicBezTo>
                  <a:cubicBezTo>
                    <a:pt x="14925" y="14195"/>
                    <a:pt x="14864" y="14165"/>
                    <a:pt x="14864" y="14134"/>
                  </a:cubicBezTo>
                  <a:cubicBezTo>
                    <a:pt x="14834" y="13982"/>
                    <a:pt x="14834" y="13831"/>
                    <a:pt x="14894" y="13679"/>
                  </a:cubicBezTo>
                  <a:cubicBezTo>
                    <a:pt x="14955" y="13587"/>
                    <a:pt x="14986" y="13496"/>
                    <a:pt x="15016" y="13405"/>
                  </a:cubicBezTo>
                  <a:cubicBezTo>
                    <a:pt x="15016" y="13375"/>
                    <a:pt x="15016" y="13314"/>
                    <a:pt x="15016" y="13283"/>
                  </a:cubicBezTo>
                  <a:lnTo>
                    <a:pt x="15016" y="13223"/>
                  </a:lnTo>
                  <a:cubicBezTo>
                    <a:pt x="15016" y="13223"/>
                    <a:pt x="15016" y="13223"/>
                    <a:pt x="15016" y="13192"/>
                  </a:cubicBezTo>
                  <a:cubicBezTo>
                    <a:pt x="15229" y="12949"/>
                    <a:pt x="15168" y="12979"/>
                    <a:pt x="15472" y="12949"/>
                  </a:cubicBezTo>
                  <a:cubicBezTo>
                    <a:pt x="15533" y="12949"/>
                    <a:pt x="15594" y="12979"/>
                    <a:pt x="15654" y="13010"/>
                  </a:cubicBezTo>
                  <a:lnTo>
                    <a:pt x="15654" y="13010"/>
                  </a:lnTo>
                  <a:lnTo>
                    <a:pt x="15654" y="13010"/>
                  </a:lnTo>
                  <a:lnTo>
                    <a:pt x="15776" y="12979"/>
                  </a:lnTo>
                  <a:cubicBezTo>
                    <a:pt x="15776" y="12979"/>
                    <a:pt x="15806" y="12949"/>
                    <a:pt x="15806" y="12919"/>
                  </a:cubicBezTo>
                  <a:cubicBezTo>
                    <a:pt x="15837" y="12919"/>
                    <a:pt x="15806" y="12919"/>
                    <a:pt x="15837" y="12919"/>
                  </a:cubicBezTo>
                  <a:close/>
                  <a:moveTo>
                    <a:pt x="15776" y="10548"/>
                  </a:moveTo>
                  <a:lnTo>
                    <a:pt x="15776" y="10548"/>
                  </a:lnTo>
                  <a:cubicBezTo>
                    <a:pt x="15776" y="10548"/>
                    <a:pt x="15776" y="10517"/>
                    <a:pt x="15776" y="10487"/>
                  </a:cubicBezTo>
                  <a:cubicBezTo>
                    <a:pt x="15776" y="10457"/>
                    <a:pt x="15776" y="10457"/>
                    <a:pt x="15806" y="10487"/>
                  </a:cubicBezTo>
                  <a:cubicBezTo>
                    <a:pt x="15837" y="10517"/>
                    <a:pt x="15806" y="10487"/>
                    <a:pt x="15806" y="10517"/>
                  </a:cubicBezTo>
                  <a:cubicBezTo>
                    <a:pt x="15806" y="10548"/>
                    <a:pt x="15776" y="10548"/>
                    <a:pt x="15776" y="10578"/>
                  </a:cubicBezTo>
                  <a:lnTo>
                    <a:pt x="15776" y="10578"/>
                  </a:lnTo>
                  <a:lnTo>
                    <a:pt x="15746" y="10578"/>
                  </a:lnTo>
                  <a:close/>
                  <a:moveTo>
                    <a:pt x="15107" y="11672"/>
                  </a:moveTo>
                  <a:lnTo>
                    <a:pt x="15138" y="11672"/>
                  </a:lnTo>
                  <a:cubicBezTo>
                    <a:pt x="15138" y="11672"/>
                    <a:pt x="15138" y="11672"/>
                    <a:pt x="15168" y="11703"/>
                  </a:cubicBezTo>
                  <a:cubicBezTo>
                    <a:pt x="15168" y="11733"/>
                    <a:pt x="15168" y="11764"/>
                    <a:pt x="15138" y="11824"/>
                  </a:cubicBezTo>
                  <a:cubicBezTo>
                    <a:pt x="15138" y="11824"/>
                    <a:pt x="15138" y="11824"/>
                    <a:pt x="15107" y="11824"/>
                  </a:cubicBezTo>
                  <a:cubicBezTo>
                    <a:pt x="15107" y="11824"/>
                    <a:pt x="15077" y="11824"/>
                    <a:pt x="15077" y="11824"/>
                  </a:cubicBezTo>
                  <a:cubicBezTo>
                    <a:pt x="15046" y="11764"/>
                    <a:pt x="15046" y="11703"/>
                    <a:pt x="15107" y="11672"/>
                  </a:cubicBezTo>
                  <a:close/>
                  <a:moveTo>
                    <a:pt x="14834" y="11277"/>
                  </a:moveTo>
                  <a:lnTo>
                    <a:pt x="14834" y="11277"/>
                  </a:lnTo>
                  <a:lnTo>
                    <a:pt x="14803" y="11277"/>
                  </a:lnTo>
                  <a:close/>
                  <a:moveTo>
                    <a:pt x="14682" y="6809"/>
                  </a:moveTo>
                  <a:cubicBezTo>
                    <a:pt x="14682" y="6809"/>
                    <a:pt x="14712" y="6779"/>
                    <a:pt x="14712" y="6779"/>
                  </a:cubicBezTo>
                  <a:cubicBezTo>
                    <a:pt x="14742" y="6809"/>
                    <a:pt x="14742" y="6809"/>
                    <a:pt x="14773" y="6809"/>
                  </a:cubicBezTo>
                  <a:cubicBezTo>
                    <a:pt x="14773" y="6840"/>
                    <a:pt x="14773" y="6870"/>
                    <a:pt x="14773" y="6900"/>
                  </a:cubicBezTo>
                  <a:cubicBezTo>
                    <a:pt x="14773" y="6931"/>
                    <a:pt x="14742" y="6931"/>
                    <a:pt x="14712" y="6900"/>
                  </a:cubicBezTo>
                  <a:cubicBezTo>
                    <a:pt x="14682" y="6900"/>
                    <a:pt x="14682" y="6870"/>
                    <a:pt x="14651" y="6870"/>
                  </a:cubicBezTo>
                  <a:cubicBezTo>
                    <a:pt x="14651" y="6840"/>
                    <a:pt x="14651" y="6809"/>
                    <a:pt x="14682" y="6809"/>
                  </a:cubicBezTo>
                  <a:close/>
                  <a:moveTo>
                    <a:pt x="14499" y="6627"/>
                  </a:moveTo>
                  <a:lnTo>
                    <a:pt x="14499" y="6657"/>
                  </a:lnTo>
                  <a:lnTo>
                    <a:pt x="14499" y="6657"/>
                  </a:lnTo>
                  <a:lnTo>
                    <a:pt x="14499" y="6657"/>
                  </a:lnTo>
                  <a:cubicBezTo>
                    <a:pt x="14499" y="6657"/>
                    <a:pt x="14499" y="6657"/>
                    <a:pt x="14499" y="6627"/>
                  </a:cubicBezTo>
                  <a:close/>
                  <a:moveTo>
                    <a:pt x="14408" y="9970"/>
                  </a:moveTo>
                  <a:lnTo>
                    <a:pt x="14408" y="9970"/>
                  </a:lnTo>
                  <a:close/>
                  <a:moveTo>
                    <a:pt x="14287" y="11460"/>
                  </a:moveTo>
                  <a:lnTo>
                    <a:pt x="14287" y="11460"/>
                  </a:lnTo>
                  <a:lnTo>
                    <a:pt x="14287" y="11460"/>
                  </a:lnTo>
                  <a:lnTo>
                    <a:pt x="14439" y="11460"/>
                  </a:lnTo>
                  <a:lnTo>
                    <a:pt x="14439" y="11520"/>
                  </a:lnTo>
                  <a:cubicBezTo>
                    <a:pt x="14439" y="11520"/>
                    <a:pt x="14439" y="11520"/>
                    <a:pt x="14439" y="11520"/>
                  </a:cubicBezTo>
                  <a:cubicBezTo>
                    <a:pt x="14378" y="11490"/>
                    <a:pt x="14317" y="11460"/>
                    <a:pt x="14287" y="11429"/>
                  </a:cubicBezTo>
                  <a:lnTo>
                    <a:pt x="14287" y="11429"/>
                  </a:lnTo>
                  <a:cubicBezTo>
                    <a:pt x="14287" y="11429"/>
                    <a:pt x="14287" y="11460"/>
                    <a:pt x="14287" y="11460"/>
                  </a:cubicBezTo>
                  <a:close/>
                  <a:moveTo>
                    <a:pt x="14530" y="12402"/>
                  </a:moveTo>
                  <a:cubicBezTo>
                    <a:pt x="14621" y="12372"/>
                    <a:pt x="14742" y="12341"/>
                    <a:pt x="14834" y="12250"/>
                  </a:cubicBezTo>
                  <a:cubicBezTo>
                    <a:pt x="14925" y="12189"/>
                    <a:pt x="15046" y="12189"/>
                    <a:pt x="15107" y="12098"/>
                  </a:cubicBezTo>
                  <a:cubicBezTo>
                    <a:pt x="15168" y="12098"/>
                    <a:pt x="15198" y="12098"/>
                    <a:pt x="15229" y="12098"/>
                  </a:cubicBezTo>
                  <a:lnTo>
                    <a:pt x="15290" y="12128"/>
                  </a:lnTo>
                  <a:cubicBezTo>
                    <a:pt x="15381" y="12128"/>
                    <a:pt x="15472" y="12220"/>
                    <a:pt x="15472" y="12311"/>
                  </a:cubicBezTo>
                  <a:cubicBezTo>
                    <a:pt x="15502" y="12372"/>
                    <a:pt x="15533" y="12402"/>
                    <a:pt x="15594" y="12402"/>
                  </a:cubicBezTo>
                  <a:cubicBezTo>
                    <a:pt x="15654" y="12402"/>
                    <a:pt x="15685" y="12463"/>
                    <a:pt x="15685" y="12523"/>
                  </a:cubicBezTo>
                  <a:cubicBezTo>
                    <a:pt x="15685" y="12584"/>
                    <a:pt x="15685" y="12675"/>
                    <a:pt x="15685" y="12767"/>
                  </a:cubicBezTo>
                  <a:cubicBezTo>
                    <a:pt x="15715" y="12797"/>
                    <a:pt x="15654" y="12827"/>
                    <a:pt x="15624" y="12797"/>
                  </a:cubicBezTo>
                  <a:cubicBezTo>
                    <a:pt x="15594" y="12797"/>
                    <a:pt x="15563" y="12767"/>
                    <a:pt x="15533" y="12767"/>
                  </a:cubicBezTo>
                  <a:cubicBezTo>
                    <a:pt x="15442" y="12767"/>
                    <a:pt x="15381" y="12797"/>
                    <a:pt x="15320" y="12797"/>
                  </a:cubicBezTo>
                  <a:cubicBezTo>
                    <a:pt x="15229" y="12827"/>
                    <a:pt x="15138" y="12797"/>
                    <a:pt x="15107" y="12736"/>
                  </a:cubicBezTo>
                  <a:cubicBezTo>
                    <a:pt x="15077" y="12706"/>
                    <a:pt x="15077" y="12706"/>
                    <a:pt x="15046" y="12675"/>
                  </a:cubicBezTo>
                  <a:cubicBezTo>
                    <a:pt x="15046" y="12675"/>
                    <a:pt x="15016" y="12675"/>
                    <a:pt x="15016" y="12645"/>
                  </a:cubicBezTo>
                  <a:cubicBezTo>
                    <a:pt x="15016" y="12584"/>
                    <a:pt x="15046" y="12584"/>
                    <a:pt x="15046" y="12584"/>
                  </a:cubicBezTo>
                  <a:cubicBezTo>
                    <a:pt x="15077" y="12554"/>
                    <a:pt x="15046" y="12554"/>
                    <a:pt x="15046" y="12523"/>
                  </a:cubicBezTo>
                  <a:cubicBezTo>
                    <a:pt x="15046" y="12523"/>
                    <a:pt x="15046" y="12523"/>
                    <a:pt x="15016" y="12523"/>
                  </a:cubicBezTo>
                  <a:lnTo>
                    <a:pt x="14986" y="12523"/>
                  </a:lnTo>
                  <a:cubicBezTo>
                    <a:pt x="14955" y="12523"/>
                    <a:pt x="14925" y="12554"/>
                    <a:pt x="14925" y="12554"/>
                  </a:cubicBezTo>
                  <a:cubicBezTo>
                    <a:pt x="14834" y="12615"/>
                    <a:pt x="14712" y="12675"/>
                    <a:pt x="14590" y="12706"/>
                  </a:cubicBezTo>
                  <a:cubicBezTo>
                    <a:pt x="14499" y="12736"/>
                    <a:pt x="14469" y="12736"/>
                    <a:pt x="14408" y="12675"/>
                  </a:cubicBezTo>
                  <a:cubicBezTo>
                    <a:pt x="14347" y="12584"/>
                    <a:pt x="14317" y="12645"/>
                    <a:pt x="14256" y="12645"/>
                  </a:cubicBezTo>
                  <a:lnTo>
                    <a:pt x="14256" y="12645"/>
                  </a:lnTo>
                  <a:lnTo>
                    <a:pt x="14256" y="12645"/>
                  </a:lnTo>
                  <a:lnTo>
                    <a:pt x="14256" y="12645"/>
                  </a:lnTo>
                  <a:lnTo>
                    <a:pt x="14256" y="12645"/>
                  </a:lnTo>
                  <a:lnTo>
                    <a:pt x="14256" y="12645"/>
                  </a:lnTo>
                  <a:lnTo>
                    <a:pt x="14256" y="12645"/>
                  </a:lnTo>
                  <a:cubicBezTo>
                    <a:pt x="14317" y="12523"/>
                    <a:pt x="14408" y="12463"/>
                    <a:pt x="14530" y="12432"/>
                  </a:cubicBezTo>
                  <a:close/>
                  <a:moveTo>
                    <a:pt x="14226" y="10305"/>
                  </a:moveTo>
                  <a:cubicBezTo>
                    <a:pt x="14195" y="10305"/>
                    <a:pt x="14195" y="10305"/>
                    <a:pt x="14226" y="10274"/>
                  </a:cubicBezTo>
                  <a:lnTo>
                    <a:pt x="14256" y="10274"/>
                  </a:lnTo>
                  <a:lnTo>
                    <a:pt x="14256" y="10305"/>
                  </a:lnTo>
                  <a:cubicBezTo>
                    <a:pt x="14256" y="10305"/>
                    <a:pt x="14226" y="10305"/>
                    <a:pt x="14226" y="10305"/>
                  </a:cubicBezTo>
                  <a:close/>
                  <a:moveTo>
                    <a:pt x="14104" y="6444"/>
                  </a:moveTo>
                  <a:cubicBezTo>
                    <a:pt x="14135" y="6444"/>
                    <a:pt x="14165" y="6444"/>
                    <a:pt x="14195" y="6444"/>
                  </a:cubicBezTo>
                  <a:cubicBezTo>
                    <a:pt x="14195" y="6444"/>
                    <a:pt x="14226" y="6444"/>
                    <a:pt x="14226" y="6444"/>
                  </a:cubicBezTo>
                  <a:cubicBezTo>
                    <a:pt x="14165" y="6505"/>
                    <a:pt x="14195" y="6596"/>
                    <a:pt x="14165" y="6657"/>
                  </a:cubicBezTo>
                  <a:cubicBezTo>
                    <a:pt x="14135" y="6688"/>
                    <a:pt x="14104" y="6718"/>
                    <a:pt x="14074" y="6688"/>
                  </a:cubicBezTo>
                  <a:cubicBezTo>
                    <a:pt x="13983" y="6596"/>
                    <a:pt x="13983" y="6505"/>
                    <a:pt x="14104" y="6444"/>
                  </a:cubicBezTo>
                  <a:close/>
                  <a:moveTo>
                    <a:pt x="14013" y="7782"/>
                  </a:moveTo>
                  <a:lnTo>
                    <a:pt x="14013" y="7782"/>
                  </a:lnTo>
                  <a:lnTo>
                    <a:pt x="14013" y="7751"/>
                  </a:lnTo>
                  <a:lnTo>
                    <a:pt x="14013" y="7751"/>
                  </a:lnTo>
                  <a:lnTo>
                    <a:pt x="13983" y="7751"/>
                  </a:lnTo>
                  <a:lnTo>
                    <a:pt x="13983" y="7751"/>
                  </a:lnTo>
                  <a:lnTo>
                    <a:pt x="13922" y="7843"/>
                  </a:lnTo>
                  <a:lnTo>
                    <a:pt x="13922" y="7843"/>
                  </a:lnTo>
                  <a:lnTo>
                    <a:pt x="13922" y="7812"/>
                  </a:lnTo>
                  <a:close/>
                  <a:moveTo>
                    <a:pt x="13952" y="6870"/>
                  </a:moveTo>
                  <a:lnTo>
                    <a:pt x="13952" y="6900"/>
                  </a:lnTo>
                  <a:lnTo>
                    <a:pt x="13952" y="6900"/>
                  </a:lnTo>
                  <a:close/>
                  <a:moveTo>
                    <a:pt x="13831" y="8967"/>
                  </a:moveTo>
                  <a:lnTo>
                    <a:pt x="13831" y="8998"/>
                  </a:lnTo>
                  <a:lnTo>
                    <a:pt x="13831" y="8998"/>
                  </a:lnTo>
                  <a:close/>
                  <a:moveTo>
                    <a:pt x="13739" y="11855"/>
                  </a:moveTo>
                  <a:cubicBezTo>
                    <a:pt x="13739" y="11824"/>
                    <a:pt x="13770" y="11794"/>
                    <a:pt x="13800" y="11764"/>
                  </a:cubicBezTo>
                  <a:lnTo>
                    <a:pt x="13800" y="11764"/>
                  </a:lnTo>
                  <a:lnTo>
                    <a:pt x="13800" y="11764"/>
                  </a:lnTo>
                  <a:lnTo>
                    <a:pt x="13800" y="11764"/>
                  </a:lnTo>
                  <a:lnTo>
                    <a:pt x="13800" y="11764"/>
                  </a:lnTo>
                  <a:cubicBezTo>
                    <a:pt x="13800" y="11794"/>
                    <a:pt x="13800" y="11824"/>
                    <a:pt x="13831" y="11855"/>
                  </a:cubicBezTo>
                  <a:lnTo>
                    <a:pt x="13831" y="11885"/>
                  </a:lnTo>
                  <a:cubicBezTo>
                    <a:pt x="13800" y="11916"/>
                    <a:pt x="13800" y="11916"/>
                    <a:pt x="13770" y="11916"/>
                  </a:cubicBezTo>
                  <a:lnTo>
                    <a:pt x="13770" y="11916"/>
                  </a:lnTo>
                  <a:cubicBezTo>
                    <a:pt x="13770" y="11916"/>
                    <a:pt x="13739" y="11885"/>
                    <a:pt x="13739" y="11855"/>
                  </a:cubicBezTo>
                  <a:close/>
                  <a:moveTo>
                    <a:pt x="13679" y="9940"/>
                  </a:moveTo>
                  <a:close/>
                  <a:moveTo>
                    <a:pt x="13618" y="9058"/>
                  </a:moveTo>
                  <a:cubicBezTo>
                    <a:pt x="13618" y="9058"/>
                    <a:pt x="13648" y="9058"/>
                    <a:pt x="13648" y="9089"/>
                  </a:cubicBezTo>
                  <a:cubicBezTo>
                    <a:pt x="13648" y="9119"/>
                    <a:pt x="13648" y="9119"/>
                    <a:pt x="13618" y="9119"/>
                  </a:cubicBezTo>
                  <a:cubicBezTo>
                    <a:pt x="13587" y="9119"/>
                    <a:pt x="13587" y="9119"/>
                    <a:pt x="13587" y="9119"/>
                  </a:cubicBezTo>
                  <a:cubicBezTo>
                    <a:pt x="13557" y="9119"/>
                    <a:pt x="13618" y="9089"/>
                    <a:pt x="13618" y="9058"/>
                  </a:cubicBezTo>
                  <a:close/>
                  <a:moveTo>
                    <a:pt x="13587" y="11125"/>
                  </a:moveTo>
                  <a:cubicBezTo>
                    <a:pt x="13587" y="11216"/>
                    <a:pt x="13557" y="11308"/>
                    <a:pt x="13496" y="11368"/>
                  </a:cubicBezTo>
                  <a:lnTo>
                    <a:pt x="13496" y="11368"/>
                  </a:lnTo>
                  <a:lnTo>
                    <a:pt x="13496" y="11368"/>
                  </a:lnTo>
                  <a:lnTo>
                    <a:pt x="13496" y="11368"/>
                  </a:lnTo>
                  <a:lnTo>
                    <a:pt x="13496" y="11368"/>
                  </a:lnTo>
                  <a:cubicBezTo>
                    <a:pt x="13466" y="11277"/>
                    <a:pt x="13496" y="11186"/>
                    <a:pt x="13557" y="11125"/>
                  </a:cubicBezTo>
                  <a:lnTo>
                    <a:pt x="13557" y="11125"/>
                  </a:lnTo>
                  <a:cubicBezTo>
                    <a:pt x="13557" y="11125"/>
                    <a:pt x="13587" y="11125"/>
                    <a:pt x="13587" y="11125"/>
                  </a:cubicBezTo>
                  <a:close/>
                  <a:moveTo>
                    <a:pt x="13557" y="10031"/>
                  </a:moveTo>
                  <a:lnTo>
                    <a:pt x="13557" y="10031"/>
                  </a:lnTo>
                  <a:lnTo>
                    <a:pt x="13557" y="10031"/>
                  </a:lnTo>
                  <a:lnTo>
                    <a:pt x="13527" y="10031"/>
                  </a:lnTo>
                  <a:lnTo>
                    <a:pt x="13557" y="10031"/>
                  </a:lnTo>
                  <a:close/>
                  <a:moveTo>
                    <a:pt x="13344" y="10274"/>
                  </a:moveTo>
                  <a:cubicBezTo>
                    <a:pt x="13375" y="10244"/>
                    <a:pt x="13375" y="10244"/>
                    <a:pt x="13405" y="10274"/>
                  </a:cubicBezTo>
                  <a:cubicBezTo>
                    <a:pt x="13466" y="10274"/>
                    <a:pt x="13496" y="10305"/>
                    <a:pt x="13527" y="10365"/>
                  </a:cubicBezTo>
                  <a:cubicBezTo>
                    <a:pt x="13557" y="10426"/>
                    <a:pt x="13557" y="10487"/>
                    <a:pt x="13557" y="10548"/>
                  </a:cubicBezTo>
                  <a:cubicBezTo>
                    <a:pt x="13557" y="10639"/>
                    <a:pt x="13557" y="10700"/>
                    <a:pt x="13557" y="10791"/>
                  </a:cubicBezTo>
                  <a:cubicBezTo>
                    <a:pt x="13557" y="10821"/>
                    <a:pt x="13557" y="10852"/>
                    <a:pt x="13557" y="10882"/>
                  </a:cubicBezTo>
                  <a:lnTo>
                    <a:pt x="13557" y="10973"/>
                  </a:lnTo>
                  <a:cubicBezTo>
                    <a:pt x="13557" y="10973"/>
                    <a:pt x="13527" y="10973"/>
                    <a:pt x="13527" y="10913"/>
                  </a:cubicBezTo>
                  <a:cubicBezTo>
                    <a:pt x="13496" y="10882"/>
                    <a:pt x="13496" y="10882"/>
                    <a:pt x="13466" y="10882"/>
                  </a:cubicBezTo>
                  <a:cubicBezTo>
                    <a:pt x="13405" y="10852"/>
                    <a:pt x="13375" y="10821"/>
                    <a:pt x="13375" y="10791"/>
                  </a:cubicBezTo>
                  <a:cubicBezTo>
                    <a:pt x="13375" y="10761"/>
                    <a:pt x="13344" y="10730"/>
                    <a:pt x="13344" y="10700"/>
                  </a:cubicBezTo>
                  <a:cubicBezTo>
                    <a:pt x="13344" y="10639"/>
                    <a:pt x="13314" y="10578"/>
                    <a:pt x="13344" y="10487"/>
                  </a:cubicBezTo>
                  <a:lnTo>
                    <a:pt x="13314" y="10426"/>
                  </a:lnTo>
                  <a:cubicBezTo>
                    <a:pt x="13344" y="10365"/>
                    <a:pt x="13344" y="10305"/>
                    <a:pt x="13375" y="10274"/>
                  </a:cubicBezTo>
                  <a:close/>
                  <a:moveTo>
                    <a:pt x="13071" y="10639"/>
                  </a:moveTo>
                  <a:cubicBezTo>
                    <a:pt x="13040" y="10669"/>
                    <a:pt x="13010" y="10730"/>
                    <a:pt x="12980" y="10761"/>
                  </a:cubicBezTo>
                  <a:cubicBezTo>
                    <a:pt x="12949" y="10791"/>
                    <a:pt x="12949" y="10791"/>
                    <a:pt x="12949" y="10761"/>
                  </a:cubicBezTo>
                  <a:cubicBezTo>
                    <a:pt x="12949" y="10730"/>
                    <a:pt x="12949" y="10730"/>
                    <a:pt x="12949" y="10730"/>
                  </a:cubicBezTo>
                  <a:cubicBezTo>
                    <a:pt x="12949" y="10730"/>
                    <a:pt x="12949" y="10700"/>
                    <a:pt x="12949" y="10700"/>
                  </a:cubicBezTo>
                  <a:cubicBezTo>
                    <a:pt x="12980" y="10669"/>
                    <a:pt x="12980" y="10609"/>
                    <a:pt x="12980" y="10548"/>
                  </a:cubicBezTo>
                  <a:cubicBezTo>
                    <a:pt x="12980" y="10487"/>
                    <a:pt x="12919" y="10487"/>
                    <a:pt x="12858" y="10457"/>
                  </a:cubicBezTo>
                  <a:cubicBezTo>
                    <a:pt x="12828" y="10426"/>
                    <a:pt x="12858" y="10457"/>
                    <a:pt x="12858" y="10457"/>
                  </a:cubicBezTo>
                  <a:cubicBezTo>
                    <a:pt x="12858" y="10426"/>
                    <a:pt x="12888" y="10426"/>
                    <a:pt x="12888" y="10426"/>
                  </a:cubicBezTo>
                  <a:cubicBezTo>
                    <a:pt x="12919" y="10426"/>
                    <a:pt x="12919" y="10426"/>
                    <a:pt x="12949" y="10426"/>
                  </a:cubicBezTo>
                  <a:lnTo>
                    <a:pt x="13040" y="10426"/>
                  </a:lnTo>
                  <a:lnTo>
                    <a:pt x="13040" y="10426"/>
                  </a:lnTo>
                  <a:lnTo>
                    <a:pt x="13040" y="10426"/>
                  </a:lnTo>
                  <a:cubicBezTo>
                    <a:pt x="13010" y="10365"/>
                    <a:pt x="12980" y="10335"/>
                    <a:pt x="12980" y="10305"/>
                  </a:cubicBezTo>
                  <a:cubicBezTo>
                    <a:pt x="12919" y="10213"/>
                    <a:pt x="12919" y="10153"/>
                    <a:pt x="12980" y="10092"/>
                  </a:cubicBezTo>
                  <a:cubicBezTo>
                    <a:pt x="12980" y="10092"/>
                    <a:pt x="13010" y="10031"/>
                    <a:pt x="13010" y="10031"/>
                  </a:cubicBezTo>
                  <a:cubicBezTo>
                    <a:pt x="13040" y="10031"/>
                    <a:pt x="13071" y="10031"/>
                    <a:pt x="13101" y="10061"/>
                  </a:cubicBezTo>
                  <a:cubicBezTo>
                    <a:pt x="13131" y="10092"/>
                    <a:pt x="13131" y="10122"/>
                    <a:pt x="13162" y="10153"/>
                  </a:cubicBezTo>
                  <a:lnTo>
                    <a:pt x="13162" y="10153"/>
                  </a:lnTo>
                  <a:lnTo>
                    <a:pt x="13162" y="10153"/>
                  </a:lnTo>
                  <a:lnTo>
                    <a:pt x="13162" y="10153"/>
                  </a:lnTo>
                  <a:cubicBezTo>
                    <a:pt x="13101" y="10213"/>
                    <a:pt x="13101" y="10305"/>
                    <a:pt x="13162" y="10365"/>
                  </a:cubicBezTo>
                  <a:cubicBezTo>
                    <a:pt x="13192" y="10365"/>
                    <a:pt x="13162" y="10396"/>
                    <a:pt x="13162" y="10396"/>
                  </a:cubicBezTo>
                  <a:lnTo>
                    <a:pt x="13040" y="10396"/>
                  </a:lnTo>
                  <a:lnTo>
                    <a:pt x="13040" y="10396"/>
                  </a:lnTo>
                  <a:lnTo>
                    <a:pt x="13040" y="10396"/>
                  </a:lnTo>
                  <a:cubicBezTo>
                    <a:pt x="13071" y="10426"/>
                    <a:pt x="13071" y="10457"/>
                    <a:pt x="13071" y="10487"/>
                  </a:cubicBezTo>
                  <a:cubicBezTo>
                    <a:pt x="13101" y="10548"/>
                    <a:pt x="13101" y="10609"/>
                    <a:pt x="13071" y="10639"/>
                  </a:cubicBezTo>
                  <a:close/>
                  <a:moveTo>
                    <a:pt x="13192" y="11368"/>
                  </a:moveTo>
                  <a:cubicBezTo>
                    <a:pt x="13162" y="11368"/>
                    <a:pt x="13162" y="11368"/>
                    <a:pt x="13162" y="11368"/>
                  </a:cubicBezTo>
                  <a:cubicBezTo>
                    <a:pt x="13162" y="11368"/>
                    <a:pt x="13131" y="11368"/>
                    <a:pt x="13131" y="11368"/>
                  </a:cubicBezTo>
                  <a:cubicBezTo>
                    <a:pt x="13131" y="11308"/>
                    <a:pt x="13101" y="11247"/>
                    <a:pt x="13071" y="11186"/>
                  </a:cubicBezTo>
                  <a:cubicBezTo>
                    <a:pt x="13071" y="11156"/>
                    <a:pt x="13071" y="11156"/>
                    <a:pt x="13101" y="11156"/>
                  </a:cubicBezTo>
                  <a:lnTo>
                    <a:pt x="13101" y="11156"/>
                  </a:lnTo>
                  <a:lnTo>
                    <a:pt x="13101" y="11095"/>
                  </a:lnTo>
                  <a:lnTo>
                    <a:pt x="13101" y="11095"/>
                  </a:lnTo>
                  <a:cubicBezTo>
                    <a:pt x="13101" y="11095"/>
                    <a:pt x="13101" y="11095"/>
                    <a:pt x="13101" y="11095"/>
                  </a:cubicBezTo>
                  <a:lnTo>
                    <a:pt x="13101" y="11095"/>
                  </a:lnTo>
                  <a:cubicBezTo>
                    <a:pt x="13101" y="11125"/>
                    <a:pt x="13101" y="11156"/>
                    <a:pt x="13101" y="11156"/>
                  </a:cubicBezTo>
                  <a:lnTo>
                    <a:pt x="13101" y="11156"/>
                  </a:lnTo>
                  <a:cubicBezTo>
                    <a:pt x="13131" y="11216"/>
                    <a:pt x="13162" y="11247"/>
                    <a:pt x="13192" y="11308"/>
                  </a:cubicBezTo>
                  <a:cubicBezTo>
                    <a:pt x="13192" y="11338"/>
                    <a:pt x="13192" y="11338"/>
                    <a:pt x="13192" y="11368"/>
                  </a:cubicBezTo>
                  <a:close/>
                  <a:moveTo>
                    <a:pt x="13101" y="5928"/>
                  </a:moveTo>
                  <a:lnTo>
                    <a:pt x="13101" y="5928"/>
                  </a:lnTo>
                  <a:cubicBezTo>
                    <a:pt x="13131" y="5928"/>
                    <a:pt x="13131" y="5958"/>
                    <a:pt x="13101" y="5958"/>
                  </a:cubicBezTo>
                  <a:lnTo>
                    <a:pt x="13101" y="5958"/>
                  </a:lnTo>
                  <a:cubicBezTo>
                    <a:pt x="13071" y="5958"/>
                    <a:pt x="13101" y="5928"/>
                    <a:pt x="13101" y="5928"/>
                  </a:cubicBezTo>
                  <a:close/>
                  <a:moveTo>
                    <a:pt x="12949" y="8450"/>
                  </a:moveTo>
                  <a:cubicBezTo>
                    <a:pt x="12949" y="8420"/>
                    <a:pt x="12980" y="8390"/>
                    <a:pt x="13010" y="8390"/>
                  </a:cubicBezTo>
                  <a:lnTo>
                    <a:pt x="13071" y="8390"/>
                  </a:lnTo>
                  <a:cubicBezTo>
                    <a:pt x="13071" y="8390"/>
                    <a:pt x="13071" y="8390"/>
                    <a:pt x="13071" y="8390"/>
                  </a:cubicBezTo>
                  <a:cubicBezTo>
                    <a:pt x="13040" y="8450"/>
                    <a:pt x="12980" y="8481"/>
                    <a:pt x="12949" y="8511"/>
                  </a:cubicBezTo>
                  <a:lnTo>
                    <a:pt x="12949" y="8511"/>
                  </a:lnTo>
                  <a:lnTo>
                    <a:pt x="12949" y="8511"/>
                  </a:lnTo>
                  <a:lnTo>
                    <a:pt x="12949" y="8511"/>
                  </a:lnTo>
                  <a:lnTo>
                    <a:pt x="12949" y="8511"/>
                  </a:lnTo>
                  <a:lnTo>
                    <a:pt x="12949" y="8511"/>
                  </a:lnTo>
                  <a:lnTo>
                    <a:pt x="12949" y="8511"/>
                  </a:lnTo>
                  <a:lnTo>
                    <a:pt x="12949" y="8511"/>
                  </a:lnTo>
                  <a:cubicBezTo>
                    <a:pt x="12949" y="8481"/>
                    <a:pt x="12949" y="8481"/>
                    <a:pt x="12949" y="8450"/>
                  </a:cubicBezTo>
                  <a:close/>
                  <a:moveTo>
                    <a:pt x="12919" y="5836"/>
                  </a:moveTo>
                  <a:cubicBezTo>
                    <a:pt x="12919" y="5836"/>
                    <a:pt x="12949" y="5836"/>
                    <a:pt x="12919" y="5867"/>
                  </a:cubicBezTo>
                  <a:lnTo>
                    <a:pt x="12888" y="5867"/>
                  </a:lnTo>
                  <a:lnTo>
                    <a:pt x="12888" y="5867"/>
                  </a:lnTo>
                  <a:cubicBezTo>
                    <a:pt x="12888" y="5867"/>
                    <a:pt x="12919" y="5836"/>
                    <a:pt x="12919" y="5836"/>
                  </a:cubicBezTo>
                  <a:close/>
                  <a:moveTo>
                    <a:pt x="12797" y="9119"/>
                  </a:moveTo>
                  <a:lnTo>
                    <a:pt x="12919" y="9119"/>
                  </a:lnTo>
                  <a:lnTo>
                    <a:pt x="12919" y="9119"/>
                  </a:lnTo>
                  <a:lnTo>
                    <a:pt x="12980" y="9058"/>
                  </a:lnTo>
                  <a:lnTo>
                    <a:pt x="12980" y="9058"/>
                  </a:lnTo>
                  <a:lnTo>
                    <a:pt x="12980" y="9028"/>
                  </a:lnTo>
                  <a:cubicBezTo>
                    <a:pt x="12949" y="8815"/>
                    <a:pt x="12919" y="8785"/>
                    <a:pt x="13162" y="8663"/>
                  </a:cubicBezTo>
                  <a:lnTo>
                    <a:pt x="13223" y="8663"/>
                  </a:lnTo>
                  <a:cubicBezTo>
                    <a:pt x="13223" y="8663"/>
                    <a:pt x="13223" y="8694"/>
                    <a:pt x="13223" y="8694"/>
                  </a:cubicBezTo>
                  <a:lnTo>
                    <a:pt x="13223" y="8724"/>
                  </a:lnTo>
                  <a:cubicBezTo>
                    <a:pt x="13162" y="8785"/>
                    <a:pt x="13131" y="8815"/>
                    <a:pt x="13101" y="8876"/>
                  </a:cubicBezTo>
                  <a:cubicBezTo>
                    <a:pt x="13071" y="8906"/>
                    <a:pt x="13040" y="8967"/>
                    <a:pt x="13040" y="8998"/>
                  </a:cubicBezTo>
                  <a:lnTo>
                    <a:pt x="13010" y="9058"/>
                  </a:lnTo>
                  <a:lnTo>
                    <a:pt x="13010" y="9058"/>
                  </a:lnTo>
                  <a:lnTo>
                    <a:pt x="12949" y="9119"/>
                  </a:lnTo>
                  <a:lnTo>
                    <a:pt x="12919" y="9119"/>
                  </a:lnTo>
                  <a:lnTo>
                    <a:pt x="12828" y="9150"/>
                  </a:lnTo>
                  <a:lnTo>
                    <a:pt x="12797" y="9150"/>
                  </a:lnTo>
                  <a:cubicBezTo>
                    <a:pt x="12797" y="9150"/>
                    <a:pt x="12828" y="9119"/>
                    <a:pt x="12828" y="9119"/>
                  </a:cubicBezTo>
                  <a:close/>
                  <a:moveTo>
                    <a:pt x="12797" y="5016"/>
                  </a:moveTo>
                  <a:lnTo>
                    <a:pt x="12797" y="5016"/>
                  </a:lnTo>
                  <a:close/>
                  <a:moveTo>
                    <a:pt x="12645" y="5533"/>
                  </a:moveTo>
                  <a:lnTo>
                    <a:pt x="12676" y="5533"/>
                  </a:lnTo>
                  <a:cubicBezTo>
                    <a:pt x="12676" y="5533"/>
                    <a:pt x="12676" y="5563"/>
                    <a:pt x="12676" y="5563"/>
                  </a:cubicBezTo>
                  <a:lnTo>
                    <a:pt x="12645" y="5563"/>
                  </a:lnTo>
                  <a:cubicBezTo>
                    <a:pt x="12615" y="5563"/>
                    <a:pt x="12615" y="5563"/>
                    <a:pt x="12645" y="5533"/>
                  </a:cubicBezTo>
                  <a:close/>
                  <a:moveTo>
                    <a:pt x="6596" y="7782"/>
                  </a:moveTo>
                  <a:lnTo>
                    <a:pt x="6596" y="7782"/>
                  </a:lnTo>
                  <a:close/>
                  <a:moveTo>
                    <a:pt x="6748" y="7417"/>
                  </a:moveTo>
                  <a:lnTo>
                    <a:pt x="6748" y="7417"/>
                  </a:lnTo>
                  <a:lnTo>
                    <a:pt x="6718" y="7387"/>
                  </a:lnTo>
                  <a:lnTo>
                    <a:pt x="6718" y="7387"/>
                  </a:lnTo>
                  <a:cubicBezTo>
                    <a:pt x="6718" y="7356"/>
                    <a:pt x="6748" y="7387"/>
                    <a:pt x="6748" y="7417"/>
                  </a:cubicBezTo>
                  <a:lnTo>
                    <a:pt x="6748" y="7417"/>
                  </a:lnTo>
                  <a:lnTo>
                    <a:pt x="6748" y="7417"/>
                  </a:lnTo>
                  <a:close/>
                  <a:moveTo>
                    <a:pt x="6779" y="7083"/>
                  </a:moveTo>
                  <a:lnTo>
                    <a:pt x="6779" y="7083"/>
                  </a:lnTo>
                  <a:cubicBezTo>
                    <a:pt x="6779" y="7052"/>
                    <a:pt x="6779" y="7052"/>
                    <a:pt x="6779" y="7022"/>
                  </a:cubicBezTo>
                  <a:lnTo>
                    <a:pt x="6779" y="7022"/>
                  </a:lnTo>
                  <a:close/>
                  <a:moveTo>
                    <a:pt x="6809" y="8511"/>
                  </a:moveTo>
                  <a:lnTo>
                    <a:pt x="6779" y="8511"/>
                  </a:lnTo>
                  <a:cubicBezTo>
                    <a:pt x="6748" y="8481"/>
                    <a:pt x="6748" y="8450"/>
                    <a:pt x="6718" y="8420"/>
                  </a:cubicBezTo>
                  <a:cubicBezTo>
                    <a:pt x="6718" y="8390"/>
                    <a:pt x="6718" y="8329"/>
                    <a:pt x="6748" y="8299"/>
                  </a:cubicBezTo>
                  <a:lnTo>
                    <a:pt x="6748" y="8299"/>
                  </a:lnTo>
                  <a:lnTo>
                    <a:pt x="6748" y="8299"/>
                  </a:lnTo>
                  <a:lnTo>
                    <a:pt x="6748" y="8268"/>
                  </a:lnTo>
                  <a:cubicBezTo>
                    <a:pt x="6748" y="8268"/>
                    <a:pt x="6748" y="8268"/>
                    <a:pt x="6748" y="8268"/>
                  </a:cubicBezTo>
                  <a:cubicBezTo>
                    <a:pt x="6748" y="8268"/>
                    <a:pt x="6748" y="8299"/>
                    <a:pt x="6748" y="8299"/>
                  </a:cubicBezTo>
                  <a:lnTo>
                    <a:pt x="6748" y="8299"/>
                  </a:lnTo>
                  <a:lnTo>
                    <a:pt x="6748" y="8299"/>
                  </a:lnTo>
                  <a:cubicBezTo>
                    <a:pt x="6779" y="8359"/>
                    <a:pt x="6809" y="8420"/>
                    <a:pt x="6840" y="8481"/>
                  </a:cubicBezTo>
                  <a:cubicBezTo>
                    <a:pt x="6840" y="8481"/>
                    <a:pt x="6809" y="8481"/>
                    <a:pt x="6809" y="8511"/>
                  </a:cubicBezTo>
                  <a:close/>
                  <a:moveTo>
                    <a:pt x="6900" y="8329"/>
                  </a:moveTo>
                  <a:cubicBezTo>
                    <a:pt x="6900" y="8299"/>
                    <a:pt x="6900" y="8299"/>
                    <a:pt x="6900" y="8268"/>
                  </a:cubicBezTo>
                  <a:lnTo>
                    <a:pt x="6931" y="8299"/>
                  </a:lnTo>
                  <a:cubicBezTo>
                    <a:pt x="6931" y="8299"/>
                    <a:pt x="6931" y="8299"/>
                    <a:pt x="6900" y="8299"/>
                  </a:cubicBezTo>
                  <a:close/>
                  <a:moveTo>
                    <a:pt x="9302" y="2584"/>
                  </a:moveTo>
                  <a:lnTo>
                    <a:pt x="9302" y="2584"/>
                  </a:lnTo>
                  <a:lnTo>
                    <a:pt x="9302" y="2523"/>
                  </a:lnTo>
                  <a:cubicBezTo>
                    <a:pt x="9302" y="2493"/>
                    <a:pt x="9302" y="2463"/>
                    <a:pt x="9302" y="2432"/>
                  </a:cubicBezTo>
                  <a:lnTo>
                    <a:pt x="9302" y="2432"/>
                  </a:lnTo>
                  <a:lnTo>
                    <a:pt x="9302" y="2432"/>
                  </a:lnTo>
                  <a:lnTo>
                    <a:pt x="9302" y="2584"/>
                  </a:lnTo>
                  <a:cubicBezTo>
                    <a:pt x="9302" y="2615"/>
                    <a:pt x="9332" y="2584"/>
                    <a:pt x="9302" y="2584"/>
                  </a:cubicBezTo>
                  <a:close/>
                  <a:moveTo>
                    <a:pt x="9697" y="2463"/>
                  </a:moveTo>
                  <a:lnTo>
                    <a:pt x="9697" y="2463"/>
                  </a:lnTo>
                  <a:lnTo>
                    <a:pt x="9697" y="2463"/>
                  </a:lnTo>
                  <a:lnTo>
                    <a:pt x="9697" y="2463"/>
                  </a:lnTo>
                  <a:close/>
                  <a:moveTo>
                    <a:pt x="9788" y="6992"/>
                  </a:moveTo>
                  <a:lnTo>
                    <a:pt x="9788" y="6992"/>
                  </a:lnTo>
                  <a:close/>
                  <a:moveTo>
                    <a:pt x="10214" y="9180"/>
                  </a:moveTo>
                  <a:lnTo>
                    <a:pt x="10214" y="9180"/>
                  </a:lnTo>
                  <a:lnTo>
                    <a:pt x="10244" y="9180"/>
                  </a:lnTo>
                  <a:lnTo>
                    <a:pt x="10244" y="9180"/>
                  </a:lnTo>
                  <a:close/>
                  <a:moveTo>
                    <a:pt x="10274" y="2280"/>
                  </a:moveTo>
                  <a:cubicBezTo>
                    <a:pt x="10244" y="2280"/>
                    <a:pt x="10244" y="2280"/>
                    <a:pt x="10244" y="2280"/>
                  </a:cubicBezTo>
                  <a:lnTo>
                    <a:pt x="9970" y="2280"/>
                  </a:lnTo>
                  <a:lnTo>
                    <a:pt x="9970" y="2280"/>
                  </a:lnTo>
                  <a:lnTo>
                    <a:pt x="9910" y="2371"/>
                  </a:lnTo>
                  <a:lnTo>
                    <a:pt x="9910" y="2371"/>
                  </a:lnTo>
                  <a:lnTo>
                    <a:pt x="9879" y="2371"/>
                  </a:lnTo>
                  <a:lnTo>
                    <a:pt x="9849" y="2371"/>
                  </a:lnTo>
                  <a:cubicBezTo>
                    <a:pt x="9849" y="2371"/>
                    <a:pt x="9879" y="2371"/>
                    <a:pt x="9910" y="2371"/>
                  </a:cubicBezTo>
                  <a:lnTo>
                    <a:pt x="9910" y="2371"/>
                  </a:lnTo>
                  <a:lnTo>
                    <a:pt x="9970" y="2311"/>
                  </a:lnTo>
                  <a:lnTo>
                    <a:pt x="10001" y="2311"/>
                  </a:lnTo>
                  <a:cubicBezTo>
                    <a:pt x="10062" y="2250"/>
                    <a:pt x="10183" y="2250"/>
                    <a:pt x="10274" y="2280"/>
                  </a:cubicBezTo>
                  <a:lnTo>
                    <a:pt x="10274" y="2280"/>
                  </a:lnTo>
                  <a:close/>
                  <a:moveTo>
                    <a:pt x="12250" y="9636"/>
                  </a:moveTo>
                  <a:lnTo>
                    <a:pt x="12220" y="9636"/>
                  </a:lnTo>
                  <a:cubicBezTo>
                    <a:pt x="12220" y="9606"/>
                    <a:pt x="12220" y="9606"/>
                    <a:pt x="12220" y="9575"/>
                  </a:cubicBezTo>
                  <a:cubicBezTo>
                    <a:pt x="12250" y="9575"/>
                    <a:pt x="12250" y="9575"/>
                    <a:pt x="12280" y="9575"/>
                  </a:cubicBezTo>
                  <a:lnTo>
                    <a:pt x="12280" y="9606"/>
                  </a:lnTo>
                  <a:cubicBezTo>
                    <a:pt x="12280" y="9606"/>
                    <a:pt x="12250" y="9606"/>
                    <a:pt x="12250" y="9606"/>
                  </a:cubicBezTo>
                  <a:close/>
                  <a:moveTo>
                    <a:pt x="12220" y="8754"/>
                  </a:moveTo>
                  <a:cubicBezTo>
                    <a:pt x="12189" y="8754"/>
                    <a:pt x="12189" y="8754"/>
                    <a:pt x="12189" y="8754"/>
                  </a:cubicBezTo>
                  <a:cubicBezTo>
                    <a:pt x="12189" y="8724"/>
                    <a:pt x="12189" y="8724"/>
                    <a:pt x="12189" y="8724"/>
                  </a:cubicBezTo>
                  <a:cubicBezTo>
                    <a:pt x="12220" y="8694"/>
                    <a:pt x="12250" y="8663"/>
                    <a:pt x="12311" y="8694"/>
                  </a:cubicBezTo>
                  <a:lnTo>
                    <a:pt x="12311" y="8694"/>
                  </a:lnTo>
                  <a:cubicBezTo>
                    <a:pt x="12280" y="8724"/>
                    <a:pt x="12250" y="8754"/>
                    <a:pt x="12220" y="8724"/>
                  </a:cubicBezTo>
                  <a:close/>
                  <a:moveTo>
                    <a:pt x="12311" y="6870"/>
                  </a:moveTo>
                  <a:close/>
                  <a:moveTo>
                    <a:pt x="12463" y="4712"/>
                  </a:moveTo>
                  <a:cubicBezTo>
                    <a:pt x="12463" y="4712"/>
                    <a:pt x="12493" y="4712"/>
                    <a:pt x="12493" y="4712"/>
                  </a:cubicBezTo>
                  <a:lnTo>
                    <a:pt x="12493" y="4742"/>
                  </a:lnTo>
                  <a:lnTo>
                    <a:pt x="12493" y="4742"/>
                  </a:lnTo>
                  <a:lnTo>
                    <a:pt x="12463" y="4742"/>
                  </a:lnTo>
                  <a:cubicBezTo>
                    <a:pt x="12463" y="4742"/>
                    <a:pt x="12432" y="4712"/>
                    <a:pt x="12463" y="4712"/>
                  </a:cubicBezTo>
                  <a:close/>
                  <a:moveTo>
                    <a:pt x="10396" y="3709"/>
                  </a:moveTo>
                  <a:lnTo>
                    <a:pt x="10396" y="3709"/>
                  </a:lnTo>
                  <a:lnTo>
                    <a:pt x="10396" y="3709"/>
                  </a:lnTo>
                  <a:lnTo>
                    <a:pt x="10396" y="3709"/>
                  </a:lnTo>
                  <a:close/>
                  <a:moveTo>
                    <a:pt x="10609" y="6718"/>
                  </a:moveTo>
                  <a:lnTo>
                    <a:pt x="10609" y="6718"/>
                  </a:lnTo>
                  <a:lnTo>
                    <a:pt x="10639" y="6718"/>
                  </a:lnTo>
                  <a:lnTo>
                    <a:pt x="10639" y="6718"/>
                  </a:lnTo>
                  <a:close/>
                  <a:moveTo>
                    <a:pt x="10669" y="4864"/>
                  </a:moveTo>
                  <a:cubicBezTo>
                    <a:pt x="10578" y="4925"/>
                    <a:pt x="10487" y="4925"/>
                    <a:pt x="10426" y="4864"/>
                  </a:cubicBezTo>
                  <a:cubicBezTo>
                    <a:pt x="10396" y="4864"/>
                    <a:pt x="10396" y="4833"/>
                    <a:pt x="10426" y="4803"/>
                  </a:cubicBezTo>
                  <a:cubicBezTo>
                    <a:pt x="10457" y="4803"/>
                    <a:pt x="10487" y="4773"/>
                    <a:pt x="10517" y="4742"/>
                  </a:cubicBezTo>
                  <a:cubicBezTo>
                    <a:pt x="10548" y="4681"/>
                    <a:pt x="10609" y="4651"/>
                    <a:pt x="10669" y="4621"/>
                  </a:cubicBezTo>
                  <a:cubicBezTo>
                    <a:pt x="10700" y="4621"/>
                    <a:pt x="10730" y="4560"/>
                    <a:pt x="10761" y="4529"/>
                  </a:cubicBezTo>
                  <a:cubicBezTo>
                    <a:pt x="10761" y="4499"/>
                    <a:pt x="10761" y="4499"/>
                    <a:pt x="10791" y="4499"/>
                  </a:cubicBezTo>
                  <a:cubicBezTo>
                    <a:pt x="10821" y="4499"/>
                    <a:pt x="10882" y="4529"/>
                    <a:pt x="10913" y="4499"/>
                  </a:cubicBezTo>
                  <a:cubicBezTo>
                    <a:pt x="10973" y="4469"/>
                    <a:pt x="10973" y="4438"/>
                    <a:pt x="10973" y="4408"/>
                  </a:cubicBezTo>
                  <a:cubicBezTo>
                    <a:pt x="10943" y="4377"/>
                    <a:pt x="10913" y="4377"/>
                    <a:pt x="10882" y="4347"/>
                  </a:cubicBezTo>
                  <a:cubicBezTo>
                    <a:pt x="10821" y="4317"/>
                    <a:pt x="10761" y="4286"/>
                    <a:pt x="10700" y="4317"/>
                  </a:cubicBezTo>
                  <a:lnTo>
                    <a:pt x="10365" y="4317"/>
                  </a:lnTo>
                  <a:cubicBezTo>
                    <a:pt x="10365" y="4317"/>
                    <a:pt x="10335" y="4317"/>
                    <a:pt x="10365" y="4286"/>
                  </a:cubicBezTo>
                  <a:cubicBezTo>
                    <a:pt x="10365" y="4256"/>
                    <a:pt x="10365" y="4256"/>
                    <a:pt x="10365" y="4226"/>
                  </a:cubicBezTo>
                  <a:cubicBezTo>
                    <a:pt x="10396" y="4226"/>
                    <a:pt x="10426" y="4226"/>
                    <a:pt x="10426" y="4226"/>
                  </a:cubicBezTo>
                  <a:lnTo>
                    <a:pt x="10821" y="4226"/>
                  </a:lnTo>
                  <a:cubicBezTo>
                    <a:pt x="10943" y="4226"/>
                    <a:pt x="11034" y="4226"/>
                    <a:pt x="11125" y="4195"/>
                  </a:cubicBezTo>
                  <a:cubicBezTo>
                    <a:pt x="11217" y="4165"/>
                    <a:pt x="11308" y="4134"/>
                    <a:pt x="11399" y="4134"/>
                  </a:cubicBezTo>
                  <a:cubicBezTo>
                    <a:pt x="11429" y="4134"/>
                    <a:pt x="11460" y="4134"/>
                    <a:pt x="11460" y="4134"/>
                  </a:cubicBezTo>
                  <a:cubicBezTo>
                    <a:pt x="11460" y="4134"/>
                    <a:pt x="11521" y="4134"/>
                    <a:pt x="11521" y="4165"/>
                  </a:cubicBezTo>
                  <a:lnTo>
                    <a:pt x="11521" y="4195"/>
                  </a:lnTo>
                  <a:cubicBezTo>
                    <a:pt x="11429" y="4226"/>
                    <a:pt x="11369" y="4256"/>
                    <a:pt x="11277" y="4286"/>
                  </a:cubicBezTo>
                  <a:cubicBezTo>
                    <a:pt x="11277" y="4317"/>
                    <a:pt x="11247" y="4347"/>
                    <a:pt x="11277" y="4377"/>
                  </a:cubicBezTo>
                  <a:lnTo>
                    <a:pt x="11277" y="4377"/>
                  </a:lnTo>
                  <a:lnTo>
                    <a:pt x="11308" y="4408"/>
                  </a:lnTo>
                  <a:cubicBezTo>
                    <a:pt x="11399" y="4529"/>
                    <a:pt x="11581" y="4529"/>
                    <a:pt x="11703" y="4408"/>
                  </a:cubicBezTo>
                  <a:lnTo>
                    <a:pt x="11703" y="4408"/>
                  </a:lnTo>
                  <a:cubicBezTo>
                    <a:pt x="11733" y="4408"/>
                    <a:pt x="11733" y="4438"/>
                    <a:pt x="11703" y="4469"/>
                  </a:cubicBezTo>
                  <a:cubicBezTo>
                    <a:pt x="11703" y="4499"/>
                    <a:pt x="11703" y="4529"/>
                    <a:pt x="11672" y="4560"/>
                  </a:cubicBezTo>
                  <a:lnTo>
                    <a:pt x="11551" y="4651"/>
                  </a:lnTo>
                  <a:cubicBezTo>
                    <a:pt x="11551" y="4651"/>
                    <a:pt x="11521" y="4681"/>
                    <a:pt x="11521" y="4712"/>
                  </a:cubicBezTo>
                  <a:cubicBezTo>
                    <a:pt x="11490" y="4803"/>
                    <a:pt x="11460" y="4803"/>
                    <a:pt x="11399" y="4742"/>
                  </a:cubicBezTo>
                  <a:cubicBezTo>
                    <a:pt x="11338" y="4681"/>
                    <a:pt x="11247" y="4681"/>
                    <a:pt x="11156" y="4712"/>
                  </a:cubicBezTo>
                  <a:cubicBezTo>
                    <a:pt x="11156" y="4742"/>
                    <a:pt x="11125" y="4742"/>
                    <a:pt x="11125" y="4773"/>
                  </a:cubicBezTo>
                  <a:cubicBezTo>
                    <a:pt x="11095" y="4864"/>
                    <a:pt x="11034" y="4925"/>
                    <a:pt x="10973" y="4925"/>
                  </a:cubicBezTo>
                  <a:lnTo>
                    <a:pt x="10973" y="4925"/>
                  </a:lnTo>
                  <a:lnTo>
                    <a:pt x="10973" y="4925"/>
                  </a:lnTo>
                  <a:cubicBezTo>
                    <a:pt x="10943" y="4955"/>
                    <a:pt x="10913" y="4955"/>
                    <a:pt x="10882" y="4955"/>
                  </a:cubicBezTo>
                  <a:lnTo>
                    <a:pt x="10882" y="4955"/>
                  </a:lnTo>
                  <a:lnTo>
                    <a:pt x="10882" y="4955"/>
                  </a:lnTo>
                  <a:lnTo>
                    <a:pt x="10852" y="4985"/>
                  </a:lnTo>
                  <a:lnTo>
                    <a:pt x="10821" y="4985"/>
                  </a:lnTo>
                  <a:cubicBezTo>
                    <a:pt x="10821" y="4955"/>
                    <a:pt x="10852" y="4955"/>
                    <a:pt x="10882" y="4955"/>
                  </a:cubicBezTo>
                  <a:lnTo>
                    <a:pt x="10882" y="4955"/>
                  </a:lnTo>
                  <a:lnTo>
                    <a:pt x="10882" y="4955"/>
                  </a:lnTo>
                  <a:cubicBezTo>
                    <a:pt x="10913" y="4955"/>
                    <a:pt x="10943" y="4925"/>
                    <a:pt x="10973" y="4925"/>
                  </a:cubicBezTo>
                  <a:lnTo>
                    <a:pt x="10973" y="4925"/>
                  </a:lnTo>
                  <a:lnTo>
                    <a:pt x="10973" y="4925"/>
                  </a:lnTo>
                  <a:cubicBezTo>
                    <a:pt x="10973" y="4894"/>
                    <a:pt x="11004" y="4864"/>
                    <a:pt x="11004" y="4803"/>
                  </a:cubicBezTo>
                  <a:cubicBezTo>
                    <a:pt x="11004" y="4773"/>
                    <a:pt x="10973" y="4712"/>
                    <a:pt x="10913" y="4742"/>
                  </a:cubicBezTo>
                  <a:cubicBezTo>
                    <a:pt x="10882" y="4742"/>
                    <a:pt x="10821" y="4773"/>
                    <a:pt x="10761" y="4803"/>
                  </a:cubicBezTo>
                  <a:cubicBezTo>
                    <a:pt x="10730" y="4803"/>
                    <a:pt x="10700" y="4833"/>
                    <a:pt x="10669" y="4864"/>
                  </a:cubicBezTo>
                  <a:close/>
                  <a:moveTo>
                    <a:pt x="11308" y="5046"/>
                  </a:moveTo>
                  <a:lnTo>
                    <a:pt x="11277" y="5077"/>
                  </a:lnTo>
                  <a:lnTo>
                    <a:pt x="11277" y="5077"/>
                  </a:lnTo>
                  <a:lnTo>
                    <a:pt x="11277" y="5107"/>
                  </a:lnTo>
                  <a:lnTo>
                    <a:pt x="11277" y="5077"/>
                  </a:lnTo>
                  <a:lnTo>
                    <a:pt x="11277" y="5046"/>
                  </a:lnTo>
                  <a:lnTo>
                    <a:pt x="11277" y="5046"/>
                  </a:lnTo>
                  <a:cubicBezTo>
                    <a:pt x="11277" y="5046"/>
                    <a:pt x="11277" y="5016"/>
                    <a:pt x="11277" y="5016"/>
                  </a:cubicBezTo>
                  <a:cubicBezTo>
                    <a:pt x="11308" y="4985"/>
                    <a:pt x="11308" y="5016"/>
                    <a:pt x="11308" y="5046"/>
                  </a:cubicBezTo>
                  <a:close/>
                  <a:moveTo>
                    <a:pt x="11065" y="5867"/>
                  </a:moveTo>
                  <a:cubicBezTo>
                    <a:pt x="11065" y="5867"/>
                    <a:pt x="11065" y="5897"/>
                    <a:pt x="11065" y="5897"/>
                  </a:cubicBezTo>
                  <a:cubicBezTo>
                    <a:pt x="10973" y="5897"/>
                    <a:pt x="10943" y="5836"/>
                    <a:pt x="10913" y="5776"/>
                  </a:cubicBezTo>
                  <a:cubicBezTo>
                    <a:pt x="10913" y="5776"/>
                    <a:pt x="10913" y="5745"/>
                    <a:pt x="10943" y="5745"/>
                  </a:cubicBezTo>
                  <a:cubicBezTo>
                    <a:pt x="10973" y="5745"/>
                    <a:pt x="11004" y="5745"/>
                    <a:pt x="11004" y="5745"/>
                  </a:cubicBezTo>
                  <a:cubicBezTo>
                    <a:pt x="11004" y="5745"/>
                    <a:pt x="11065" y="5806"/>
                    <a:pt x="11065" y="5867"/>
                  </a:cubicBezTo>
                  <a:close/>
                  <a:moveTo>
                    <a:pt x="10882" y="7295"/>
                  </a:moveTo>
                  <a:lnTo>
                    <a:pt x="10882" y="7295"/>
                  </a:lnTo>
                  <a:lnTo>
                    <a:pt x="10913" y="7295"/>
                  </a:lnTo>
                  <a:close/>
                  <a:moveTo>
                    <a:pt x="11308" y="8116"/>
                  </a:moveTo>
                  <a:lnTo>
                    <a:pt x="11277" y="8116"/>
                  </a:lnTo>
                  <a:lnTo>
                    <a:pt x="11277" y="8055"/>
                  </a:lnTo>
                  <a:lnTo>
                    <a:pt x="11308" y="8055"/>
                  </a:lnTo>
                  <a:cubicBezTo>
                    <a:pt x="11308" y="8055"/>
                    <a:pt x="11308" y="8086"/>
                    <a:pt x="11308" y="8086"/>
                  </a:cubicBezTo>
                  <a:cubicBezTo>
                    <a:pt x="11308" y="8086"/>
                    <a:pt x="11308" y="8086"/>
                    <a:pt x="11308" y="8086"/>
                  </a:cubicBezTo>
                  <a:close/>
                  <a:moveTo>
                    <a:pt x="11399" y="6900"/>
                  </a:moveTo>
                  <a:cubicBezTo>
                    <a:pt x="11369" y="6961"/>
                    <a:pt x="11338" y="6961"/>
                    <a:pt x="11277" y="6992"/>
                  </a:cubicBezTo>
                  <a:lnTo>
                    <a:pt x="11034" y="7022"/>
                  </a:lnTo>
                  <a:cubicBezTo>
                    <a:pt x="10973" y="7022"/>
                    <a:pt x="10913" y="7022"/>
                    <a:pt x="10852" y="6961"/>
                  </a:cubicBezTo>
                  <a:cubicBezTo>
                    <a:pt x="10852" y="6931"/>
                    <a:pt x="10791" y="6900"/>
                    <a:pt x="10791" y="6870"/>
                  </a:cubicBezTo>
                  <a:cubicBezTo>
                    <a:pt x="10761" y="6809"/>
                    <a:pt x="10791" y="6870"/>
                    <a:pt x="10791" y="6840"/>
                  </a:cubicBezTo>
                  <a:cubicBezTo>
                    <a:pt x="10791" y="6840"/>
                    <a:pt x="10791" y="6840"/>
                    <a:pt x="10791" y="6840"/>
                  </a:cubicBezTo>
                  <a:cubicBezTo>
                    <a:pt x="10821" y="6840"/>
                    <a:pt x="10852" y="6870"/>
                    <a:pt x="10913" y="6870"/>
                  </a:cubicBezTo>
                  <a:cubicBezTo>
                    <a:pt x="10913" y="6870"/>
                    <a:pt x="10943" y="6870"/>
                    <a:pt x="10973" y="6870"/>
                  </a:cubicBezTo>
                  <a:cubicBezTo>
                    <a:pt x="11004" y="6840"/>
                    <a:pt x="11065" y="6779"/>
                    <a:pt x="11095" y="6748"/>
                  </a:cubicBezTo>
                  <a:cubicBezTo>
                    <a:pt x="11125" y="6718"/>
                    <a:pt x="11186" y="6688"/>
                    <a:pt x="11217" y="6688"/>
                  </a:cubicBezTo>
                  <a:cubicBezTo>
                    <a:pt x="11247" y="6688"/>
                    <a:pt x="11277" y="6688"/>
                    <a:pt x="11277" y="6688"/>
                  </a:cubicBezTo>
                  <a:cubicBezTo>
                    <a:pt x="11308" y="6688"/>
                    <a:pt x="11338" y="6657"/>
                    <a:pt x="11338" y="6627"/>
                  </a:cubicBezTo>
                  <a:cubicBezTo>
                    <a:pt x="11338" y="6596"/>
                    <a:pt x="11338" y="6566"/>
                    <a:pt x="11338" y="6536"/>
                  </a:cubicBezTo>
                  <a:cubicBezTo>
                    <a:pt x="11338" y="6475"/>
                    <a:pt x="11338" y="6444"/>
                    <a:pt x="11308" y="6384"/>
                  </a:cubicBezTo>
                  <a:cubicBezTo>
                    <a:pt x="11277" y="6323"/>
                    <a:pt x="11308" y="6353"/>
                    <a:pt x="11308" y="6323"/>
                  </a:cubicBezTo>
                  <a:lnTo>
                    <a:pt x="11338" y="6323"/>
                  </a:lnTo>
                  <a:cubicBezTo>
                    <a:pt x="11399" y="6414"/>
                    <a:pt x="11490" y="6475"/>
                    <a:pt x="11521" y="6566"/>
                  </a:cubicBezTo>
                  <a:cubicBezTo>
                    <a:pt x="11551" y="6596"/>
                    <a:pt x="11581" y="6627"/>
                    <a:pt x="11642" y="6627"/>
                  </a:cubicBezTo>
                  <a:cubicBezTo>
                    <a:pt x="11764" y="6657"/>
                    <a:pt x="11885" y="6596"/>
                    <a:pt x="11976" y="6536"/>
                  </a:cubicBezTo>
                  <a:cubicBezTo>
                    <a:pt x="12037" y="6475"/>
                    <a:pt x="12159" y="6414"/>
                    <a:pt x="12250" y="6414"/>
                  </a:cubicBezTo>
                  <a:cubicBezTo>
                    <a:pt x="12311" y="6414"/>
                    <a:pt x="12341" y="6414"/>
                    <a:pt x="12402" y="6414"/>
                  </a:cubicBezTo>
                  <a:lnTo>
                    <a:pt x="12402" y="6414"/>
                  </a:lnTo>
                  <a:cubicBezTo>
                    <a:pt x="12402" y="6384"/>
                    <a:pt x="12402" y="6384"/>
                    <a:pt x="12402" y="6414"/>
                  </a:cubicBezTo>
                  <a:lnTo>
                    <a:pt x="12402" y="6414"/>
                  </a:lnTo>
                  <a:lnTo>
                    <a:pt x="12402" y="6414"/>
                  </a:lnTo>
                  <a:cubicBezTo>
                    <a:pt x="12372" y="6444"/>
                    <a:pt x="12341" y="6475"/>
                    <a:pt x="12311" y="6475"/>
                  </a:cubicBezTo>
                  <a:cubicBezTo>
                    <a:pt x="12280" y="6505"/>
                    <a:pt x="12250" y="6536"/>
                    <a:pt x="12189" y="6536"/>
                  </a:cubicBezTo>
                  <a:cubicBezTo>
                    <a:pt x="12098" y="6596"/>
                    <a:pt x="12037" y="6627"/>
                    <a:pt x="11946" y="6688"/>
                  </a:cubicBezTo>
                  <a:cubicBezTo>
                    <a:pt x="11855" y="6748"/>
                    <a:pt x="11733" y="6809"/>
                    <a:pt x="11642" y="6870"/>
                  </a:cubicBezTo>
                  <a:cubicBezTo>
                    <a:pt x="11612" y="6870"/>
                    <a:pt x="11612" y="6870"/>
                    <a:pt x="11581" y="6870"/>
                  </a:cubicBezTo>
                  <a:cubicBezTo>
                    <a:pt x="11521" y="6840"/>
                    <a:pt x="11460" y="6840"/>
                    <a:pt x="11399" y="6900"/>
                  </a:cubicBezTo>
                  <a:close/>
                  <a:moveTo>
                    <a:pt x="11581" y="9210"/>
                  </a:moveTo>
                  <a:lnTo>
                    <a:pt x="11581" y="9210"/>
                  </a:lnTo>
                  <a:cubicBezTo>
                    <a:pt x="11581" y="9210"/>
                    <a:pt x="11581" y="9180"/>
                    <a:pt x="11581" y="9180"/>
                  </a:cubicBezTo>
                  <a:lnTo>
                    <a:pt x="11581" y="9210"/>
                  </a:lnTo>
                  <a:cubicBezTo>
                    <a:pt x="11612" y="9180"/>
                    <a:pt x="11612" y="9210"/>
                    <a:pt x="11581" y="9210"/>
                  </a:cubicBezTo>
                  <a:close/>
                  <a:moveTo>
                    <a:pt x="11642" y="8086"/>
                  </a:moveTo>
                  <a:lnTo>
                    <a:pt x="11581" y="8086"/>
                  </a:lnTo>
                  <a:cubicBezTo>
                    <a:pt x="11581" y="8086"/>
                    <a:pt x="11581" y="8086"/>
                    <a:pt x="11581" y="8055"/>
                  </a:cubicBezTo>
                  <a:cubicBezTo>
                    <a:pt x="11581" y="8025"/>
                    <a:pt x="11612" y="7995"/>
                    <a:pt x="11642" y="7995"/>
                  </a:cubicBezTo>
                  <a:cubicBezTo>
                    <a:pt x="11764" y="7934"/>
                    <a:pt x="11855" y="7873"/>
                    <a:pt x="11946" y="7812"/>
                  </a:cubicBezTo>
                  <a:cubicBezTo>
                    <a:pt x="11976" y="7812"/>
                    <a:pt x="11976" y="7812"/>
                    <a:pt x="12007" y="7812"/>
                  </a:cubicBezTo>
                  <a:cubicBezTo>
                    <a:pt x="12037" y="7843"/>
                    <a:pt x="12098" y="7873"/>
                    <a:pt x="12159" y="7873"/>
                  </a:cubicBezTo>
                  <a:cubicBezTo>
                    <a:pt x="12159" y="7873"/>
                    <a:pt x="12159" y="7903"/>
                    <a:pt x="12189" y="7934"/>
                  </a:cubicBezTo>
                  <a:cubicBezTo>
                    <a:pt x="12220" y="7934"/>
                    <a:pt x="12189" y="7934"/>
                    <a:pt x="12189" y="7934"/>
                  </a:cubicBezTo>
                  <a:lnTo>
                    <a:pt x="12007" y="7934"/>
                  </a:lnTo>
                  <a:lnTo>
                    <a:pt x="12007" y="7934"/>
                  </a:lnTo>
                  <a:lnTo>
                    <a:pt x="11916" y="7934"/>
                  </a:lnTo>
                  <a:cubicBezTo>
                    <a:pt x="11855" y="7934"/>
                    <a:pt x="11764" y="7964"/>
                    <a:pt x="11703" y="8025"/>
                  </a:cubicBezTo>
                  <a:cubicBezTo>
                    <a:pt x="11703" y="8055"/>
                    <a:pt x="11672" y="8086"/>
                    <a:pt x="11642" y="8086"/>
                  </a:cubicBezTo>
                  <a:close/>
                  <a:moveTo>
                    <a:pt x="14439" y="22068"/>
                  </a:moveTo>
                  <a:cubicBezTo>
                    <a:pt x="14439" y="22068"/>
                    <a:pt x="14439" y="22098"/>
                    <a:pt x="14439" y="22098"/>
                  </a:cubicBezTo>
                  <a:cubicBezTo>
                    <a:pt x="14378" y="22098"/>
                    <a:pt x="14317" y="22068"/>
                    <a:pt x="14317" y="22007"/>
                  </a:cubicBezTo>
                  <a:cubicBezTo>
                    <a:pt x="14317" y="22007"/>
                    <a:pt x="14317" y="22007"/>
                    <a:pt x="14347" y="22007"/>
                  </a:cubicBezTo>
                  <a:cubicBezTo>
                    <a:pt x="14378" y="21977"/>
                    <a:pt x="14439" y="22007"/>
                    <a:pt x="14439" y="22068"/>
                  </a:cubicBezTo>
                  <a:close/>
                  <a:moveTo>
                    <a:pt x="17478" y="22524"/>
                  </a:moveTo>
                  <a:cubicBezTo>
                    <a:pt x="17478" y="22554"/>
                    <a:pt x="17448" y="22584"/>
                    <a:pt x="17417" y="22584"/>
                  </a:cubicBezTo>
                  <a:lnTo>
                    <a:pt x="17387" y="22554"/>
                  </a:lnTo>
                  <a:cubicBezTo>
                    <a:pt x="17356" y="22463"/>
                    <a:pt x="17356" y="22463"/>
                    <a:pt x="17417" y="22372"/>
                  </a:cubicBezTo>
                  <a:lnTo>
                    <a:pt x="17478" y="22372"/>
                  </a:lnTo>
                  <a:cubicBezTo>
                    <a:pt x="17478" y="22372"/>
                    <a:pt x="17478" y="22372"/>
                    <a:pt x="17478" y="22372"/>
                  </a:cubicBezTo>
                  <a:lnTo>
                    <a:pt x="17478" y="22463"/>
                  </a:lnTo>
                  <a:cubicBezTo>
                    <a:pt x="17478" y="22493"/>
                    <a:pt x="17508" y="22493"/>
                    <a:pt x="17508" y="22524"/>
                  </a:cubicBezTo>
                  <a:close/>
                  <a:moveTo>
                    <a:pt x="18025" y="37053"/>
                  </a:moveTo>
                  <a:lnTo>
                    <a:pt x="18025" y="37053"/>
                  </a:lnTo>
                  <a:cubicBezTo>
                    <a:pt x="18025" y="37053"/>
                    <a:pt x="18025" y="37022"/>
                    <a:pt x="18025" y="37022"/>
                  </a:cubicBezTo>
                  <a:cubicBezTo>
                    <a:pt x="18025" y="36992"/>
                    <a:pt x="18025" y="37022"/>
                    <a:pt x="18025" y="37022"/>
                  </a:cubicBezTo>
                  <a:cubicBezTo>
                    <a:pt x="18056" y="37022"/>
                    <a:pt x="18025" y="37053"/>
                    <a:pt x="18025" y="37053"/>
                  </a:cubicBezTo>
                  <a:close/>
                  <a:moveTo>
                    <a:pt x="18086" y="28420"/>
                  </a:moveTo>
                  <a:lnTo>
                    <a:pt x="18086" y="28420"/>
                  </a:lnTo>
                  <a:cubicBezTo>
                    <a:pt x="18025" y="28420"/>
                    <a:pt x="17934" y="28360"/>
                    <a:pt x="17904" y="28299"/>
                  </a:cubicBezTo>
                  <a:lnTo>
                    <a:pt x="17904" y="28268"/>
                  </a:lnTo>
                  <a:lnTo>
                    <a:pt x="17934" y="28268"/>
                  </a:lnTo>
                  <a:cubicBezTo>
                    <a:pt x="17995" y="28299"/>
                    <a:pt x="18056" y="28329"/>
                    <a:pt x="18086" y="28420"/>
                  </a:cubicBezTo>
                  <a:lnTo>
                    <a:pt x="18086" y="28420"/>
                  </a:lnTo>
                  <a:lnTo>
                    <a:pt x="18086" y="28420"/>
                  </a:lnTo>
                  <a:close/>
                  <a:moveTo>
                    <a:pt x="18603" y="38086"/>
                  </a:moveTo>
                  <a:lnTo>
                    <a:pt x="18603" y="38086"/>
                  </a:lnTo>
                  <a:lnTo>
                    <a:pt x="18572" y="38086"/>
                  </a:lnTo>
                  <a:lnTo>
                    <a:pt x="18572" y="38086"/>
                  </a:lnTo>
                  <a:lnTo>
                    <a:pt x="18572" y="38086"/>
                  </a:lnTo>
                  <a:lnTo>
                    <a:pt x="18572" y="38086"/>
                  </a:lnTo>
                  <a:cubicBezTo>
                    <a:pt x="18572" y="38086"/>
                    <a:pt x="18603" y="38056"/>
                    <a:pt x="18603" y="38086"/>
                  </a:cubicBezTo>
                  <a:close/>
                  <a:moveTo>
                    <a:pt x="18724" y="38329"/>
                  </a:moveTo>
                  <a:cubicBezTo>
                    <a:pt x="18724" y="38360"/>
                    <a:pt x="18694" y="38360"/>
                    <a:pt x="18694" y="38360"/>
                  </a:cubicBezTo>
                  <a:cubicBezTo>
                    <a:pt x="18694" y="38360"/>
                    <a:pt x="18664" y="38360"/>
                    <a:pt x="18664" y="38360"/>
                  </a:cubicBezTo>
                  <a:lnTo>
                    <a:pt x="18664" y="38329"/>
                  </a:lnTo>
                  <a:cubicBezTo>
                    <a:pt x="18694" y="38329"/>
                    <a:pt x="18694" y="38329"/>
                    <a:pt x="18724" y="38329"/>
                  </a:cubicBezTo>
                  <a:close/>
                  <a:moveTo>
                    <a:pt x="18785" y="38664"/>
                  </a:moveTo>
                  <a:lnTo>
                    <a:pt x="18785" y="38664"/>
                  </a:lnTo>
                  <a:lnTo>
                    <a:pt x="18815" y="38664"/>
                  </a:lnTo>
                  <a:lnTo>
                    <a:pt x="18815" y="38664"/>
                  </a:lnTo>
                  <a:close/>
                  <a:moveTo>
                    <a:pt x="18907" y="38451"/>
                  </a:moveTo>
                  <a:lnTo>
                    <a:pt x="18907" y="38451"/>
                  </a:lnTo>
                  <a:lnTo>
                    <a:pt x="18907" y="38451"/>
                  </a:lnTo>
                  <a:cubicBezTo>
                    <a:pt x="18907" y="38481"/>
                    <a:pt x="18907" y="38481"/>
                    <a:pt x="18876" y="38481"/>
                  </a:cubicBezTo>
                  <a:lnTo>
                    <a:pt x="18876" y="38481"/>
                  </a:lnTo>
                  <a:lnTo>
                    <a:pt x="18876" y="38481"/>
                  </a:lnTo>
                  <a:lnTo>
                    <a:pt x="18876" y="38481"/>
                  </a:lnTo>
                  <a:lnTo>
                    <a:pt x="18876" y="38481"/>
                  </a:lnTo>
                  <a:cubicBezTo>
                    <a:pt x="18876" y="38481"/>
                    <a:pt x="18907" y="38451"/>
                    <a:pt x="18907" y="38451"/>
                  </a:cubicBezTo>
                  <a:lnTo>
                    <a:pt x="18907" y="38451"/>
                  </a:lnTo>
                  <a:lnTo>
                    <a:pt x="18907" y="38451"/>
                  </a:lnTo>
                  <a:lnTo>
                    <a:pt x="18907" y="38451"/>
                  </a:lnTo>
                  <a:cubicBezTo>
                    <a:pt x="18907" y="38451"/>
                    <a:pt x="18937" y="38451"/>
                    <a:pt x="18937" y="38451"/>
                  </a:cubicBezTo>
                  <a:close/>
                  <a:moveTo>
                    <a:pt x="19302" y="38603"/>
                  </a:moveTo>
                  <a:cubicBezTo>
                    <a:pt x="19302" y="38573"/>
                    <a:pt x="19332" y="38573"/>
                    <a:pt x="19332" y="38603"/>
                  </a:cubicBezTo>
                  <a:lnTo>
                    <a:pt x="19332" y="38603"/>
                  </a:lnTo>
                  <a:lnTo>
                    <a:pt x="19302" y="38603"/>
                  </a:lnTo>
                  <a:lnTo>
                    <a:pt x="19271" y="38603"/>
                  </a:lnTo>
                  <a:cubicBezTo>
                    <a:pt x="19271" y="38633"/>
                    <a:pt x="19271" y="38603"/>
                    <a:pt x="19302" y="38603"/>
                  </a:cubicBezTo>
                  <a:close/>
                  <a:moveTo>
                    <a:pt x="19119" y="38785"/>
                  </a:moveTo>
                  <a:lnTo>
                    <a:pt x="19119" y="38785"/>
                  </a:lnTo>
                  <a:lnTo>
                    <a:pt x="19211" y="38846"/>
                  </a:lnTo>
                  <a:lnTo>
                    <a:pt x="19211" y="38846"/>
                  </a:lnTo>
                  <a:cubicBezTo>
                    <a:pt x="19211" y="38816"/>
                    <a:pt x="19211" y="38816"/>
                    <a:pt x="19211" y="38785"/>
                  </a:cubicBezTo>
                  <a:cubicBezTo>
                    <a:pt x="19211" y="38785"/>
                    <a:pt x="19211" y="38755"/>
                    <a:pt x="19241" y="38755"/>
                  </a:cubicBezTo>
                  <a:lnTo>
                    <a:pt x="19271" y="38755"/>
                  </a:lnTo>
                  <a:cubicBezTo>
                    <a:pt x="19302" y="38785"/>
                    <a:pt x="19302" y="38785"/>
                    <a:pt x="19271" y="38816"/>
                  </a:cubicBezTo>
                  <a:lnTo>
                    <a:pt x="19241" y="38816"/>
                  </a:lnTo>
                  <a:lnTo>
                    <a:pt x="19241" y="38816"/>
                  </a:lnTo>
                  <a:lnTo>
                    <a:pt x="19241" y="38816"/>
                  </a:lnTo>
                  <a:cubicBezTo>
                    <a:pt x="19211" y="38816"/>
                    <a:pt x="19211" y="38816"/>
                    <a:pt x="19180" y="38816"/>
                  </a:cubicBezTo>
                  <a:cubicBezTo>
                    <a:pt x="19180" y="38816"/>
                    <a:pt x="19150" y="38816"/>
                    <a:pt x="19150" y="38785"/>
                  </a:cubicBezTo>
                  <a:lnTo>
                    <a:pt x="19150" y="38755"/>
                  </a:lnTo>
                  <a:lnTo>
                    <a:pt x="19150" y="38755"/>
                  </a:lnTo>
                  <a:lnTo>
                    <a:pt x="19150" y="38755"/>
                  </a:lnTo>
                  <a:cubicBezTo>
                    <a:pt x="19150" y="38755"/>
                    <a:pt x="19119" y="38755"/>
                    <a:pt x="19089" y="38724"/>
                  </a:cubicBezTo>
                  <a:cubicBezTo>
                    <a:pt x="19089" y="38694"/>
                    <a:pt x="19119" y="38724"/>
                    <a:pt x="19119" y="38724"/>
                  </a:cubicBezTo>
                  <a:lnTo>
                    <a:pt x="19119" y="38755"/>
                  </a:lnTo>
                  <a:close/>
                  <a:moveTo>
                    <a:pt x="19363" y="23040"/>
                  </a:moveTo>
                  <a:lnTo>
                    <a:pt x="19363" y="23040"/>
                  </a:lnTo>
                  <a:lnTo>
                    <a:pt x="19363" y="23071"/>
                  </a:lnTo>
                  <a:close/>
                  <a:moveTo>
                    <a:pt x="19788" y="31946"/>
                  </a:moveTo>
                  <a:lnTo>
                    <a:pt x="19758" y="31946"/>
                  </a:lnTo>
                  <a:lnTo>
                    <a:pt x="19758" y="31946"/>
                  </a:lnTo>
                  <a:lnTo>
                    <a:pt x="19788" y="31946"/>
                  </a:lnTo>
                  <a:lnTo>
                    <a:pt x="19788" y="31946"/>
                  </a:lnTo>
                  <a:close/>
                  <a:moveTo>
                    <a:pt x="21034" y="23587"/>
                  </a:moveTo>
                  <a:lnTo>
                    <a:pt x="21034" y="23587"/>
                  </a:lnTo>
                  <a:lnTo>
                    <a:pt x="21065" y="23557"/>
                  </a:lnTo>
                  <a:lnTo>
                    <a:pt x="21065" y="23587"/>
                  </a:lnTo>
                  <a:cubicBezTo>
                    <a:pt x="21065" y="23587"/>
                    <a:pt x="21034" y="23587"/>
                    <a:pt x="21034" y="23557"/>
                  </a:cubicBezTo>
                  <a:close/>
                  <a:moveTo>
                    <a:pt x="22098" y="24834"/>
                  </a:moveTo>
                  <a:cubicBezTo>
                    <a:pt x="22068" y="24864"/>
                    <a:pt x="22037" y="24864"/>
                    <a:pt x="22007" y="24864"/>
                  </a:cubicBezTo>
                  <a:cubicBezTo>
                    <a:pt x="21977" y="24834"/>
                    <a:pt x="21977" y="24834"/>
                    <a:pt x="21977" y="24803"/>
                  </a:cubicBezTo>
                  <a:cubicBezTo>
                    <a:pt x="22007" y="24773"/>
                    <a:pt x="22007" y="24773"/>
                    <a:pt x="22007" y="24743"/>
                  </a:cubicBezTo>
                  <a:lnTo>
                    <a:pt x="22007" y="24773"/>
                  </a:lnTo>
                  <a:cubicBezTo>
                    <a:pt x="22037" y="24803"/>
                    <a:pt x="22068" y="24834"/>
                    <a:pt x="22068" y="24803"/>
                  </a:cubicBezTo>
                  <a:lnTo>
                    <a:pt x="22098" y="24803"/>
                  </a:lnTo>
                  <a:close/>
                  <a:moveTo>
                    <a:pt x="22372" y="25138"/>
                  </a:moveTo>
                  <a:lnTo>
                    <a:pt x="22372" y="25138"/>
                  </a:lnTo>
                  <a:lnTo>
                    <a:pt x="22402" y="25138"/>
                  </a:lnTo>
                  <a:lnTo>
                    <a:pt x="22402" y="25138"/>
                  </a:lnTo>
                  <a:lnTo>
                    <a:pt x="22402" y="25138"/>
                  </a:lnTo>
                  <a:close/>
                  <a:moveTo>
                    <a:pt x="22433" y="25746"/>
                  </a:moveTo>
                  <a:lnTo>
                    <a:pt x="22433" y="25746"/>
                  </a:lnTo>
                  <a:lnTo>
                    <a:pt x="22402" y="25685"/>
                  </a:lnTo>
                  <a:lnTo>
                    <a:pt x="22402" y="25654"/>
                  </a:lnTo>
                  <a:cubicBezTo>
                    <a:pt x="22402" y="25654"/>
                    <a:pt x="22402" y="25654"/>
                    <a:pt x="22402" y="25654"/>
                  </a:cubicBezTo>
                  <a:cubicBezTo>
                    <a:pt x="22433" y="25654"/>
                    <a:pt x="22433" y="25685"/>
                    <a:pt x="22433" y="25715"/>
                  </a:cubicBezTo>
                  <a:cubicBezTo>
                    <a:pt x="22433" y="25715"/>
                    <a:pt x="22433" y="25746"/>
                    <a:pt x="22433" y="25746"/>
                  </a:cubicBezTo>
                  <a:close/>
                  <a:moveTo>
                    <a:pt x="22615" y="28907"/>
                  </a:moveTo>
                  <a:lnTo>
                    <a:pt x="22585" y="28907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93;p34"/>
            <p:cNvSpPr/>
            <p:nvPr/>
          </p:nvSpPr>
          <p:spPr>
            <a:xfrm>
              <a:off x="5311161" y="271483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94;p34"/>
            <p:cNvSpPr/>
            <p:nvPr/>
          </p:nvSpPr>
          <p:spPr>
            <a:xfrm>
              <a:off x="5632367" y="260176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95;p34"/>
            <p:cNvSpPr/>
            <p:nvPr/>
          </p:nvSpPr>
          <p:spPr>
            <a:xfrm>
              <a:off x="5601081" y="2435760"/>
              <a:ext cx="185887" cy="236411"/>
            </a:xfrm>
            <a:custGeom>
              <a:avLst/>
              <a:gdLst/>
              <a:ahLst/>
              <a:cxnLst/>
              <a:rect l="l" t="t" r="r" b="b"/>
              <a:pathLst>
                <a:path w="9393" h="11946" extrusionOk="0">
                  <a:moveTo>
                    <a:pt x="7052" y="8207"/>
                  </a:moveTo>
                  <a:lnTo>
                    <a:pt x="7052" y="8177"/>
                  </a:lnTo>
                  <a:cubicBezTo>
                    <a:pt x="7052" y="8146"/>
                    <a:pt x="7052" y="8177"/>
                    <a:pt x="7022" y="8146"/>
                  </a:cubicBezTo>
                  <a:cubicBezTo>
                    <a:pt x="6931" y="8116"/>
                    <a:pt x="6809" y="8146"/>
                    <a:pt x="6718" y="8085"/>
                  </a:cubicBezTo>
                  <a:cubicBezTo>
                    <a:pt x="6657" y="8025"/>
                    <a:pt x="6566" y="8025"/>
                    <a:pt x="6475" y="8085"/>
                  </a:cubicBezTo>
                  <a:cubicBezTo>
                    <a:pt x="6475" y="8085"/>
                    <a:pt x="6444" y="8085"/>
                    <a:pt x="6444" y="8085"/>
                  </a:cubicBezTo>
                  <a:lnTo>
                    <a:pt x="6444" y="8085"/>
                  </a:lnTo>
                  <a:lnTo>
                    <a:pt x="6444" y="8025"/>
                  </a:lnTo>
                  <a:cubicBezTo>
                    <a:pt x="6444" y="8025"/>
                    <a:pt x="6536" y="7994"/>
                    <a:pt x="6566" y="7994"/>
                  </a:cubicBezTo>
                  <a:cubicBezTo>
                    <a:pt x="6627" y="7964"/>
                    <a:pt x="6657" y="7903"/>
                    <a:pt x="6627" y="7842"/>
                  </a:cubicBezTo>
                  <a:lnTo>
                    <a:pt x="6627" y="7690"/>
                  </a:lnTo>
                  <a:cubicBezTo>
                    <a:pt x="6627" y="7690"/>
                    <a:pt x="6657" y="7629"/>
                    <a:pt x="6657" y="7629"/>
                  </a:cubicBezTo>
                  <a:cubicBezTo>
                    <a:pt x="6688" y="7660"/>
                    <a:pt x="6718" y="7629"/>
                    <a:pt x="6718" y="7660"/>
                  </a:cubicBezTo>
                  <a:cubicBezTo>
                    <a:pt x="6748" y="7781"/>
                    <a:pt x="6779" y="7873"/>
                    <a:pt x="6840" y="7964"/>
                  </a:cubicBezTo>
                  <a:cubicBezTo>
                    <a:pt x="6870" y="8025"/>
                    <a:pt x="6961" y="8055"/>
                    <a:pt x="7022" y="8055"/>
                  </a:cubicBezTo>
                  <a:lnTo>
                    <a:pt x="7144" y="8055"/>
                  </a:lnTo>
                  <a:cubicBezTo>
                    <a:pt x="7235" y="8055"/>
                    <a:pt x="7235" y="8055"/>
                    <a:pt x="7265" y="7964"/>
                  </a:cubicBezTo>
                  <a:cubicBezTo>
                    <a:pt x="7265" y="7873"/>
                    <a:pt x="7265" y="7812"/>
                    <a:pt x="7265" y="7721"/>
                  </a:cubicBezTo>
                  <a:cubicBezTo>
                    <a:pt x="7265" y="7629"/>
                    <a:pt x="7174" y="7569"/>
                    <a:pt x="7204" y="7477"/>
                  </a:cubicBezTo>
                  <a:cubicBezTo>
                    <a:pt x="7204" y="7477"/>
                    <a:pt x="7204" y="7447"/>
                    <a:pt x="7174" y="7417"/>
                  </a:cubicBezTo>
                  <a:cubicBezTo>
                    <a:pt x="7113" y="7325"/>
                    <a:pt x="7052" y="7234"/>
                    <a:pt x="6961" y="7174"/>
                  </a:cubicBezTo>
                  <a:cubicBezTo>
                    <a:pt x="6931" y="7143"/>
                    <a:pt x="6900" y="7113"/>
                    <a:pt x="6870" y="7082"/>
                  </a:cubicBezTo>
                  <a:cubicBezTo>
                    <a:pt x="6840" y="7082"/>
                    <a:pt x="6809" y="7052"/>
                    <a:pt x="6809" y="7022"/>
                  </a:cubicBezTo>
                  <a:cubicBezTo>
                    <a:pt x="6779" y="6961"/>
                    <a:pt x="6779" y="6900"/>
                    <a:pt x="6779" y="6839"/>
                  </a:cubicBezTo>
                  <a:cubicBezTo>
                    <a:pt x="6779" y="6839"/>
                    <a:pt x="6779" y="6809"/>
                    <a:pt x="6809" y="6809"/>
                  </a:cubicBezTo>
                  <a:cubicBezTo>
                    <a:pt x="6840" y="6809"/>
                    <a:pt x="6840" y="6809"/>
                    <a:pt x="6840" y="6809"/>
                  </a:cubicBezTo>
                  <a:cubicBezTo>
                    <a:pt x="6870" y="6839"/>
                    <a:pt x="6870" y="6839"/>
                    <a:pt x="6870" y="6870"/>
                  </a:cubicBezTo>
                  <a:cubicBezTo>
                    <a:pt x="6870" y="6961"/>
                    <a:pt x="6900" y="7052"/>
                    <a:pt x="6992" y="7113"/>
                  </a:cubicBezTo>
                  <a:cubicBezTo>
                    <a:pt x="7052" y="7143"/>
                    <a:pt x="7083" y="7204"/>
                    <a:pt x="7144" y="7204"/>
                  </a:cubicBezTo>
                  <a:cubicBezTo>
                    <a:pt x="7235" y="7234"/>
                    <a:pt x="7204" y="7204"/>
                    <a:pt x="7204" y="7174"/>
                  </a:cubicBezTo>
                  <a:cubicBezTo>
                    <a:pt x="7204" y="7143"/>
                    <a:pt x="7235" y="7082"/>
                    <a:pt x="7265" y="7052"/>
                  </a:cubicBezTo>
                  <a:cubicBezTo>
                    <a:pt x="7265" y="6991"/>
                    <a:pt x="7265" y="6961"/>
                    <a:pt x="7296" y="6930"/>
                  </a:cubicBezTo>
                  <a:cubicBezTo>
                    <a:pt x="7296" y="6900"/>
                    <a:pt x="7296" y="6870"/>
                    <a:pt x="7296" y="6839"/>
                  </a:cubicBezTo>
                  <a:cubicBezTo>
                    <a:pt x="7235" y="6778"/>
                    <a:pt x="7174" y="6748"/>
                    <a:pt x="7113" y="6718"/>
                  </a:cubicBezTo>
                  <a:cubicBezTo>
                    <a:pt x="7052" y="6657"/>
                    <a:pt x="7113" y="6657"/>
                    <a:pt x="7083" y="6657"/>
                  </a:cubicBezTo>
                  <a:lnTo>
                    <a:pt x="7083" y="6657"/>
                  </a:lnTo>
                  <a:lnTo>
                    <a:pt x="7083" y="6657"/>
                  </a:lnTo>
                  <a:cubicBezTo>
                    <a:pt x="7022" y="6626"/>
                    <a:pt x="6961" y="6626"/>
                    <a:pt x="6931" y="6566"/>
                  </a:cubicBezTo>
                  <a:lnTo>
                    <a:pt x="6931" y="6566"/>
                  </a:lnTo>
                  <a:lnTo>
                    <a:pt x="6961" y="6566"/>
                  </a:lnTo>
                  <a:lnTo>
                    <a:pt x="7022" y="6566"/>
                  </a:lnTo>
                  <a:cubicBezTo>
                    <a:pt x="7022" y="6596"/>
                    <a:pt x="7052" y="6626"/>
                    <a:pt x="7083" y="6657"/>
                  </a:cubicBezTo>
                  <a:lnTo>
                    <a:pt x="7083" y="6657"/>
                  </a:lnTo>
                  <a:lnTo>
                    <a:pt x="7083" y="6657"/>
                  </a:lnTo>
                  <a:lnTo>
                    <a:pt x="7144" y="6687"/>
                  </a:lnTo>
                  <a:cubicBezTo>
                    <a:pt x="7204" y="6718"/>
                    <a:pt x="7265" y="6718"/>
                    <a:pt x="7326" y="6687"/>
                  </a:cubicBezTo>
                  <a:cubicBezTo>
                    <a:pt x="7387" y="6626"/>
                    <a:pt x="7448" y="6626"/>
                    <a:pt x="7539" y="6596"/>
                  </a:cubicBezTo>
                  <a:cubicBezTo>
                    <a:pt x="7569" y="6596"/>
                    <a:pt x="7569" y="6596"/>
                    <a:pt x="7600" y="6566"/>
                  </a:cubicBezTo>
                  <a:cubicBezTo>
                    <a:pt x="7600" y="6535"/>
                    <a:pt x="7600" y="6505"/>
                    <a:pt x="7630" y="6444"/>
                  </a:cubicBezTo>
                  <a:cubicBezTo>
                    <a:pt x="7630" y="6414"/>
                    <a:pt x="7600" y="6383"/>
                    <a:pt x="7569" y="6383"/>
                  </a:cubicBezTo>
                  <a:cubicBezTo>
                    <a:pt x="7508" y="6353"/>
                    <a:pt x="7448" y="6322"/>
                    <a:pt x="7387" y="6292"/>
                  </a:cubicBezTo>
                  <a:cubicBezTo>
                    <a:pt x="7387" y="6262"/>
                    <a:pt x="7387" y="6262"/>
                    <a:pt x="7387" y="6262"/>
                  </a:cubicBezTo>
                  <a:cubicBezTo>
                    <a:pt x="7387" y="6231"/>
                    <a:pt x="7417" y="6231"/>
                    <a:pt x="7417" y="6262"/>
                  </a:cubicBezTo>
                  <a:cubicBezTo>
                    <a:pt x="7508" y="6292"/>
                    <a:pt x="7600" y="6322"/>
                    <a:pt x="7660" y="6262"/>
                  </a:cubicBezTo>
                  <a:lnTo>
                    <a:pt x="7752" y="6262"/>
                  </a:lnTo>
                  <a:cubicBezTo>
                    <a:pt x="7843" y="6231"/>
                    <a:pt x="7873" y="6110"/>
                    <a:pt x="7812" y="6049"/>
                  </a:cubicBezTo>
                  <a:cubicBezTo>
                    <a:pt x="7782" y="6018"/>
                    <a:pt x="7752" y="5958"/>
                    <a:pt x="7752" y="5897"/>
                  </a:cubicBezTo>
                  <a:cubicBezTo>
                    <a:pt x="7721" y="5897"/>
                    <a:pt x="7721" y="5866"/>
                    <a:pt x="7691" y="5836"/>
                  </a:cubicBezTo>
                  <a:cubicBezTo>
                    <a:pt x="7691" y="5836"/>
                    <a:pt x="7660" y="5836"/>
                    <a:pt x="7691" y="5806"/>
                  </a:cubicBezTo>
                  <a:cubicBezTo>
                    <a:pt x="7691" y="5775"/>
                    <a:pt x="7691" y="5775"/>
                    <a:pt x="7721" y="5775"/>
                  </a:cubicBezTo>
                  <a:cubicBezTo>
                    <a:pt x="7752" y="5806"/>
                    <a:pt x="7782" y="5806"/>
                    <a:pt x="7812" y="5775"/>
                  </a:cubicBezTo>
                  <a:cubicBezTo>
                    <a:pt x="7843" y="5775"/>
                    <a:pt x="7843" y="5745"/>
                    <a:pt x="7843" y="5684"/>
                  </a:cubicBezTo>
                  <a:lnTo>
                    <a:pt x="7843" y="5502"/>
                  </a:lnTo>
                  <a:cubicBezTo>
                    <a:pt x="7843" y="5471"/>
                    <a:pt x="7843" y="5411"/>
                    <a:pt x="7812" y="5380"/>
                  </a:cubicBezTo>
                  <a:cubicBezTo>
                    <a:pt x="7752" y="5350"/>
                    <a:pt x="7812" y="5319"/>
                    <a:pt x="7812" y="5289"/>
                  </a:cubicBezTo>
                  <a:cubicBezTo>
                    <a:pt x="7812" y="5259"/>
                    <a:pt x="7812" y="5228"/>
                    <a:pt x="7812" y="5228"/>
                  </a:cubicBezTo>
                  <a:cubicBezTo>
                    <a:pt x="7752" y="5198"/>
                    <a:pt x="7691" y="5228"/>
                    <a:pt x="7660" y="5137"/>
                  </a:cubicBezTo>
                  <a:lnTo>
                    <a:pt x="7630" y="5137"/>
                  </a:lnTo>
                  <a:cubicBezTo>
                    <a:pt x="7569" y="5137"/>
                    <a:pt x="7569" y="5107"/>
                    <a:pt x="7569" y="5076"/>
                  </a:cubicBezTo>
                  <a:cubicBezTo>
                    <a:pt x="7569" y="5046"/>
                    <a:pt x="7569" y="5015"/>
                    <a:pt x="7600" y="4985"/>
                  </a:cubicBezTo>
                  <a:lnTo>
                    <a:pt x="7660" y="5046"/>
                  </a:lnTo>
                  <a:lnTo>
                    <a:pt x="7660" y="5046"/>
                  </a:lnTo>
                  <a:lnTo>
                    <a:pt x="7660" y="5046"/>
                  </a:lnTo>
                  <a:lnTo>
                    <a:pt x="7600" y="4985"/>
                  </a:lnTo>
                  <a:lnTo>
                    <a:pt x="7600" y="4985"/>
                  </a:lnTo>
                  <a:lnTo>
                    <a:pt x="7752" y="4863"/>
                  </a:lnTo>
                  <a:cubicBezTo>
                    <a:pt x="7782" y="4833"/>
                    <a:pt x="7812" y="4833"/>
                    <a:pt x="7843" y="4863"/>
                  </a:cubicBezTo>
                  <a:lnTo>
                    <a:pt x="7873" y="4863"/>
                  </a:lnTo>
                  <a:cubicBezTo>
                    <a:pt x="7903" y="4924"/>
                    <a:pt x="7995" y="4955"/>
                    <a:pt x="7964" y="5076"/>
                  </a:cubicBezTo>
                  <a:cubicBezTo>
                    <a:pt x="7964" y="5137"/>
                    <a:pt x="7995" y="5228"/>
                    <a:pt x="8025" y="5289"/>
                  </a:cubicBezTo>
                  <a:lnTo>
                    <a:pt x="8025" y="5289"/>
                  </a:lnTo>
                  <a:cubicBezTo>
                    <a:pt x="8025" y="5289"/>
                    <a:pt x="8025" y="5259"/>
                    <a:pt x="8025" y="5228"/>
                  </a:cubicBezTo>
                  <a:cubicBezTo>
                    <a:pt x="7995" y="5137"/>
                    <a:pt x="8025" y="5015"/>
                    <a:pt x="8086" y="4955"/>
                  </a:cubicBezTo>
                  <a:cubicBezTo>
                    <a:pt x="8116" y="4863"/>
                    <a:pt x="8147" y="4803"/>
                    <a:pt x="8147" y="4711"/>
                  </a:cubicBezTo>
                  <a:cubicBezTo>
                    <a:pt x="8147" y="4651"/>
                    <a:pt x="8116" y="4620"/>
                    <a:pt x="8055" y="4590"/>
                  </a:cubicBezTo>
                  <a:cubicBezTo>
                    <a:pt x="8025" y="4590"/>
                    <a:pt x="7995" y="4590"/>
                    <a:pt x="7964" y="4590"/>
                  </a:cubicBezTo>
                  <a:cubicBezTo>
                    <a:pt x="7934" y="4590"/>
                    <a:pt x="7903" y="4559"/>
                    <a:pt x="7903" y="4529"/>
                  </a:cubicBezTo>
                  <a:lnTo>
                    <a:pt x="7903" y="4529"/>
                  </a:lnTo>
                  <a:cubicBezTo>
                    <a:pt x="7903" y="4499"/>
                    <a:pt x="7903" y="4499"/>
                    <a:pt x="7934" y="4468"/>
                  </a:cubicBezTo>
                  <a:cubicBezTo>
                    <a:pt x="8025" y="4468"/>
                    <a:pt x="8025" y="4438"/>
                    <a:pt x="7995" y="4377"/>
                  </a:cubicBezTo>
                  <a:cubicBezTo>
                    <a:pt x="7964" y="4347"/>
                    <a:pt x="7934" y="4316"/>
                    <a:pt x="7903" y="4286"/>
                  </a:cubicBezTo>
                  <a:cubicBezTo>
                    <a:pt x="7873" y="4256"/>
                    <a:pt x="7843" y="4225"/>
                    <a:pt x="7843" y="4195"/>
                  </a:cubicBezTo>
                  <a:cubicBezTo>
                    <a:pt x="7843" y="4195"/>
                    <a:pt x="7843" y="4195"/>
                    <a:pt x="7873" y="4195"/>
                  </a:cubicBezTo>
                  <a:cubicBezTo>
                    <a:pt x="7934" y="4225"/>
                    <a:pt x="7964" y="4195"/>
                    <a:pt x="7995" y="4134"/>
                  </a:cubicBezTo>
                  <a:cubicBezTo>
                    <a:pt x="8025" y="4043"/>
                    <a:pt x="8055" y="3952"/>
                    <a:pt x="8086" y="3830"/>
                  </a:cubicBezTo>
                  <a:cubicBezTo>
                    <a:pt x="8086" y="3617"/>
                    <a:pt x="8177" y="3374"/>
                    <a:pt x="8329" y="3192"/>
                  </a:cubicBezTo>
                  <a:cubicBezTo>
                    <a:pt x="8390" y="3131"/>
                    <a:pt x="8420" y="3070"/>
                    <a:pt x="8481" y="3040"/>
                  </a:cubicBezTo>
                  <a:cubicBezTo>
                    <a:pt x="8481" y="3009"/>
                    <a:pt x="8481" y="2979"/>
                    <a:pt x="8481" y="2949"/>
                  </a:cubicBezTo>
                  <a:cubicBezTo>
                    <a:pt x="8481" y="2888"/>
                    <a:pt x="8481" y="2888"/>
                    <a:pt x="8511" y="2857"/>
                  </a:cubicBezTo>
                  <a:cubicBezTo>
                    <a:pt x="8603" y="2857"/>
                    <a:pt x="8663" y="2797"/>
                    <a:pt x="8694" y="2736"/>
                  </a:cubicBezTo>
                  <a:cubicBezTo>
                    <a:pt x="8694" y="2705"/>
                    <a:pt x="8694" y="2675"/>
                    <a:pt x="8663" y="2645"/>
                  </a:cubicBezTo>
                  <a:cubicBezTo>
                    <a:pt x="8633" y="2645"/>
                    <a:pt x="8603" y="2645"/>
                    <a:pt x="8572" y="2614"/>
                  </a:cubicBezTo>
                  <a:lnTo>
                    <a:pt x="8481" y="2614"/>
                  </a:lnTo>
                  <a:lnTo>
                    <a:pt x="8481" y="2614"/>
                  </a:lnTo>
                  <a:cubicBezTo>
                    <a:pt x="8481" y="2614"/>
                    <a:pt x="8481" y="2584"/>
                    <a:pt x="8511" y="2584"/>
                  </a:cubicBezTo>
                  <a:cubicBezTo>
                    <a:pt x="8542" y="2553"/>
                    <a:pt x="8603" y="2553"/>
                    <a:pt x="8633" y="2584"/>
                  </a:cubicBezTo>
                  <a:cubicBezTo>
                    <a:pt x="8694" y="2614"/>
                    <a:pt x="8785" y="2614"/>
                    <a:pt x="8846" y="2553"/>
                  </a:cubicBezTo>
                  <a:lnTo>
                    <a:pt x="8907" y="2523"/>
                  </a:lnTo>
                  <a:cubicBezTo>
                    <a:pt x="8937" y="2523"/>
                    <a:pt x="8937" y="2493"/>
                    <a:pt x="8937" y="2462"/>
                  </a:cubicBezTo>
                  <a:lnTo>
                    <a:pt x="8937" y="2401"/>
                  </a:lnTo>
                  <a:cubicBezTo>
                    <a:pt x="8937" y="2371"/>
                    <a:pt x="8967" y="2341"/>
                    <a:pt x="8998" y="2341"/>
                  </a:cubicBezTo>
                  <a:cubicBezTo>
                    <a:pt x="9059" y="2371"/>
                    <a:pt x="9119" y="2341"/>
                    <a:pt x="9150" y="2310"/>
                  </a:cubicBezTo>
                  <a:cubicBezTo>
                    <a:pt x="9180" y="2280"/>
                    <a:pt x="9210" y="2249"/>
                    <a:pt x="9241" y="2219"/>
                  </a:cubicBezTo>
                  <a:cubicBezTo>
                    <a:pt x="9362" y="2128"/>
                    <a:pt x="9393" y="2067"/>
                    <a:pt x="9271" y="1945"/>
                  </a:cubicBezTo>
                  <a:lnTo>
                    <a:pt x="9241" y="1885"/>
                  </a:lnTo>
                  <a:cubicBezTo>
                    <a:pt x="9119" y="1793"/>
                    <a:pt x="8967" y="1702"/>
                    <a:pt x="8815" y="1702"/>
                  </a:cubicBezTo>
                  <a:cubicBezTo>
                    <a:pt x="8724" y="1733"/>
                    <a:pt x="8633" y="1733"/>
                    <a:pt x="8572" y="1763"/>
                  </a:cubicBezTo>
                  <a:cubicBezTo>
                    <a:pt x="8572" y="1763"/>
                    <a:pt x="8542" y="1793"/>
                    <a:pt x="8542" y="1824"/>
                  </a:cubicBezTo>
                  <a:cubicBezTo>
                    <a:pt x="8511" y="1824"/>
                    <a:pt x="8542" y="1854"/>
                    <a:pt x="8511" y="1885"/>
                  </a:cubicBezTo>
                  <a:cubicBezTo>
                    <a:pt x="8481" y="1915"/>
                    <a:pt x="8451" y="1945"/>
                    <a:pt x="8420" y="1915"/>
                  </a:cubicBezTo>
                  <a:cubicBezTo>
                    <a:pt x="8390" y="1915"/>
                    <a:pt x="8359" y="1915"/>
                    <a:pt x="8329" y="1885"/>
                  </a:cubicBezTo>
                  <a:cubicBezTo>
                    <a:pt x="8299" y="1854"/>
                    <a:pt x="8268" y="1854"/>
                    <a:pt x="8238" y="1885"/>
                  </a:cubicBezTo>
                  <a:cubicBezTo>
                    <a:pt x="8177" y="2006"/>
                    <a:pt x="8025" y="2128"/>
                    <a:pt x="7873" y="2158"/>
                  </a:cubicBezTo>
                  <a:cubicBezTo>
                    <a:pt x="7782" y="2189"/>
                    <a:pt x="7691" y="2219"/>
                    <a:pt x="7630" y="2249"/>
                  </a:cubicBezTo>
                  <a:lnTo>
                    <a:pt x="7630" y="2249"/>
                  </a:lnTo>
                  <a:lnTo>
                    <a:pt x="7569" y="2310"/>
                  </a:lnTo>
                  <a:lnTo>
                    <a:pt x="7508" y="2371"/>
                  </a:lnTo>
                  <a:lnTo>
                    <a:pt x="7508" y="2371"/>
                  </a:lnTo>
                  <a:lnTo>
                    <a:pt x="7508" y="2371"/>
                  </a:lnTo>
                  <a:lnTo>
                    <a:pt x="7569" y="2310"/>
                  </a:lnTo>
                  <a:lnTo>
                    <a:pt x="7630" y="2249"/>
                  </a:lnTo>
                  <a:lnTo>
                    <a:pt x="7630" y="2249"/>
                  </a:lnTo>
                  <a:cubicBezTo>
                    <a:pt x="7630" y="2249"/>
                    <a:pt x="7630" y="2219"/>
                    <a:pt x="7630" y="2189"/>
                  </a:cubicBezTo>
                  <a:cubicBezTo>
                    <a:pt x="7691" y="2128"/>
                    <a:pt x="7752" y="2067"/>
                    <a:pt x="7843" y="2037"/>
                  </a:cubicBezTo>
                  <a:cubicBezTo>
                    <a:pt x="7934" y="2006"/>
                    <a:pt x="7995" y="1915"/>
                    <a:pt x="8025" y="1824"/>
                  </a:cubicBezTo>
                  <a:cubicBezTo>
                    <a:pt x="8055" y="1793"/>
                    <a:pt x="8055" y="1763"/>
                    <a:pt x="8055" y="1733"/>
                  </a:cubicBezTo>
                  <a:cubicBezTo>
                    <a:pt x="8147" y="1520"/>
                    <a:pt x="8055" y="1490"/>
                    <a:pt x="7903" y="1490"/>
                  </a:cubicBezTo>
                  <a:lnTo>
                    <a:pt x="7873" y="1490"/>
                  </a:lnTo>
                  <a:cubicBezTo>
                    <a:pt x="7873" y="1490"/>
                    <a:pt x="7843" y="1490"/>
                    <a:pt x="7812" y="1550"/>
                  </a:cubicBezTo>
                  <a:cubicBezTo>
                    <a:pt x="7812" y="1581"/>
                    <a:pt x="7782" y="1611"/>
                    <a:pt x="7782" y="1672"/>
                  </a:cubicBezTo>
                  <a:cubicBezTo>
                    <a:pt x="7752" y="1733"/>
                    <a:pt x="7691" y="1763"/>
                    <a:pt x="7660" y="1763"/>
                  </a:cubicBezTo>
                  <a:lnTo>
                    <a:pt x="7630" y="1763"/>
                  </a:lnTo>
                  <a:cubicBezTo>
                    <a:pt x="7539" y="1733"/>
                    <a:pt x="7417" y="1733"/>
                    <a:pt x="7326" y="1763"/>
                  </a:cubicBezTo>
                  <a:lnTo>
                    <a:pt x="7326" y="1733"/>
                  </a:lnTo>
                  <a:lnTo>
                    <a:pt x="7326" y="1702"/>
                  </a:lnTo>
                  <a:cubicBezTo>
                    <a:pt x="7326" y="1702"/>
                    <a:pt x="7448" y="1672"/>
                    <a:pt x="7478" y="1642"/>
                  </a:cubicBezTo>
                  <a:cubicBezTo>
                    <a:pt x="7539" y="1642"/>
                    <a:pt x="7569" y="1611"/>
                    <a:pt x="7569" y="1550"/>
                  </a:cubicBezTo>
                  <a:cubicBezTo>
                    <a:pt x="7569" y="1520"/>
                    <a:pt x="7569" y="1459"/>
                    <a:pt x="7539" y="1459"/>
                  </a:cubicBezTo>
                  <a:lnTo>
                    <a:pt x="7356" y="1429"/>
                  </a:lnTo>
                  <a:cubicBezTo>
                    <a:pt x="7144" y="1368"/>
                    <a:pt x="6900" y="1398"/>
                    <a:pt x="6718" y="1490"/>
                  </a:cubicBezTo>
                  <a:lnTo>
                    <a:pt x="6627" y="1520"/>
                  </a:lnTo>
                  <a:cubicBezTo>
                    <a:pt x="6566" y="1550"/>
                    <a:pt x="6505" y="1550"/>
                    <a:pt x="6444" y="1581"/>
                  </a:cubicBezTo>
                  <a:cubicBezTo>
                    <a:pt x="6444" y="1581"/>
                    <a:pt x="6444" y="1581"/>
                    <a:pt x="6414" y="1550"/>
                  </a:cubicBezTo>
                  <a:cubicBezTo>
                    <a:pt x="6414" y="1520"/>
                    <a:pt x="6414" y="1520"/>
                    <a:pt x="6414" y="1520"/>
                  </a:cubicBezTo>
                  <a:cubicBezTo>
                    <a:pt x="6444" y="1490"/>
                    <a:pt x="6475" y="1490"/>
                    <a:pt x="6505" y="1459"/>
                  </a:cubicBezTo>
                  <a:cubicBezTo>
                    <a:pt x="6627" y="1429"/>
                    <a:pt x="6718" y="1398"/>
                    <a:pt x="6809" y="1368"/>
                  </a:cubicBezTo>
                  <a:cubicBezTo>
                    <a:pt x="6961" y="1277"/>
                    <a:pt x="7144" y="1277"/>
                    <a:pt x="7296" y="1338"/>
                  </a:cubicBezTo>
                  <a:cubicBezTo>
                    <a:pt x="7417" y="1368"/>
                    <a:pt x="7539" y="1368"/>
                    <a:pt x="7660" y="1338"/>
                  </a:cubicBezTo>
                  <a:cubicBezTo>
                    <a:pt x="7752" y="1338"/>
                    <a:pt x="7873" y="1307"/>
                    <a:pt x="7964" y="1307"/>
                  </a:cubicBezTo>
                  <a:cubicBezTo>
                    <a:pt x="8086" y="1307"/>
                    <a:pt x="8207" y="1246"/>
                    <a:pt x="8268" y="1155"/>
                  </a:cubicBezTo>
                  <a:cubicBezTo>
                    <a:pt x="8329" y="1125"/>
                    <a:pt x="8329" y="1034"/>
                    <a:pt x="8268" y="973"/>
                  </a:cubicBezTo>
                  <a:cubicBezTo>
                    <a:pt x="8207" y="942"/>
                    <a:pt x="8147" y="882"/>
                    <a:pt x="8086" y="851"/>
                  </a:cubicBezTo>
                  <a:cubicBezTo>
                    <a:pt x="7995" y="760"/>
                    <a:pt x="7843" y="730"/>
                    <a:pt x="7721" y="790"/>
                  </a:cubicBezTo>
                  <a:cubicBezTo>
                    <a:pt x="7721" y="790"/>
                    <a:pt x="7691" y="790"/>
                    <a:pt x="7660" y="790"/>
                  </a:cubicBezTo>
                  <a:lnTo>
                    <a:pt x="7660" y="790"/>
                  </a:lnTo>
                  <a:cubicBezTo>
                    <a:pt x="7691" y="790"/>
                    <a:pt x="7721" y="760"/>
                    <a:pt x="7752" y="760"/>
                  </a:cubicBezTo>
                  <a:cubicBezTo>
                    <a:pt x="7812" y="730"/>
                    <a:pt x="7843" y="638"/>
                    <a:pt x="7782" y="578"/>
                  </a:cubicBezTo>
                  <a:cubicBezTo>
                    <a:pt x="7782" y="547"/>
                    <a:pt x="7721" y="517"/>
                    <a:pt x="7691" y="517"/>
                  </a:cubicBezTo>
                  <a:cubicBezTo>
                    <a:pt x="7539" y="578"/>
                    <a:pt x="7356" y="578"/>
                    <a:pt x="7204" y="517"/>
                  </a:cubicBezTo>
                  <a:cubicBezTo>
                    <a:pt x="7144" y="517"/>
                    <a:pt x="7083" y="517"/>
                    <a:pt x="7052" y="517"/>
                  </a:cubicBezTo>
                  <a:cubicBezTo>
                    <a:pt x="6992" y="517"/>
                    <a:pt x="6931" y="547"/>
                    <a:pt x="6840" y="547"/>
                  </a:cubicBezTo>
                  <a:cubicBezTo>
                    <a:pt x="6779" y="578"/>
                    <a:pt x="6688" y="578"/>
                    <a:pt x="6596" y="578"/>
                  </a:cubicBezTo>
                  <a:cubicBezTo>
                    <a:pt x="6536" y="578"/>
                    <a:pt x="6475" y="578"/>
                    <a:pt x="6414" y="608"/>
                  </a:cubicBezTo>
                  <a:cubicBezTo>
                    <a:pt x="6384" y="638"/>
                    <a:pt x="6353" y="638"/>
                    <a:pt x="6323" y="608"/>
                  </a:cubicBezTo>
                  <a:cubicBezTo>
                    <a:pt x="6323" y="608"/>
                    <a:pt x="6323" y="608"/>
                    <a:pt x="6323" y="608"/>
                  </a:cubicBezTo>
                  <a:cubicBezTo>
                    <a:pt x="6353" y="608"/>
                    <a:pt x="6384" y="578"/>
                    <a:pt x="6414" y="578"/>
                  </a:cubicBezTo>
                  <a:cubicBezTo>
                    <a:pt x="6475" y="578"/>
                    <a:pt x="6566" y="578"/>
                    <a:pt x="6627" y="578"/>
                  </a:cubicBezTo>
                  <a:cubicBezTo>
                    <a:pt x="6748" y="547"/>
                    <a:pt x="6870" y="517"/>
                    <a:pt x="6992" y="517"/>
                  </a:cubicBezTo>
                  <a:cubicBezTo>
                    <a:pt x="7113" y="517"/>
                    <a:pt x="7235" y="517"/>
                    <a:pt x="7326" y="547"/>
                  </a:cubicBezTo>
                  <a:cubicBezTo>
                    <a:pt x="7417" y="578"/>
                    <a:pt x="7539" y="547"/>
                    <a:pt x="7600" y="486"/>
                  </a:cubicBezTo>
                  <a:lnTo>
                    <a:pt x="7600" y="426"/>
                  </a:lnTo>
                  <a:cubicBezTo>
                    <a:pt x="7569" y="335"/>
                    <a:pt x="7448" y="274"/>
                    <a:pt x="7356" y="243"/>
                  </a:cubicBezTo>
                  <a:cubicBezTo>
                    <a:pt x="7174" y="213"/>
                    <a:pt x="6961" y="122"/>
                    <a:pt x="6779" y="61"/>
                  </a:cubicBezTo>
                  <a:cubicBezTo>
                    <a:pt x="6688" y="61"/>
                    <a:pt x="6596" y="31"/>
                    <a:pt x="6505" y="31"/>
                  </a:cubicBezTo>
                  <a:cubicBezTo>
                    <a:pt x="6414" y="0"/>
                    <a:pt x="6323" y="61"/>
                    <a:pt x="6232" y="61"/>
                  </a:cubicBezTo>
                  <a:cubicBezTo>
                    <a:pt x="6171" y="91"/>
                    <a:pt x="6110" y="152"/>
                    <a:pt x="6049" y="243"/>
                  </a:cubicBezTo>
                  <a:lnTo>
                    <a:pt x="6049" y="243"/>
                  </a:lnTo>
                  <a:lnTo>
                    <a:pt x="6049" y="243"/>
                  </a:lnTo>
                  <a:lnTo>
                    <a:pt x="6049" y="243"/>
                  </a:lnTo>
                  <a:lnTo>
                    <a:pt x="6049" y="243"/>
                  </a:lnTo>
                  <a:lnTo>
                    <a:pt x="6049" y="274"/>
                  </a:lnTo>
                  <a:lnTo>
                    <a:pt x="6049" y="274"/>
                  </a:lnTo>
                  <a:lnTo>
                    <a:pt x="6049" y="304"/>
                  </a:lnTo>
                  <a:lnTo>
                    <a:pt x="6049" y="304"/>
                  </a:lnTo>
                  <a:lnTo>
                    <a:pt x="6049" y="304"/>
                  </a:lnTo>
                  <a:cubicBezTo>
                    <a:pt x="5989" y="304"/>
                    <a:pt x="5928" y="274"/>
                    <a:pt x="5897" y="243"/>
                  </a:cubicBezTo>
                  <a:lnTo>
                    <a:pt x="5837" y="243"/>
                  </a:lnTo>
                  <a:cubicBezTo>
                    <a:pt x="5837" y="243"/>
                    <a:pt x="5837" y="243"/>
                    <a:pt x="5837" y="243"/>
                  </a:cubicBezTo>
                  <a:cubicBezTo>
                    <a:pt x="5837" y="274"/>
                    <a:pt x="5837" y="304"/>
                    <a:pt x="5837" y="335"/>
                  </a:cubicBezTo>
                  <a:lnTo>
                    <a:pt x="5837" y="365"/>
                  </a:lnTo>
                  <a:cubicBezTo>
                    <a:pt x="5837" y="395"/>
                    <a:pt x="5806" y="395"/>
                    <a:pt x="5806" y="365"/>
                  </a:cubicBezTo>
                  <a:cubicBezTo>
                    <a:pt x="5715" y="365"/>
                    <a:pt x="5654" y="304"/>
                    <a:pt x="5593" y="274"/>
                  </a:cubicBezTo>
                  <a:cubicBezTo>
                    <a:pt x="5533" y="243"/>
                    <a:pt x="5472" y="243"/>
                    <a:pt x="5441" y="274"/>
                  </a:cubicBezTo>
                  <a:cubicBezTo>
                    <a:pt x="5411" y="304"/>
                    <a:pt x="5350" y="335"/>
                    <a:pt x="5289" y="335"/>
                  </a:cubicBezTo>
                  <a:cubicBezTo>
                    <a:pt x="5259" y="335"/>
                    <a:pt x="5229" y="365"/>
                    <a:pt x="5229" y="365"/>
                  </a:cubicBezTo>
                  <a:lnTo>
                    <a:pt x="5229" y="578"/>
                  </a:lnTo>
                  <a:cubicBezTo>
                    <a:pt x="5229" y="608"/>
                    <a:pt x="5229" y="638"/>
                    <a:pt x="5198" y="638"/>
                  </a:cubicBezTo>
                  <a:cubicBezTo>
                    <a:pt x="5168" y="669"/>
                    <a:pt x="5137" y="699"/>
                    <a:pt x="5107" y="730"/>
                  </a:cubicBezTo>
                  <a:cubicBezTo>
                    <a:pt x="5107" y="730"/>
                    <a:pt x="5077" y="730"/>
                    <a:pt x="5077" y="730"/>
                  </a:cubicBezTo>
                  <a:cubicBezTo>
                    <a:pt x="5016" y="699"/>
                    <a:pt x="4955" y="669"/>
                    <a:pt x="4894" y="669"/>
                  </a:cubicBezTo>
                  <a:cubicBezTo>
                    <a:pt x="4864" y="669"/>
                    <a:pt x="4834" y="699"/>
                    <a:pt x="4834" y="699"/>
                  </a:cubicBezTo>
                  <a:cubicBezTo>
                    <a:pt x="4834" y="730"/>
                    <a:pt x="4834" y="760"/>
                    <a:pt x="4834" y="790"/>
                  </a:cubicBezTo>
                  <a:cubicBezTo>
                    <a:pt x="4834" y="882"/>
                    <a:pt x="4864" y="1003"/>
                    <a:pt x="4894" y="1094"/>
                  </a:cubicBezTo>
                  <a:cubicBezTo>
                    <a:pt x="4894" y="1216"/>
                    <a:pt x="4925" y="1338"/>
                    <a:pt x="4985" y="1459"/>
                  </a:cubicBezTo>
                  <a:cubicBezTo>
                    <a:pt x="4985" y="1490"/>
                    <a:pt x="4985" y="1520"/>
                    <a:pt x="4925" y="1520"/>
                  </a:cubicBezTo>
                  <a:cubicBezTo>
                    <a:pt x="4894" y="1520"/>
                    <a:pt x="4834" y="1520"/>
                    <a:pt x="4834" y="1459"/>
                  </a:cubicBezTo>
                  <a:cubicBezTo>
                    <a:pt x="4803" y="1429"/>
                    <a:pt x="4773" y="1368"/>
                    <a:pt x="4742" y="1368"/>
                  </a:cubicBezTo>
                  <a:lnTo>
                    <a:pt x="4742" y="1338"/>
                  </a:lnTo>
                  <a:cubicBezTo>
                    <a:pt x="4742" y="1307"/>
                    <a:pt x="4803" y="1246"/>
                    <a:pt x="4742" y="1216"/>
                  </a:cubicBezTo>
                  <a:cubicBezTo>
                    <a:pt x="4682" y="1216"/>
                    <a:pt x="4651" y="1155"/>
                    <a:pt x="4651" y="1125"/>
                  </a:cubicBezTo>
                  <a:cubicBezTo>
                    <a:pt x="4621" y="1034"/>
                    <a:pt x="4560" y="942"/>
                    <a:pt x="4530" y="851"/>
                  </a:cubicBezTo>
                  <a:cubicBezTo>
                    <a:pt x="4499" y="821"/>
                    <a:pt x="4469" y="760"/>
                    <a:pt x="4408" y="760"/>
                  </a:cubicBezTo>
                  <a:cubicBezTo>
                    <a:pt x="4378" y="730"/>
                    <a:pt x="4317" y="730"/>
                    <a:pt x="4317" y="790"/>
                  </a:cubicBezTo>
                  <a:cubicBezTo>
                    <a:pt x="4286" y="790"/>
                    <a:pt x="4286" y="821"/>
                    <a:pt x="4286" y="821"/>
                  </a:cubicBezTo>
                  <a:cubicBezTo>
                    <a:pt x="4256" y="942"/>
                    <a:pt x="4256" y="1034"/>
                    <a:pt x="4256" y="1155"/>
                  </a:cubicBezTo>
                  <a:cubicBezTo>
                    <a:pt x="4256" y="1186"/>
                    <a:pt x="4256" y="1246"/>
                    <a:pt x="4226" y="1277"/>
                  </a:cubicBezTo>
                  <a:cubicBezTo>
                    <a:pt x="4195" y="1338"/>
                    <a:pt x="4165" y="1307"/>
                    <a:pt x="4104" y="1277"/>
                  </a:cubicBezTo>
                  <a:lnTo>
                    <a:pt x="4074" y="1277"/>
                  </a:lnTo>
                  <a:lnTo>
                    <a:pt x="4043" y="1307"/>
                  </a:lnTo>
                  <a:cubicBezTo>
                    <a:pt x="4013" y="1307"/>
                    <a:pt x="3982" y="1307"/>
                    <a:pt x="3982" y="1277"/>
                  </a:cubicBezTo>
                  <a:cubicBezTo>
                    <a:pt x="3982" y="1246"/>
                    <a:pt x="4043" y="1186"/>
                    <a:pt x="4013" y="1155"/>
                  </a:cubicBezTo>
                  <a:cubicBezTo>
                    <a:pt x="3982" y="1064"/>
                    <a:pt x="3982" y="973"/>
                    <a:pt x="4013" y="882"/>
                  </a:cubicBezTo>
                  <a:cubicBezTo>
                    <a:pt x="3982" y="851"/>
                    <a:pt x="3982" y="821"/>
                    <a:pt x="3982" y="821"/>
                  </a:cubicBezTo>
                  <a:cubicBezTo>
                    <a:pt x="3982" y="790"/>
                    <a:pt x="3982" y="790"/>
                    <a:pt x="3982" y="790"/>
                  </a:cubicBezTo>
                  <a:cubicBezTo>
                    <a:pt x="3952" y="790"/>
                    <a:pt x="3922" y="790"/>
                    <a:pt x="3922" y="821"/>
                  </a:cubicBezTo>
                  <a:cubicBezTo>
                    <a:pt x="3891" y="851"/>
                    <a:pt x="3891" y="882"/>
                    <a:pt x="3891" y="942"/>
                  </a:cubicBezTo>
                  <a:cubicBezTo>
                    <a:pt x="3891" y="973"/>
                    <a:pt x="3891" y="1034"/>
                    <a:pt x="3891" y="1064"/>
                  </a:cubicBezTo>
                  <a:cubicBezTo>
                    <a:pt x="3861" y="1094"/>
                    <a:pt x="3830" y="1155"/>
                    <a:pt x="3800" y="1186"/>
                  </a:cubicBezTo>
                  <a:lnTo>
                    <a:pt x="3800" y="1186"/>
                  </a:lnTo>
                  <a:lnTo>
                    <a:pt x="3800" y="1186"/>
                  </a:lnTo>
                  <a:lnTo>
                    <a:pt x="3739" y="1246"/>
                  </a:lnTo>
                  <a:lnTo>
                    <a:pt x="3678" y="1307"/>
                  </a:lnTo>
                  <a:lnTo>
                    <a:pt x="3678" y="1307"/>
                  </a:lnTo>
                  <a:lnTo>
                    <a:pt x="3678" y="1338"/>
                  </a:lnTo>
                  <a:lnTo>
                    <a:pt x="3678" y="1307"/>
                  </a:lnTo>
                  <a:lnTo>
                    <a:pt x="3678" y="1307"/>
                  </a:lnTo>
                  <a:cubicBezTo>
                    <a:pt x="3709" y="1277"/>
                    <a:pt x="3709" y="1246"/>
                    <a:pt x="3739" y="1246"/>
                  </a:cubicBezTo>
                  <a:lnTo>
                    <a:pt x="3800" y="1186"/>
                  </a:lnTo>
                  <a:lnTo>
                    <a:pt x="3800" y="1186"/>
                  </a:lnTo>
                  <a:cubicBezTo>
                    <a:pt x="3800" y="1155"/>
                    <a:pt x="3800" y="1125"/>
                    <a:pt x="3800" y="1094"/>
                  </a:cubicBezTo>
                  <a:cubicBezTo>
                    <a:pt x="3830" y="1034"/>
                    <a:pt x="3861" y="973"/>
                    <a:pt x="3861" y="912"/>
                  </a:cubicBezTo>
                  <a:cubicBezTo>
                    <a:pt x="3891" y="851"/>
                    <a:pt x="3891" y="790"/>
                    <a:pt x="3861" y="730"/>
                  </a:cubicBezTo>
                  <a:cubicBezTo>
                    <a:pt x="3861" y="699"/>
                    <a:pt x="3830" y="669"/>
                    <a:pt x="3800" y="669"/>
                  </a:cubicBezTo>
                  <a:cubicBezTo>
                    <a:pt x="3739" y="669"/>
                    <a:pt x="3709" y="699"/>
                    <a:pt x="3648" y="699"/>
                  </a:cubicBezTo>
                  <a:cubicBezTo>
                    <a:pt x="3587" y="730"/>
                    <a:pt x="3496" y="760"/>
                    <a:pt x="3405" y="760"/>
                  </a:cubicBezTo>
                  <a:cubicBezTo>
                    <a:pt x="3283" y="790"/>
                    <a:pt x="3131" y="790"/>
                    <a:pt x="3010" y="790"/>
                  </a:cubicBezTo>
                  <a:cubicBezTo>
                    <a:pt x="2979" y="821"/>
                    <a:pt x="2949" y="851"/>
                    <a:pt x="2949" y="912"/>
                  </a:cubicBezTo>
                  <a:lnTo>
                    <a:pt x="2949" y="973"/>
                  </a:lnTo>
                  <a:cubicBezTo>
                    <a:pt x="2949" y="1003"/>
                    <a:pt x="2949" y="973"/>
                    <a:pt x="2949" y="973"/>
                  </a:cubicBezTo>
                  <a:lnTo>
                    <a:pt x="2919" y="973"/>
                  </a:lnTo>
                  <a:cubicBezTo>
                    <a:pt x="2888" y="942"/>
                    <a:pt x="2858" y="912"/>
                    <a:pt x="2858" y="882"/>
                  </a:cubicBezTo>
                  <a:cubicBezTo>
                    <a:pt x="2827" y="882"/>
                    <a:pt x="2767" y="882"/>
                    <a:pt x="2706" y="882"/>
                  </a:cubicBezTo>
                  <a:cubicBezTo>
                    <a:pt x="2675" y="912"/>
                    <a:pt x="2645" y="942"/>
                    <a:pt x="2615" y="1003"/>
                  </a:cubicBezTo>
                  <a:cubicBezTo>
                    <a:pt x="2615" y="1003"/>
                    <a:pt x="2615" y="1034"/>
                    <a:pt x="2615" y="1064"/>
                  </a:cubicBezTo>
                  <a:cubicBezTo>
                    <a:pt x="2615" y="1125"/>
                    <a:pt x="2615" y="1186"/>
                    <a:pt x="2615" y="1216"/>
                  </a:cubicBezTo>
                  <a:cubicBezTo>
                    <a:pt x="2584" y="1277"/>
                    <a:pt x="2523" y="1307"/>
                    <a:pt x="2493" y="1338"/>
                  </a:cubicBezTo>
                  <a:cubicBezTo>
                    <a:pt x="2493" y="1368"/>
                    <a:pt x="2463" y="1368"/>
                    <a:pt x="2463" y="1398"/>
                  </a:cubicBezTo>
                  <a:cubicBezTo>
                    <a:pt x="2432" y="1429"/>
                    <a:pt x="2402" y="1429"/>
                    <a:pt x="2371" y="1398"/>
                  </a:cubicBezTo>
                  <a:cubicBezTo>
                    <a:pt x="2311" y="1338"/>
                    <a:pt x="2250" y="1307"/>
                    <a:pt x="2189" y="1338"/>
                  </a:cubicBezTo>
                  <a:cubicBezTo>
                    <a:pt x="2098" y="1368"/>
                    <a:pt x="2007" y="1398"/>
                    <a:pt x="1946" y="1459"/>
                  </a:cubicBezTo>
                  <a:cubicBezTo>
                    <a:pt x="1885" y="1550"/>
                    <a:pt x="1794" y="1581"/>
                    <a:pt x="1703" y="1581"/>
                  </a:cubicBezTo>
                  <a:cubicBezTo>
                    <a:pt x="1703" y="1611"/>
                    <a:pt x="1672" y="1611"/>
                    <a:pt x="1672" y="1642"/>
                  </a:cubicBezTo>
                  <a:cubicBezTo>
                    <a:pt x="1581" y="1702"/>
                    <a:pt x="1520" y="1793"/>
                    <a:pt x="1460" y="1885"/>
                  </a:cubicBezTo>
                  <a:cubicBezTo>
                    <a:pt x="1429" y="1915"/>
                    <a:pt x="1429" y="2006"/>
                    <a:pt x="1520" y="2037"/>
                  </a:cubicBezTo>
                  <a:lnTo>
                    <a:pt x="1703" y="2097"/>
                  </a:lnTo>
                  <a:lnTo>
                    <a:pt x="1703" y="2097"/>
                  </a:lnTo>
                  <a:lnTo>
                    <a:pt x="1703" y="2097"/>
                  </a:lnTo>
                  <a:lnTo>
                    <a:pt x="1703" y="2097"/>
                  </a:lnTo>
                  <a:lnTo>
                    <a:pt x="1703" y="2097"/>
                  </a:lnTo>
                  <a:lnTo>
                    <a:pt x="1703" y="2128"/>
                  </a:lnTo>
                  <a:cubicBezTo>
                    <a:pt x="1733" y="2158"/>
                    <a:pt x="1733" y="2189"/>
                    <a:pt x="1703" y="2189"/>
                  </a:cubicBezTo>
                  <a:cubicBezTo>
                    <a:pt x="1672" y="2219"/>
                    <a:pt x="1642" y="2249"/>
                    <a:pt x="1642" y="2310"/>
                  </a:cubicBezTo>
                  <a:cubicBezTo>
                    <a:pt x="1612" y="2341"/>
                    <a:pt x="1612" y="2371"/>
                    <a:pt x="1581" y="2401"/>
                  </a:cubicBezTo>
                  <a:cubicBezTo>
                    <a:pt x="1520" y="2462"/>
                    <a:pt x="1460" y="2523"/>
                    <a:pt x="1429" y="2584"/>
                  </a:cubicBezTo>
                  <a:cubicBezTo>
                    <a:pt x="1399" y="2614"/>
                    <a:pt x="1368" y="2614"/>
                    <a:pt x="1308" y="2584"/>
                  </a:cubicBezTo>
                  <a:cubicBezTo>
                    <a:pt x="1216" y="2553"/>
                    <a:pt x="1095" y="2553"/>
                    <a:pt x="973" y="2553"/>
                  </a:cubicBezTo>
                  <a:cubicBezTo>
                    <a:pt x="943" y="2553"/>
                    <a:pt x="882" y="2584"/>
                    <a:pt x="852" y="2584"/>
                  </a:cubicBezTo>
                  <a:cubicBezTo>
                    <a:pt x="791" y="2645"/>
                    <a:pt x="730" y="2645"/>
                    <a:pt x="669" y="2675"/>
                  </a:cubicBezTo>
                  <a:cubicBezTo>
                    <a:pt x="548" y="2675"/>
                    <a:pt x="426" y="2705"/>
                    <a:pt x="305" y="2736"/>
                  </a:cubicBezTo>
                  <a:cubicBezTo>
                    <a:pt x="213" y="2766"/>
                    <a:pt x="122" y="2827"/>
                    <a:pt x="61" y="2918"/>
                  </a:cubicBezTo>
                  <a:cubicBezTo>
                    <a:pt x="31" y="2949"/>
                    <a:pt x="31" y="3040"/>
                    <a:pt x="61" y="3070"/>
                  </a:cubicBezTo>
                  <a:cubicBezTo>
                    <a:pt x="153" y="3161"/>
                    <a:pt x="153" y="3252"/>
                    <a:pt x="213" y="3313"/>
                  </a:cubicBezTo>
                  <a:lnTo>
                    <a:pt x="244" y="3313"/>
                  </a:lnTo>
                  <a:lnTo>
                    <a:pt x="274" y="3313"/>
                  </a:lnTo>
                  <a:cubicBezTo>
                    <a:pt x="274" y="3344"/>
                    <a:pt x="274" y="3344"/>
                    <a:pt x="244" y="3313"/>
                  </a:cubicBezTo>
                  <a:lnTo>
                    <a:pt x="244" y="3313"/>
                  </a:lnTo>
                  <a:lnTo>
                    <a:pt x="244" y="3313"/>
                  </a:lnTo>
                  <a:lnTo>
                    <a:pt x="244" y="3313"/>
                  </a:lnTo>
                  <a:cubicBezTo>
                    <a:pt x="274" y="3374"/>
                    <a:pt x="274" y="3435"/>
                    <a:pt x="305" y="3465"/>
                  </a:cubicBezTo>
                  <a:cubicBezTo>
                    <a:pt x="335" y="3526"/>
                    <a:pt x="396" y="3556"/>
                    <a:pt x="457" y="3526"/>
                  </a:cubicBezTo>
                  <a:cubicBezTo>
                    <a:pt x="487" y="3526"/>
                    <a:pt x="548" y="3496"/>
                    <a:pt x="578" y="3526"/>
                  </a:cubicBezTo>
                  <a:cubicBezTo>
                    <a:pt x="639" y="3556"/>
                    <a:pt x="700" y="3556"/>
                    <a:pt x="730" y="3526"/>
                  </a:cubicBezTo>
                  <a:cubicBezTo>
                    <a:pt x="760" y="3526"/>
                    <a:pt x="791" y="3526"/>
                    <a:pt x="791" y="3526"/>
                  </a:cubicBezTo>
                  <a:cubicBezTo>
                    <a:pt x="791" y="3526"/>
                    <a:pt x="821" y="3556"/>
                    <a:pt x="821" y="3587"/>
                  </a:cubicBezTo>
                  <a:cubicBezTo>
                    <a:pt x="821" y="3587"/>
                    <a:pt x="791" y="3617"/>
                    <a:pt x="791" y="3617"/>
                  </a:cubicBezTo>
                  <a:cubicBezTo>
                    <a:pt x="760" y="3617"/>
                    <a:pt x="730" y="3617"/>
                    <a:pt x="700" y="3617"/>
                  </a:cubicBezTo>
                  <a:cubicBezTo>
                    <a:pt x="609" y="3587"/>
                    <a:pt x="487" y="3587"/>
                    <a:pt x="396" y="3617"/>
                  </a:cubicBezTo>
                  <a:cubicBezTo>
                    <a:pt x="365" y="3648"/>
                    <a:pt x="305" y="3648"/>
                    <a:pt x="274" y="3617"/>
                  </a:cubicBezTo>
                  <a:cubicBezTo>
                    <a:pt x="213" y="3617"/>
                    <a:pt x="153" y="3617"/>
                    <a:pt x="92" y="3648"/>
                  </a:cubicBezTo>
                  <a:cubicBezTo>
                    <a:pt x="31" y="3678"/>
                    <a:pt x="1" y="3800"/>
                    <a:pt x="61" y="3860"/>
                  </a:cubicBezTo>
                  <a:cubicBezTo>
                    <a:pt x="122" y="3921"/>
                    <a:pt x="153" y="3982"/>
                    <a:pt x="213" y="4012"/>
                  </a:cubicBezTo>
                  <a:cubicBezTo>
                    <a:pt x="305" y="4043"/>
                    <a:pt x="244" y="4043"/>
                    <a:pt x="213" y="4073"/>
                  </a:cubicBezTo>
                  <a:cubicBezTo>
                    <a:pt x="183" y="4073"/>
                    <a:pt x="153" y="4104"/>
                    <a:pt x="122" y="4134"/>
                  </a:cubicBezTo>
                  <a:cubicBezTo>
                    <a:pt x="122" y="4134"/>
                    <a:pt x="122" y="4164"/>
                    <a:pt x="122" y="4195"/>
                  </a:cubicBezTo>
                  <a:cubicBezTo>
                    <a:pt x="153" y="4316"/>
                    <a:pt x="213" y="4408"/>
                    <a:pt x="335" y="4468"/>
                  </a:cubicBezTo>
                  <a:cubicBezTo>
                    <a:pt x="396" y="4529"/>
                    <a:pt x="426" y="4499"/>
                    <a:pt x="487" y="4438"/>
                  </a:cubicBezTo>
                  <a:cubicBezTo>
                    <a:pt x="517" y="4347"/>
                    <a:pt x="517" y="4377"/>
                    <a:pt x="548" y="4408"/>
                  </a:cubicBezTo>
                  <a:cubicBezTo>
                    <a:pt x="609" y="4408"/>
                    <a:pt x="609" y="4438"/>
                    <a:pt x="639" y="4468"/>
                  </a:cubicBezTo>
                  <a:cubicBezTo>
                    <a:pt x="669" y="4468"/>
                    <a:pt x="669" y="4468"/>
                    <a:pt x="700" y="4468"/>
                  </a:cubicBezTo>
                  <a:cubicBezTo>
                    <a:pt x="791" y="4438"/>
                    <a:pt x="912" y="4529"/>
                    <a:pt x="1034" y="4438"/>
                  </a:cubicBezTo>
                  <a:cubicBezTo>
                    <a:pt x="1034" y="4438"/>
                    <a:pt x="1034" y="4438"/>
                    <a:pt x="1064" y="4438"/>
                  </a:cubicBezTo>
                  <a:cubicBezTo>
                    <a:pt x="1156" y="4499"/>
                    <a:pt x="1277" y="4529"/>
                    <a:pt x="1368" y="4590"/>
                  </a:cubicBezTo>
                  <a:lnTo>
                    <a:pt x="1612" y="4803"/>
                  </a:lnTo>
                  <a:cubicBezTo>
                    <a:pt x="1642" y="4803"/>
                    <a:pt x="1642" y="4833"/>
                    <a:pt x="1672" y="4863"/>
                  </a:cubicBezTo>
                  <a:cubicBezTo>
                    <a:pt x="1672" y="4894"/>
                    <a:pt x="1672" y="4924"/>
                    <a:pt x="1672" y="4955"/>
                  </a:cubicBezTo>
                  <a:cubicBezTo>
                    <a:pt x="1672" y="4985"/>
                    <a:pt x="1642" y="5015"/>
                    <a:pt x="1642" y="5076"/>
                  </a:cubicBezTo>
                  <a:cubicBezTo>
                    <a:pt x="1581" y="5137"/>
                    <a:pt x="1612" y="5228"/>
                    <a:pt x="1642" y="5259"/>
                  </a:cubicBezTo>
                  <a:cubicBezTo>
                    <a:pt x="1672" y="5289"/>
                    <a:pt x="1703" y="5319"/>
                    <a:pt x="1703" y="5380"/>
                  </a:cubicBezTo>
                  <a:cubicBezTo>
                    <a:pt x="1703" y="5411"/>
                    <a:pt x="1703" y="5471"/>
                    <a:pt x="1672" y="5502"/>
                  </a:cubicBezTo>
                  <a:cubicBezTo>
                    <a:pt x="1642" y="5502"/>
                    <a:pt x="1642" y="5502"/>
                    <a:pt x="1672" y="5532"/>
                  </a:cubicBezTo>
                  <a:lnTo>
                    <a:pt x="1733" y="5563"/>
                  </a:lnTo>
                  <a:cubicBezTo>
                    <a:pt x="1764" y="5563"/>
                    <a:pt x="1764" y="5593"/>
                    <a:pt x="1764" y="5623"/>
                  </a:cubicBezTo>
                  <a:lnTo>
                    <a:pt x="1733" y="5654"/>
                  </a:lnTo>
                  <a:cubicBezTo>
                    <a:pt x="1703" y="5684"/>
                    <a:pt x="1703" y="5745"/>
                    <a:pt x="1733" y="5775"/>
                  </a:cubicBezTo>
                  <a:cubicBezTo>
                    <a:pt x="1733" y="5806"/>
                    <a:pt x="1733" y="5806"/>
                    <a:pt x="1733" y="5836"/>
                  </a:cubicBezTo>
                  <a:cubicBezTo>
                    <a:pt x="1733" y="5836"/>
                    <a:pt x="1703" y="5866"/>
                    <a:pt x="1703" y="5897"/>
                  </a:cubicBezTo>
                  <a:cubicBezTo>
                    <a:pt x="1703" y="5927"/>
                    <a:pt x="1733" y="5958"/>
                    <a:pt x="1733" y="5988"/>
                  </a:cubicBezTo>
                  <a:cubicBezTo>
                    <a:pt x="1764" y="6018"/>
                    <a:pt x="1733" y="6110"/>
                    <a:pt x="1733" y="6140"/>
                  </a:cubicBezTo>
                  <a:cubicBezTo>
                    <a:pt x="1764" y="6201"/>
                    <a:pt x="1733" y="6262"/>
                    <a:pt x="1703" y="6292"/>
                  </a:cubicBezTo>
                  <a:cubicBezTo>
                    <a:pt x="1703" y="6322"/>
                    <a:pt x="1703" y="6353"/>
                    <a:pt x="1703" y="6353"/>
                  </a:cubicBezTo>
                  <a:cubicBezTo>
                    <a:pt x="1703" y="6353"/>
                    <a:pt x="1733" y="6383"/>
                    <a:pt x="1764" y="6383"/>
                  </a:cubicBezTo>
                  <a:cubicBezTo>
                    <a:pt x="1764" y="6414"/>
                    <a:pt x="1764" y="6474"/>
                    <a:pt x="1703" y="6474"/>
                  </a:cubicBezTo>
                  <a:cubicBezTo>
                    <a:pt x="1672" y="6474"/>
                    <a:pt x="1642" y="6505"/>
                    <a:pt x="1612" y="6505"/>
                  </a:cubicBezTo>
                  <a:lnTo>
                    <a:pt x="1612" y="6566"/>
                  </a:lnTo>
                  <a:cubicBezTo>
                    <a:pt x="1612" y="6566"/>
                    <a:pt x="1703" y="6596"/>
                    <a:pt x="1612" y="6626"/>
                  </a:cubicBezTo>
                  <a:cubicBezTo>
                    <a:pt x="1520" y="6657"/>
                    <a:pt x="1551" y="6718"/>
                    <a:pt x="1551" y="6778"/>
                  </a:cubicBezTo>
                  <a:lnTo>
                    <a:pt x="1612" y="6778"/>
                  </a:lnTo>
                  <a:lnTo>
                    <a:pt x="1612" y="6778"/>
                  </a:lnTo>
                  <a:lnTo>
                    <a:pt x="1612" y="6778"/>
                  </a:lnTo>
                  <a:lnTo>
                    <a:pt x="1612" y="6778"/>
                  </a:lnTo>
                  <a:lnTo>
                    <a:pt x="1612" y="6778"/>
                  </a:lnTo>
                  <a:lnTo>
                    <a:pt x="1551" y="6839"/>
                  </a:lnTo>
                  <a:lnTo>
                    <a:pt x="1551" y="6839"/>
                  </a:lnTo>
                  <a:lnTo>
                    <a:pt x="1551" y="6839"/>
                  </a:lnTo>
                  <a:lnTo>
                    <a:pt x="1551" y="6839"/>
                  </a:lnTo>
                  <a:cubicBezTo>
                    <a:pt x="1551" y="6900"/>
                    <a:pt x="1520" y="6961"/>
                    <a:pt x="1460" y="7022"/>
                  </a:cubicBezTo>
                  <a:cubicBezTo>
                    <a:pt x="1429" y="7052"/>
                    <a:pt x="1429" y="7113"/>
                    <a:pt x="1460" y="7143"/>
                  </a:cubicBezTo>
                  <a:cubicBezTo>
                    <a:pt x="1551" y="7234"/>
                    <a:pt x="1642" y="7234"/>
                    <a:pt x="1733" y="7143"/>
                  </a:cubicBezTo>
                  <a:cubicBezTo>
                    <a:pt x="1733" y="7113"/>
                    <a:pt x="1764" y="7082"/>
                    <a:pt x="1764" y="7082"/>
                  </a:cubicBezTo>
                  <a:cubicBezTo>
                    <a:pt x="1794" y="7052"/>
                    <a:pt x="1855" y="7052"/>
                    <a:pt x="1885" y="7082"/>
                  </a:cubicBezTo>
                  <a:lnTo>
                    <a:pt x="1916" y="7082"/>
                  </a:lnTo>
                  <a:lnTo>
                    <a:pt x="1916" y="7082"/>
                  </a:lnTo>
                  <a:lnTo>
                    <a:pt x="1916" y="7082"/>
                  </a:lnTo>
                  <a:cubicBezTo>
                    <a:pt x="1916" y="7082"/>
                    <a:pt x="1946" y="7082"/>
                    <a:pt x="1946" y="7113"/>
                  </a:cubicBezTo>
                  <a:cubicBezTo>
                    <a:pt x="1946" y="7143"/>
                    <a:pt x="1946" y="7143"/>
                    <a:pt x="1916" y="7143"/>
                  </a:cubicBezTo>
                  <a:lnTo>
                    <a:pt x="1824" y="7295"/>
                  </a:lnTo>
                  <a:cubicBezTo>
                    <a:pt x="1824" y="7295"/>
                    <a:pt x="1824" y="7325"/>
                    <a:pt x="1824" y="7356"/>
                  </a:cubicBezTo>
                  <a:lnTo>
                    <a:pt x="1885" y="7386"/>
                  </a:lnTo>
                  <a:cubicBezTo>
                    <a:pt x="1946" y="7386"/>
                    <a:pt x="1946" y="7447"/>
                    <a:pt x="1916" y="7477"/>
                  </a:cubicBezTo>
                  <a:cubicBezTo>
                    <a:pt x="1916" y="7508"/>
                    <a:pt x="1916" y="7508"/>
                    <a:pt x="1885" y="7538"/>
                  </a:cubicBezTo>
                  <a:lnTo>
                    <a:pt x="1885" y="7538"/>
                  </a:lnTo>
                  <a:lnTo>
                    <a:pt x="1885" y="7538"/>
                  </a:lnTo>
                  <a:cubicBezTo>
                    <a:pt x="1946" y="7538"/>
                    <a:pt x="2007" y="7569"/>
                    <a:pt x="2007" y="7629"/>
                  </a:cubicBezTo>
                  <a:cubicBezTo>
                    <a:pt x="2007" y="7660"/>
                    <a:pt x="2007" y="7660"/>
                    <a:pt x="2007" y="7660"/>
                  </a:cubicBezTo>
                  <a:lnTo>
                    <a:pt x="1976" y="7660"/>
                  </a:lnTo>
                  <a:lnTo>
                    <a:pt x="1916" y="7538"/>
                  </a:lnTo>
                  <a:lnTo>
                    <a:pt x="1916" y="7538"/>
                  </a:lnTo>
                  <a:lnTo>
                    <a:pt x="1916" y="7538"/>
                  </a:lnTo>
                  <a:cubicBezTo>
                    <a:pt x="1855" y="7538"/>
                    <a:pt x="1764" y="7508"/>
                    <a:pt x="1703" y="7477"/>
                  </a:cubicBezTo>
                  <a:cubicBezTo>
                    <a:pt x="1672" y="7477"/>
                    <a:pt x="1612" y="7477"/>
                    <a:pt x="1581" y="7447"/>
                  </a:cubicBezTo>
                  <a:cubicBezTo>
                    <a:pt x="1520" y="7447"/>
                    <a:pt x="1460" y="7508"/>
                    <a:pt x="1490" y="7569"/>
                  </a:cubicBezTo>
                  <a:cubicBezTo>
                    <a:pt x="1490" y="7569"/>
                    <a:pt x="1490" y="7569"/>
                    <a:pt x="1490" y="7569"/>
                  </a:cubicBezTo>
                  <a:cubicBezTo>
                    <a:pt x="1490" y="7599"/>
                    <a:pt x="1490" y="7629"/>
                    <a:pt x="1490" y="7660"/>
                  </a:cubicBezTo>
                  <a:cubicBezTo>
                    <a:pt x="1460" y="7660"/>
                    <a:pt x="1429" y="7690"/>
                    <a:pt x="1429" y="7690"/>
                  </a:cubicBezTo>
                  <a:cubicBezTo>
                    <a:pt x="1368" y="7721"/>
                    <a:pt x="1368" y="7751"/>
                    <a:pt x="1338" y="7781"/>
                  </a:cubicBezTo>
                  <a:cubicBezTo>
                    <a:pt x="1338" y="7812"/>
                    <a:pt x="1338" y="7873"/>
                    <a:pt x="1308" y="7933"/>
                  </a:cubicBezTo>
                  <a:cubicBezTo>
                    <a:pt x="1338" y="8025"/>
                    <a:pt x="1368" y="8116"/>
                    <a:pt x="1460" y="8177"/>
                  </a:cubicBezTo>
                  <a:lnTo>
                    <a:pt x="1490" y="8177"/>
                  </a:lnTo>
                  <a:cubicBezTo>
                    <a:pt x="1581" y="8207"/>
                    <a:pt x="1672" y="8177"/>
                    <a:pt x="1764" y="8146"/>
                  </a:cubicBezTo>
                  <a:cubicBezTo>
                    <a:pt x="1824" y="8116"/>
                    <a:pt x="1824" y="8055"/>
                    <a:pt x="1794" y="7994"/>
                  </a:cubicBezTo>
                  <a:cubicBezTo>
                    <a:pt x="1794" y="7964"/>
                    <a:pt x="1764" y="7964"/>
                    <a:pt x="1764" y="7933"/>
                  </a:cubicBezTo>
                  <a:cubicBezTo>
                    <a:pt x="1703" y="7903"/>
                    <a:pt x="1672" y="7873"/>
                    <a:pt x="1672" y="7812"/>
                  </a:cubicBezTo>
                  <a:lnTo>
                    <a:pt x="1672" y="7812"/>
                  </a:lnTo>
                  <a:lnTo>
                    <a:pt x="1672" y="7812"/>
                  </a:lnTo>
                  <a:lnTo>
                    <a:pt x="1672" y="7812"/>
                  </a:lnTo>
                  <a:lnTo>
                    <a:pt x="1672" y="7812"/>
                  </a:lnTo>
                  <a:cubicBezTo>
                    <a:pt x="1794" y="7873"/>
                    <a:pt x="1946" y="7933"/>
                    <a:pt x="2068" y="7933"/>
                  </a:cubicBezTo>
                  <a:cubicBezTo>
                    <a:pt x="2098" y="7933"/>
                    <a:pt x="2128" y="7964"/>
                    <a:pt x="2098" y="7994"/>
                  </a:cubicBezTo>
                  <a:lnTo>
                    <a:pt x="2037" y="8055"/>
                  </a:lnTo>
                  <a:lnTo>
                    <a:pt x="2037" y="8055"/>
                  </a:lnTo>
                  <a:lnTo>
                    <a:pt x="2037" y="8055"/>
                  </a:lnTo>
                  <a:lnTo>
                    <a:pt x="2037" y="8055"/>
                  </a:lnTo>
                  <a:cubicBezTo>
                    <a:pt x="2007" y="8085"/>
                    <a:pt x="2007" y="8146"/>
                    <a:pt x="1976" y="8177"/>
                  </a:cubicBezTo>
                  <a:cubicBezTo>
                    <a:pt x="1976" y="8177"/>
                    <a:pt x="1976" y="8207"/>
                    <a:pt x="1976" y="8237"/>
                  </a:cubicBezTo>
                  <a:cubicBezTo>
                    <a:pt x="1976" y="8298"/>
                    <a:pt x="1976" y="8298"/>
                    <a:pt x="1946" y="8298"/>
                  </a:cubicBezTo>
                  <a:cubicBezTo>
                    <a:pt x="1916" y="8329"/>
                    <a:pt x="1885" y="8298"/>
                    <a:pt x="1885" y="8329"/>
                  </a:cubicBezTo>
                  <a:cubicBezTo>
                    <a:pt x="1885" y="8450"/>
                    <a:pt x="1764" y="8511"/>
                    <a:pt x="1672" y="8481"/>
                  </a:cubicBezTo>
                  <a:cubicBezTo>
                    <a:pt x="1642" y="8481"/>
                    <a:pt x="1581" y="8481"/>
                    <a:pt x="1551" y="8481"/>
                  </a:cubicBezTo>
                  <a:cubicBezTo>
                    <a:pt x="1551" y="8541"/>
                    <a:pt x="1551" y="8602"/>
                    <a:pt x="1581" y="8632"/>
                  </a:cubicBezTo>
                  <a:lnTo>
                    <a:pt x="1581" y="8632"/>
                  </a:lnTo>
                  <a:lnTo>
                    <a:pt x="1581" y="8632"/>
                  </a:lnTo>
                  <a:lnTo>
                    <a:pt x="1581" y="8632"/>
                  </a:lnTo>
                  <a:lnTo>
                    <a:pt x="1581" y="8632"/>
                  </a:lnTo>
                  <a:lnTo>
                    <a:pt x="1520" y="8632"/>
                  </a:lnTo>
                  <a:cubicBezTo>
                    <a:pt x="1460" y="8632"/>
                    <a:pt x="1460" y="8632"/>
                    <a:pt x="1429" y="8693"/>
                  </a:cubicBezTo>
                  <a:cubicBezTo>
                    <a:pt x="1429" y="8693"/>
                    <a:pt x="1429" y="8724"/>
                    <a:pt x="1399" y="8754"/>
                  </a:cubicBezTo>
                  <a:cubicBezTo>
                    <a:pt x="1368" y="8784"/>
                    <a:pt x="1308" y="8815"/>
                    <a:pt x="1308" y="8876"/>
                  </a:cubicBezTo>
                  <a:cubicBezTo>
                    <a:pt x="1277" y="8906"/>
                    <a:pt x="1277" y="8967"/>
                    <a:pt x="1247" y="9028"/>
                  </a:cubicBezTo>
                  <a:cubicBezTo>
                    <a:pt x="1247" y="9058"/>
                    <a:pt x="1216" y="9088"/>
                    <a:pt x="1216" y="9119"/>
                  </a:cubicBezTo>
                  <a:cubicBezTo>
                    <a:pt x="1216" y="9149"/>
                    <a:pt x="1216" y="9180"/>
                    <a:pt x="1247" y="9210"/>
                  </a:cubicBezTo>
                  <a:lnTo>
                    <a:pt x="1308" y="9240"/>
                  </a:lnTo>
                  <a:lnTo>
                    <a:pt x="1308" y="9240"/>
                  </a:lnTo>
                  <a:lnTo>
                    <a:pt x="1338" y="9240"/>
                  </a:lnTo>
                  <a:lnTo>
                    <a:pt x="1338" y="9240"/>
                  </a:lnTo>
                  <a:lnTo>
                    <a:pt x="1368" y="9240"/>
                  </a:lnTo>
                  <a:lnTo>
                    <a:pt x="1338" y="9240"/>
                  </a:lnTo>
                  <a:lnTo>
                    <a:pt x="1338" y="9240"/>
                  </a:lnTo>
                  <a:lnTo>
                    <a:pt x="1338" y="9240"/>
                  </a:lnTo>
                  <a:cubicBezTo>
                    <a:pt x="1277" y="9301"/>
                    <a:pt x="1247" y="9332"/>
                    <a:pt x="1216" y="9362"/>
                  </a:cubicBezTo>
                  <a:cubicBezTo>
                    <a:pt x="1156" y="9423"/>
                    <a:pt x="1156" y="9484"/>
                    <a:pt x="1216" y="9544"/>
                  </a:cubicBezTo>
                  <a:cubicBezTo>
                    <a:pt x="1247" y="9575"/>
                    <a:pt x="1247" y="9605"/>
                    <a:pt x="1247" y="9666"/>
                  </a:cubicBezTo>
                  <a:cubicBezTo>
                    <a:pt x="1247" y="9696"/>
                    <a:pt x="1247" y="9727"/>
                    <a:pt x="1277" y="9757"/>
                  </a:cubicBezTo>
                  <a:cubicBezTo>
                    <a:pt x="1308" y="9879"/>
                    <a:pt x="1338" y="10031"/>
                    <a:pt x="1338" y="10152"/>
                  </a:cubicBezTo>
                  <a:cubicBezTo>
                    <a:pt x="1308" y="10152"/>
                    <a:pt x="1308" y="10183"/>
                    <a:pt x="1338" y="10183"/>
                  </a:cubicBezTo>
                  <a:cubicBezTo>
                    <a:pt x="1338" y="10213"/>
                    <a:pt x="1338" y="10243"/>
                    <a:pt x="1368" y="10243"/>
                  </a:cubicBezTo>
                  <a:lnTo>
                    <a:pt x="1551" y="10183"/>
                  </a:lnTo>
                  <a:lnTo>
                    <a:pt x="1551" y="10183"/>
                  </a:lnTo>
                  <a:lnTo>
                    <a:pt x="1551" y="10183"/>
                  </a:lnTo>
                  <a:lnTo>
                    <a:pt x="1581" y="10183"/>
                  </a:lnTo>
                  <a:cubicBezTo>
                    <a:pt x="1581" y="10213"/>
                    <a:pt x="1581" y="10183"/>
                    <a:pt x="1551" y="10183"/>
                  </a:cubicBezTo>
                  <a:lnTo>
                    <a:pt x="1551" y="10183"/>
                  </a:lnTo>
                  <a:lnTo>
                    <a:pt x="1551" y="10183"/>
                  </a:lnTo>
                  <a:cubicBezTo>
                    <a:pt x="1551" y="10243"/>
                    <a:pt x="1490" y="10274"/>
                    <a:pt x="1429" y="10304"/>
                  </a:cubicBezTo>
                  <a:cubicBezTo>
                    <a:pt x="1399" y="10335"/>
                    <a:pt x="1368" y="10426"/>
                    <a:pt x="1368" y="10456"/>
                  </a:cubicBezTo>
                  <a:cubicBezTo>
                    <a:pt x="1399" y="10578"/>
                    <a:pt x="1429" y="10639"/>
                    <a:pt x="1460" y="10730"/>
                  </a:cubicBezTo>
                  <a:lnTo>
                    <a:pt x="1460" y="10730"/>
                  </a:lnTo>
                  <a:lnTo>
                    <a:pt x="1460" y="10730"/>
                  </a:lnTo>
                  <a:lnTo>
                    <a:pt x="1460" y="10730"/>
                  </a:lnTo>
                  <a:cubicBezTo>
                    <a:pt x="1460" y="10760"/>
                    <a:pt x="1490" y="10791"/>
                    <a:pt x="1520" y="10791"/>
                  </a:cubicBezTo>
                  <a:cubicBezTo>
                    <a:pt x="1551" y="10821"/>
                    <a:pt x="1581" y="10882"/>
                    <a:pt x="1551" y="10912"/>
                  </a:cubicBezTo>
                  <a:cubicBezTo>
                    <a:pt x="1551" y="10943"/>
                    <a:pt x="1520" y="10973"/>
                    <a:pt x="1551" y="10973"/>
                  </a:cubicBezTo>
                  <a:cubicBezTo>
                    <a:pt x="1581" y="11003"/>
                    <a:pt x="1612" y="11125"/>
                    <a:pt x="1642" y="11186"/>
                  </a:cubicBezTo>
                  <a:cubicBezTo>
                    <a:pt x="1642" y="11216"/>
                    <a:pt x="1642" y="11277"/>
                    <a:pt x="1642" y="11307"/>
                  </a:cubicBezTo>
                  <a:lnTo>
                    <a:pt x="1642" y="11368"/>
                  </a:lnTo>
                  <a:cubicBezTo>
                    <a:pt x="1642" y="11368"/>
                    <a:pt x="1703" y="11429"/>
                    <a:pt x="1733" y="11490"/>
                  </a:cubicBezTo>
                  <a:cubicBezTo>
                    <a:pt x="1764" y="11520"/>
                    <a:pt x="1855" y="11550"/>
                    <a:pt x="1855" y="11642"/>
                  </a:cubicBezTo>
                  <a:cubicBezTo>
                    <a:pt x="1855" y="11642"/>
                    <a:pt x="1885" y="11642"/>
                    <a:pt x="1885" y="11642"/>
                  </a:cubicBezTo>
                  <a:lnTo>
                    <a:pt x="2068" y="11611"/>
                  </a:lnTo>
                  <a:cubicBezTo>
                    <a:pt x="2098" y="11611"/>
                    <a:pt x="2098" y="11611"/>
                    <a:pt x="2128" y="11581"/>
                  </a:cubicBezTo>
                  <a:cubicBezTo>
                    <a:pt x="2159" y="11550"/>
                    <a:pt x="2219" y="11581"/>
                    <a:pt x="2219" y="11611"/>
                  </a:cubicBezTo>
                  <a:cubicBezTo>
                    <a:pt x="2219" y="11702"/>
                    <a:pt x="2250" y="11763"/>
                    <a:pt x="2311" y="11824"/>
                  </a:cubicBezTo>
                  <a:cubicBezTo>
                    <a:pt x="2341" y="11824"/>
                    <a:pt x="2341" y="11854"/>
                    <a:pt x="2371" y="11885"/>
                  </a:cubicBezTo>
                  <a:cubicBezTo>
                    <a:pt x="2371" y="11885"/>
                    <a:pt x="2402" y="11915"/>
                    <a:pt x="2432" y="11915"/>
                  </a:cubicBezTo>
                  <a:cubicBezTo>
                    <a:pt x="2432" y="11915"/>
                    <a:pt x="2554" y="11946"/>
                    <a:pt x="2615" y="11946"/>
                  </a:cubicBezTo>
                  <a:cubicBezTo>
                    <a:pt x="2645" y="11946"/>
                    <a:pt x="2706" y="11946"/>
                    <a:pt x="2706" y="11885"/>
                  </a:cubicBezTo>
                  <a:cubicBezTo>
                    <a:pt x="2767" y="11794"/>
                    <a:pt x="2767" y="11672"/>
                    <a:pt x="2858" y="11581"/>
                  </a:cubicBezTo>
                  <a:cubicBezTo>
                    <a:pt x="2858" y="11490"/>
                    <a:pt x="2888" y="11429"/>
                    <a:pt x="2949" y="11368"/>
                  </a:cubicBezTo>
                  <a:cubicBezTo>
                    <a:pt x="2979" y="11307"/>
                    <a:pt x="3010" y="11247"/>
                    <a:pt x="3010" y="11186"/>
                  </a:cubicBezTo>
                  <a:cubicBezTo>
                    <a:pt x="3040" y="11155"/>
                    <a:pt x="3040" y="11095"/>
                    <a:pt x="3071" y="11034"/>
                  </a:cubicBezTo>
                  <a:lnTo>
                    <a:pt x="3071" y="11034"/>
                  </a:lnTo>
                  <a:lnTo>
                    <a:pt x="3071" y="11034"/>
                  </a:lnTo>
                  <a:lnTo>
                    <a:pt x="3040" y="11034"/>
                  </a:lnTo>
                  <a:lnTo>
                    <a:pt x="3040" y="11034"/>
                  </a:lnTo>
                  <a:cubicBezTo>
                    <a:pt x="3040" y="11003"/>
                    <a:pt x="3040" y="11003"/>
                    <a:pt x="3071" y="11034"/>
                  </a:cubicBezTo>
                  <a:cubicBezTo>
                    <a:pt x="3071" y="11034"/>
                    <a:pt x="3071" y="11034"/>
                    <a:pt x="3071" y="11064"/>
                  </a:cubicBezTo>
                  <a:lnTo>
                    <a:pt x="3071" y="11064"/>
                  </a:lnTo>
                  <a:cubicBezTo>
                    <a:pt x="3101" y="11034"/>
                    <a:pt x="3131" y="11003"/>
                    <a:pt x="3162" y="10943"/>
                  </a:cubicBezTo>
                  <a:cubicBezTo>
                    <a:pt x="3192" y="10851"/>
                    <a:pt x="3253" y="10791"/>
                    <a:pt x="3344" y="10730"/>
                  </a:cubicBezTo>
                  <a:cubicBezTo>
                    <a:pt x="3435" y="10669"/>
                    <a:pt x="3466" y="10547"/>
                    <a:pt x="3405" y="10456"/>
                  </a:cubicBezTo>
                  <a:cubicBezTo>
                    <a:pt x="3405" y="10395"/>
                    <a:pt x="3405" y="10395"/>
                    <a:pt x="3435" y="10365"/>
                  </a:cubicBezTo>
                  <a:cubicBezTo>
                    <a:pt x="3466" y="10365"/>
                    <a:pt x="3466" y="10335"/>
                    <a:pt x="3496" y="10335"/>
                  </a:cubicBezTo>
                  <a:cubicBezTo>
                    <a:pt x="3496" y="10304"/>
                    <a:pt x="3526" y="10274"/>
                    <a:pt x="3496" y="10274"/>
                  </a:cubicBezTo>
                  <a:cubicBezTo>
                    <a:pt x="3496" y="10243"/>
                    <a:pt x="3496" y="10243"/>
                    <a:pt x="3496" y="10213"/>
                  </a:cubicBezTo>
                  <a:cubicBezTo>
                    <a:pt x="3466" y="10152"/>
                    <a:pt x="3466" y="10152"/>
                    <a:pt x="3526" y="10122"/>
                  </a:cubicBezTo>
                  <a:cubicBezTo>
                    <a:pt x="3587" y="10152"/>
                    <a:pt x="3618" y="10122"/>
                    <a:pt x="3648" y="10061"/>
                  </a:cubicBezTo>
                  <a:cubicBezTo>
                    <a:pt x="3678" y="10000"/>
                    <a:pt x="3709" y="9970"/>
                    <a:pt x="3800" y="9970"/>
                  </a:cubicBezTo>
                  <a:cubicBezTo>
                    <a:pt x="3861" y="10000"/>
                    <a:pt x="3982" y="9940"/>
                    <a:pt x="4074" y="9970"/>
                  </a:cubicBezTo>
                  <a:cubicBezTo>
                    <a:pt x="4104" y="9970"/>
                    <a:pt x="4134" y="9970"/>
                    <a:pt x="4165" y="9940"/>
                  </a:cubicBezTo>
                  <a:cubicBezTo>
                    <a:pt x="4165" y="9909"/>
                    <a:pt x="4195" y="9909"/>
                    <a:pt x="4226" y="9909"/>
                  </a:cubicBezTo>
                  <a:cubicBezTo>
                    <a:pt x="4347" y="9909"/>
                    <a:pt x="4499" y="9848"/>
                    <a:pt x="4590" y="9757"/>
                  </a:cubicBezTo>
                  <a:lnTo>
                    <a:pt x="4651" y="9757"/>
                  </a:lnTo>
                  <a:cubicBezTo>
                    <a:pt x="4712" y="9727"/>
                    <a:pt x="4803" y="9666"/>
                    <a:pt x="4834" y="9605"/>
                  </a:cubicBezTo>
                  <a:cubicBezTo>
                    <a:pt x="4894" y="9484"/>
                    <a:pt x="4985" y="9423"/>
                    <a:pt x="5046" y="9332"/>
                  </a:cubicBezTo>
                  <a:cubicBezTo>
                    <a:pt x="5107" y="9210"/>
                    <a:pt x="5229" y="9180"/>
                    <a:pt x="5320" y="9088"/>
                  </a:cubicBezTo>
                  <a:cubicBezTo>
                    <a:pt x="5350" y="9058"/>
                    <a:pt x="5441" y="9088"/>
                    <a:pt x="5502" y="9088"/>
                  </a:cubicBezTo>
                  <a:cubicBezTo>
                    <a:pt x="5533" y="9088"/>
                    <a:pt x="5563" y="9058"/>
                    <a:pt x="5593" y="9058"/>
                  </a:cubicBezTo>
                  <a:cubicBezTo>
                    <a:pt x="5624" y="9058"/>
                    <a:pt x="5654" y="9058"/>
                    <a:pt x="5685" y="9058"/>
                  </a:cubicBezTo>
                  <a:cubicBezTo>
                    <a:pt x="5715" y="9088"/>
                    <a:pt x="5776" y="9088"/>
                    <a:pt x="5837" y="9058"/>
                  </a:cubicBezTo>
                  <a:cubicBezTo>
                    <a:pt x="5928" y="8997"/>
                    <a:pt x="6019" y="8967"/>
                    <a:pt x="6110" y="8967"/>
                  </a:cubicBezTo>
                  <a:cubicBezTo>
                    <a:pt x="6262" y="8936"/>
                    <a:pt x="6414" y="8876"/>
                    <a:pt x="6566" y="8784"/>
                  </a:cubicBezTo>
                  <a:cubicBezTo>
                    <a:pt x="6688" y="8450"/>
                    <a:pt x="6870" y="8359"/>
                    <a:pt x="7052" y="8207"/>
                  </a:cubicBezTo>
                  <a:close/>
                  <a:moveTo>
                    <a:pt x="8268" y="2766"/>
                  </a:moveTo>
                  <a:lnTo>
                    <a:pt x="8268" y="2766"/>
                  </a:lnTo>
                  <a:lnTo>
                    <a:pt x="8299" y="2766"/>
                  </a:lnTo>
                  <a:cubicBezTo>
                    <a:pt x="8299" y="2766"/>
                    <a:pt x="8299" y="2797"/>
                    <a:pt x="8268" y="2766"/>
                  </a:cubicBezTo>
                  <a:cubicBezTo>
                    <a:pt x="8268" y="2766"/>
                    <a:pt x="8268" y="2766"/>
                    <a:pt x="8268" y="2766"/>
                  </a:cubicBezTo>
                  <a:close/>
                  <a:moveTo>
                    <a:pt x="8086" y="2827"/>
                  </a:moveTo>
                  <a:cubicBezTo>
                    <a:pt x="8086" y="2827"/>
                    <a:pt x="8116" y="2797"/>
                    <a:pt x="8116" y="2797"/>
                  </a:cubicBezTo>
                  <a:lnTo>
                    <a:pt x="8147" y="2797"/>
                  </a:lnTo>
                  <a:lnTo>
                    <a:pt x="8147" y="2857"/>
                  </a:lnTo>
                  <a:lnTo>
                    <a:pt x="8116" y="2888"/>
                  </a:lnTo>
                  <a:cubicBezTo>
                    <a:pt x="8086" y="2888"/>
                    <a:pt x="8055" y="2857"/>
                    <a:pt x="8086" y="2827"/>
                  </a:cubicBezTo>
                  <a:close/>
                  <a:moveTo>
                    <a:pt x="4013" y="9727"/>
                  </a:moveTo>
                  <a:lnTo>
                    <a:pt x="4013" y="9727"/>
                  </a:lnTo>
                  <a:lnTo>
                    <a:pt x="4013" y="9727"/>
                  </a:lnTo>
                  <a:lnTo>
                    <a:pt x="4043" y="9727"/>
                  </a:lnTo>
                  <a:close/>
                  <a:moveTo>
                    <a:pt x="5411" y="486"/>
                  </a:moveTo>
                  <a:cubicBezTo>
                    <a:pt x="5411" y="486"/>
                    <a:pt x="5411" y="456"/>
                    <a:pt x="5411" y="486"/>
                  </a:cubicBezTo>
                  <a:lnTo>
                    <a:pt x="5441" y="486"/>
                  </a:lnTo>
                  <a:close/>
                  <a:moveTo>
                    <a:pt x="5502" y="578"/>
                  </a:moveTo>
                  <a:cubicBezTo>
                    <a:pt x="5502" y="578"/>
                    <a:pt x="5502" y="547"/>
                    <a:pt x="5502" y="547"/>
                  </a:cubicBezTo>
                  <a:lnTo>
                    <a:pt x="5502" y="547"/>
                  </a:lnTo>
                  <a:cubicBezTo>
                    <a:pt x="5502" y="517"/>
                    <a:pt x="5502" y="517"/>
                    <a:pt x="5502" y="517"/>
                  </a:cubicBezTo>
                  <a:lnTo>
                    <a:pt x="5502" y="517"/>
                  </a:lnTo>
                  <a:lnTo>
                    <a:pt x="5502" y="517"/>
                  </a:lnTo>
                  <a:lnTo>
                    <a:pt x="5533" y="547"/>
                  </a:lnTo>
                  <a:close/>
                  <a:moveTo>
                    <a:pt x="6201" y="7812"/>
                  </a:moveTo>
                  <a:close/>
                  <a:moveTo>
                    <a:pt x="6293" y="7356"/>
                  </a:moveTo>
                  <a:lnTo>
                    <a:pt x="6293" y="7356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96;p34"/>
            <p:cNvSpPr/>
            <p:nvPr/>
          </p:nvSpPr>
          <p:spPr>
            <a:xfrm>
              <a:off x="5632367" y="256747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97;p34"/>
            <p:cNvSpPr/>
            <p:nvPr/>
          </p:nvSpPr>
          <p:spPr>
            <a:xfrm>
              <a:off x="5752661" y="253680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98;p34"/>
            <p:cNvSpPr/>
            <p:nvPr/>
          </p:nvSpPr>
          <p:spPr>
            <a:xfrm>
              <a:off x="6315641" y="310880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99;p34"/>
            <p:cNvSpPr/>
            <p:nvPr/>
          </p:nvSpPr>
          <p:spPr>
            <a:xfrm>
              <a:off x="6314434" y="3034221"/>
              <a:ext cx="176270" cy="157014"/>
            </a:xfrm>
            <a:custGeom>
              <a:avLst/>
              <a:gdLst/>
              <a:ahLst/>
              <a:cxnLst/>
              <a:rect l="l" t="t" r="r" b="b"/>
              <a:pathLst>
                <a:path w="8907" h="7934" extrusionOk="0">
                  <a:moveTo>
                    <a:pt x="8907" y="3648"/>
                  </a:moveTo>
                  <a:cubicBezTo>
                    <a:pt x="8816" y="3709"/>
                    <a:pt x="8816" y="3709"/>
                    <a:pt x="8785" y="3648"/>
                  </a:cubicBezTo>
                  <a:lnTo>
                    <a:pt x="8724" y="3587"/>
                  </a:lnTo>
                  <a:cubicBezTo>
                    <a:pt x="8694" y="3527"/>
                    <a:pt x="8694" y="3435"/>
                    <a:pt x="8572" y="3375"/>
                  </a:cubicBezTo>
                  <a:cubicBezTo>
                    <a:pt x="8542" y="3283"/>
                    <a:pt x="8451" y="3192"/>
                    <a:pt x="8481" y="3071"/>
                  </a:cubicBezTo>
                  <a:cubicBezTo>
                    <a:pt x="8481" y="3010"/>
                    <a:pt x="8451" y="2980"/>
                    <a:pt x="8390" y="2949"/>
                  </a:cubicBezTo>
                  <a:cubicBezTo>
                    <a:pt x="8360" y="2919"/>
                    <a:pt x="8299" y="2888"/>
                    <a:pt x="8238" y="2888"/>
                  </a:cubicBezTo>
                  <a:cubicBezTo>
                    <a:pt x="8238" y="2858"/>
                    <a:pt x="8208" y="2858"/>
                    <a:pt x="8208" y="2828"/>
                  </a:cubicBezTo>
                  <a:cubicBezTo>
                    <a:pt x="8208" y="2767"/>
                    <a:pt x="8208" y="2676"/>
                    <a:pt x="8147" y="2615"/>
                  </a:cubicBezTo>
                  <a:cubicBezTo>
                    <a:pt x="8117" y="2554"/>
                    <a:pt x="8086" y="2463"/>
                    <a:pt x="8086" y="2402"/>
                  </a:cubicBezTo>
                  <a:cubicBezTo>
                    <a:pt x="8086" y="2372"/>
                    <a:pt x="8086" y="2341"/>
                    <a:pt x="8056" y="2341"/>
                  </a:cubicBezTo>
                  <a:cubicBezTo>
                    <a:pt x="7934" y="2250"/>
                    <a:pt x="7813" y="2159"/>
                    <a:pt x="7661" y="2068"/>
                  </a:cubicBezTo>
                  <a:cubicBezTo>
                    <a:pt x="7630" y="2068"/>
                    <a:pt x="7600" y="2037"/>
                    <a:pt x="7600" y="1976"/>
                  </a:cubicBezTo>
                  <a:cubicBezTo>
                    <a:pt x="7600" y="1916"/>
                    <a:pt x="7569" y="1855"/>
                    <a:pt x="7600" y="1764"/>
                  </a:cubicBezTo>
                  <a:cubicBezTo>
                    <a:pt x="7600" y="1673"/>
                    <a:pt x="7569" y="1581"/>
                    <a:pt x="7509" y="1490"/>
                  </a:cubicBezTo>
                  <a:cubicBezTo>
                    <a:pt x="7478" y="1429"/>
                    <a:pt x="7448" y="1338"/>
                    <a:pt x="7448" y="1277"/>
                  </a:cubicBezTo>
                  <a:lnTo>
                    <a:pt x="7448" y="1065"/>
                  </a:lnTo>
                  <a:cubicBezTo>
                    <a:pt x="7448" y="1004"/>
                    <a:pt x="7417" y="913"/>
                    <a:pt x="7357" y="852"/>
                  </a:cubicBezTo>
                  <a:cubicBezTo>
                    <a:pt x="7326" y="821"/>
                    <a:pt x="7265" y="791"/>
                    <a:pt x="7235" y="821"/>
                  </a:cubicBezTo>
                  <a:cubicBezTo>
                    <a:pt x="7174" y="821"/>
                    <a:pt x="7144" y="791"/>
                    <a:pt x="7144" y="761"/>
                  </a:cubicBezTo>
                  <a:cubicBezTo>
                    <a:pt x="7144" y="730"/>
                    <a:pt x="7144" y="700"/>
                    <a:pt x="7144" y="669"/>
                  </a:cubicBezTo>
                  <a:cubicBezTo>
                    <a:pt x="7144" y="609"/>
                    <a:pt x="7113" y="517"/>
                    <a:pt x="7083" y="426"/>
                  </a:cubicBezTo>
                  <a:cubicBezTo>
                    <a:pt x="7083" y="305"/>
                    <a:pt x="6992" y="183"/>
                    <a:pt x="6962" y="62"/>
                  </a:cubicBezTo>
                  <a:cubicBezTo>
                    <a:pt x="6962" y="31"/>
                    <a:pt x="6931" y="31"/>
                    <a:pt x="6901" y="1"/>
                  </a:cubicBezTo>
                  <a:cubicBezTo>
                    <a:pt x="6901" y="1"/>
                    <a:pt x="6870" y="1"/>
                    <a:pt x="6870" y="1"/>
                  </a:cubicBezTo>
                  <a:cubicBezTo>
                    <a:pt x="6840" y="31"/>
                    <a:pt x="6840" y="31"/>
                    <a:pt x="6840" y="62"/>
                  </a:cubicBezTo>
                  <a:cubicBezTo>
                    <a:pt x="6810" y="122"/>
                    <a:pt x="6779" y="214"/>
                    <a:pt x="6749" y="274"/>
                  </a:cubicBezTo>
                  <a:cubicBezTo>
                    <a:pt x="6718" y="365"/>
                    <a:pt x="6718" y="426"/>
                    <a:pt x="6688" y="517"/>
                  </a:cubicBezTo>
                  <a:cubicBezTo>
                    <a:pt x="6658" y="639"/>
                    <a:pt x="6627" y="791"/>
                    <a:pt x="6627" y="913"/>
                  </a:cubicBezTo>
                  <a:cubicBezTo>
                    <a:pt x="6658" y="943"/>
                    <a:pt x="6658" y="1004"/>
                    <a:pt x="6627" y="1034"/>
                  </a:cubicBezTo>
                  <a:cubicBezTo>
                    <a:pt x="6597" y="1156"/>
                    <a:pt x="6566" y="1247"/>
                    <a:pt x="6536" y="1369"/>
                  </a:cubicBezTo>
                  <a:cubicBezTo>
                    <a:pt x="6506" y="1460"/>
                    <a:pt x="6506" y="1490"/>
                    <a:pt x="6475" y="1551"/>
                  </a:cubicBezTo>
                  <a:cubicBezTo>
                    <a:pt x="6445" y="1612"/>
                    <a:pt x="6414" y="1642"/>
                    <a:pt x="6354" y="1642"/>
                  </a:cubicBezTo>
                  <a:cubicBezTo>
                    <a:pt x="6262" y="1673"/>
                    <a:pt x="6171" y="1642"/>
                    <a:pt x="6110" y="1581"/>
                  </a:cubicBezTo>
                  <a:cubicBezTo>
                    <a:pt x="6080" y="1551"/>
                    <a:pt x="6080" y="1490"/>
                    <a:pt x="6050" y="1460"/>
                  </a:cubicBezTo>
                  <a:lnTo>
                    <a:pt x="5989" y="1460"/>
                  </a:lnTo>
                  <a:cubicBezTo>
                    <a:pt x="5928" y="1460"/>
                    <a:pt x="5867" y="1429"/>
                    <a:pt x="5806" y="1369"/>
                  </a:cubicBezTo>
                  <a:cubicBezTo>
                    <a:pt x="5746" y="1308"/>
                    <a:pt x="5685" y="1247"/>
                    <a:pt x="5594" y="1217"/>
                  </a:cubicBezTo>
                  <a:cubicBezTo>
                    <a:pt x="5533" y="1186"/>
                    <a:pt x="5503" y="1156"/>
                    <a:pt x="5472" y="1125"/>
                  </a:cubicBezTo>
                  <a:cubicBezTo>
                    <a:pt x="5442" y="1065"/>
                    <a:pt x="5411" y="1034"/>
                    <a:pt x="5381" y="1004"/>
                  </a:cubicBezTo>
                  <a:cubicBezTo>
                    <a:pt x="5320" y="973"/>
                    <a:pt x="5320" y="943"/>
                    <a:pt x="5351" y="913"/>
                  </a:cubicBezTo>
                  <a:cubicBezTo>
                    <a:pt x="5381" y="821"/>
                    <a:pt x="5411" y="730"/>
                    <a:pt x="5411" y="639"/>
                  </a:cubicBezTo>
                  <a:cubicBezTo>
                    <a:pt x="5411" y="609"/>
                    <a:pt x="5442" y="609"/>
                    <a:pt x="5472" y="578"/>
                  </a:cubicBezTo>
                  <a:cubicBezTo>
                    <a:pt x="5503" y="578"/>
                    <a:pt x="5533" y="578"/>
                    <a:pt x="5533" y="548"/>
                  </a:cubicBezTo>
                  <a:cubicBezTo>
                    <a:pt x="5594" y="487"/>
                    <a:pt x="5624" y="396"/>
                    <a:pt x="5655" y="335"/>
                  </a:cubicBezTo>
                  <a:lnTo>
                    <a:pt x="5655" y="305"/>
                  </a:lnTo>
                  <a:cubicBezTo>
                    <a:pt x="5624" y="244"/>
                    <a:pt x="5563" y="244"/>
                    <a:pt x="5533" y="274"/>
                  </a:cubicBezTo>
                  <a:cubicBezTo>
                    <a:pt x="5503" y="274"/>
                    <a:pt x="5442" y="274"/>
                    <a:pt x="5411" y="274"/>
                  </a:cubicBezTo>
                  <a:cubicBezTo>
                    <a:pt x="5381" y="244"/>
                    <a:pt x="5351" y="274"/>
                    <a:pt x="5320" y="274"/>
                  </a:cubicBezTo>
                  <a:cubicBezTo>
                    <a:pt x="5320" y="274"/>
                    <a:pt x="5290" y="274"/>
                    <a:pt x="5259" y="274"/>
                  </a:cubicBezTo>
                  <a:cubicBezTo>
                    <a:pt x="5107" y="244"/>
                    <a:pt x="4986" y="183"/>
                    <a:pt x="4864" y="122"/>
                  </a:cubicBezTo>
                  <a:cubicBezTo>
                    <a:pt x="4803" y="92"/>
                    <a:pt x="4712" y="62"/>
                    <a:pt x="4651" y="62"/>
                  </a:cubicBezTo>
                  <a:cubicBezTo>
                    <a:pt x="4651" y="62"/>
                    <a:pt x="4621" y="62"/>
                    <a:pt x="4591" y="62"/>
                  </a:cubicBezTo>
                  <a:lnTo>
                    <a:pt x="4591" y="62"/>
                  </a:lnTo>
                  <a:cubicBezTo>
                    <a:pt x="4560" y="62"/>
                    <a:pt x="4560" y="62"/>
                    <a:pt x="4591" y="92"/>
                  </a:cubicBezTo>
                  <a:lnTo>
                    <a:pt x="4651" y="153"/>
                  </a:lnTo>
                  <a:cubicBezTo>
                    <a:pt x="4682" y="183"/>
                    <a:pt x="4682" y="214"/>
                    <a:pt x="4651" y="244"/>
                  </a:cubicBezTo>
                  <a:cubicBezTo>
                    <a:pt x="4591" y="274"/>
                    <a:pt x="4530" y="274"/>
                    <a:pt x="4469" y="274"/>
                  </a:cubicBezTo>
                  <a:cubicBezTo>
                    <a:pt x="4439" y="274"/>
                    <a:pt x="4408" y="274"/>
                    <a:pt x="4378" y="274"/>
                  </a:cubicBezTo>
                  <a:cubicBezTo>
                    <a:pt x="4287" y="305"/>
                    <a:pt x="4226" y="365"/>
                    <a:pt x="4165" y="426"/>
                  </a:cubicBezTo>
                  <a:lnTo>
                    <a:pt x="3952" y="700"/>
                  </a:lnTo>
                  <a:cubicBezTo>
                    <a:pt x="3952" y="761"/>
                    <a:pt x="3952" y="791"/>
                    <a:pt x="3952" y="852"/>
                  </a:cubicBezTo>
                  <a:cubicBezTo>
                    <a:pt x="3952" y="882"/>
                    <a:pt x="3922" y="913"/>
                    <a:pt x="3892" y="913"/>
                  </a:cubicBezTo>
                  <a:cubicBezTo>
                    <a:pt x="3861" y="913"/>
                    <a:pt x="3800" y="882"/>
                    <a:pt x="3740" y="882"/>
                  </a:cubicBezTo>
                  <a:cubicBezTo>
                    <a:pt x="3709" y="913"/>
                    <a:pt x="3679" y="882"/>
                    <a:pt x="3648" y="852"/>
                  </a:cubicBezTo>
                  <a:cubicBezTo>
                    <a:pt x="3618" y="821"/>
                    <a:pt x="3557" y="761"/>
                    <a:pt x="3527" y="730"/>
                  </a:cubicBezTo>
                  <a:cubicBezTo>
                    <a:pt x="3496" y="669"/>
                    <a:pt x="3436" y="639"/>
                    <a:pt x="3375" y="669"/>
                  </a:cubicBezTo>
                  <a:cubicBezTo>
                    <a:pt x="3314" y="700"/>
                    <a:pt x="3284" y="700"/>
                    <a:pt x="3223" y="730"/>
                  </a:cubicBezTo>
                  <a:cubicBezTo>
                    <a:pt x="3162" y="761"/>
                    <a:pt x="3132" y="791"/>
                    <a:pt x="3071" y="821"/>
                  </a:cubicBezTo>
                  <a:cubicBezTo>
                    <a:pt x="2980" y="821"/>
                    <a:pt x="3010" y="913"/>
                    <a:pt x="2949" y="943"/>
                  </a:cubicBezTo>
                  <a:cubicBezTo>
                    <a:pt x="2949" y="973"/>
                    <a:pt x="2919" y="973"/>
                    <a:pt x="2888" y="1004"/>
                  </a:cubicBezTo>
                  <a:cubicBezTo>
                    <a:pt x="2828" y="1004"/>
                    <a:pt x="2767" y="1095"/>
                    <a:pt x="2797" y="1156"/>
                  </a:cubicBezTo>
                  <a:lnTo>
                    <a:pt x="2797" y="1217"/>
                  </a:lnTo>
                  <a:cubicBezTo>
                    <a:pt x="2797" y="1247"/>
                    <a:pt x="2767" y="1277"/>
                    <a:pt x="2737" y="1277"/>
                  </a:cubicBezTo>
                  <a:lnTo>
                    <a:pt x="2676" y="1277"/>
                  </a:lnTo>
                  <a:cubicBezTo>
                    <a:pt x="2615" y="1277"/>
                    <a:pt x="2585" y="1308"/>
                    <a:pt x="2615" y="1338"/>
                  </a:cubicBezTo>
                  <a:lnTo>
                    <a:pt x="2615" y="1460"/>
                  </a:lnTo>
                  <a:lnTo>
                    <a:pt x="2615" y="1460"/>
                  </a:lnTo>
                  <a:cubicBezTo>
                    <a:pt x="2615" y="1490"/>
                    <a:pt x="2585" y="1460"/>
                    <a:pt x="2554" y="1460"/>
                  </a:cubicBezTo>
                  <a:lnTo>
                    <a:pt x="2463" y="1369"/>
                  </a:lnTo>
                  <a:cubicBezTo>
                    <a:pt x="2463" y="1338"/>
                    <a:pt x="2433" y="1338"/>
                    <a:pt x="2402" y="1338"/>
                  </a:cubicBezTo>
                  <a:lnTo>
                    <a:pt x="2281" y="1460"/>
                  </a:lnTo>
                  <a:cubicBezTo>
                    <a:pt x="2250" y="1490"/>
                    <a:pt x="2250" y="1521"/>
                    <a:pt x="2250" y="1551"/>
                  </a:cubicBezTo>
                  <a:cubicBezTo>
                    <a:pt x="2250" y="1673"/>
                    <a:pt x="2189" y="1794"/>
                    <a:pt x="2098" y="1855"/>
                  </a:cubicBezTo>
                  <a:cubicBezTo>
                    <a:pt x="2098" y="1885"/>
                    <a:pt x="2068" y="1916"/>
                    <a:pt x="2068" y="1946"/>
                  </a:cubicBezTo>
                  <a:cubicBezTo>
                    <a:pt x="2007" y="2037"/>
                    <a:pt x="1885" y="2128"/>
                    <a:pt x="1764" y="2128"/>
                  </a:cubicBezTo>
                  <a:lnTo>
                    <a:pt x="1521" y="2159"/>
                  </a:lnTo>
                  <a:cubicBezTo>
                    <a:pt x="1399" y="2250"/>
                    <a:pt x="1247" y="2220"/>
                    <a:pt x="1156" y="2311"/>
                  </a:cubicBezTo>
                  <a:cubicBezTo>
                    <a:pt x="1126" y="2311"/>
                    <a:pt x="1095" y="2341"/>
                    <a:pt x="1065" y="2341"/>
                  </a:cubicBezTo>
                  <a:cubicBezTo>
                    <a:pt x="974" y="2311"/>
                    <a:pt x="882" y="2341"/>
                    <a:pt x="822" y="2372"/>
                  </a:cubicBezTo>
                  <a:cubicBezTo>
                    <a:pt x="700" y="2432"/>
                    <a:pt x="609" y="2493"/>
                    <a:pt x="487" y="2554"/>
                  </a:cubicBezTo>
                  <a:cubicBezTo>
                    <a:pt x="457" y="2584"/>
                    <a:pt x="396" y="2615"/>
                    <a:pt x="396" y="2645"/>
                  </a:cubicBezTo>
                  <a:cubicBezTo>
                    <a:pt x="366" y="2706"/>
                    <a:pt x="335" y="2645"/>
                    <a:pt x="335" y="2645"/>
                  </a:cubicBezTo>
                  <a:lnTo>
                    <a:pt x="274" y="2645"/>
                  </a:lnTo>
                  <a:cubicBezTo>
                    <a:pt x="244" y="2676"/>
                    <a:pt x="244" y="2706"/>
                    <a:pt x="244" y="2767"/>
                  </a:cubicBezTo>
                  <a:cubicBezTo>
                    <a:pt x="214" y="2797"/>
                    <a:pt x="214" y="2828"/>
                    <a:pt x="244" y="2888"/>
                  </a:cubicBezTo>
                  <a:cubicBezTo>
                    <a:pt x="214" y="2949"/>
                    <a:pt x="214" y="3040"/>
                    <a:pt x="183" y="3101"/>
                  </a:cubicBezTo>
                  <a:cubicBezTo>
                    <a:pt x="122" y="3162"/>
                    <a:pt x="122" y="3223"/>
                    <a:pt x="122" y="3283"/>
                  </a:cubicBezTo>
                  <a:cubicBezTo>
                    <a:pt x="122" y="3405"/>
                    <a:pt x="122" y="3496"/>
                    <a:pt x="183" y="3587"/>
                  </a:cubicBezTo>
                  <a:cubicBezTo>
                    <a:pt x="183" y="3618"/>
                    <a:pt x="183" y="3648"/>
                    <a:pt x="214" y="3679"/>
                  </a:cubicBezTo>
                  <a:cubicBezTo>
                    <a:pt x="214" y="3679"/>
                    <a:pt x="183" y="3709"/>
                    <a:pt x="183" y="3739"/>
                  </a:cubicBezTo>
                  <a:cubicBezTo>
                    <a:pt x="153" y="3739"/>
                    <a:pt x="153" y="3739"/>
                    <a:pt x="122" y="3770"/>
                  </a:cubicBezTo>
                  <a:lnTo>
                    <a:pt x="92" y="3861"/>
                  </a:lnTo>
                  <a:lnTo>
                    <a:pt x="92" y="3861"/>
                  </a:lnTo>
                  <a:cubicBezTo>
                    <a:pt x="62" y="3891"/>
                    <a:pt x="62" y="3922"/>
                    <a:pt x="92" y="3952"/>
                  </a:cubicBezTo>
                  <a:cubicBezTo>
                    <a:pt x="92" y="4013"/>
                    <a:pt x="122" y="4074"/>
                    <a:pt x="122" y="4135"/>
                  </a:cubicBezTo>
                  <a:cubicBezTo>
                    <a:pt x="122" y="4256"/>
                    <a:pt x="122" y="4347"/>
                    <a:pt x="183" y="4469"/>
                  </a:cubicBezTo>
                  <a:cubicBezTo>
                    <a:pt x="214" y="4560"/>
                    <a:pt x="214" y="4682"/>
                    <a:pt x="214" y="4803"/>
                  </a:cubicBezTo>
                  <a:cubicBezTo>
                    <a:pt x="214" y="4925"/>
                    <a:pt x="214" y="5077"/>
                    <a:pt x="274" y="5198"/>
                  </a:cubicBezTo>
                  <a:cubicBezTo>
                    <a:pt x="274" y="5229"/>
                    <a:pt x="274" y="5259"/>
                    <a:pt x="274" y="5320"/>
                  </a:cubicBezTo>
                  <a:cubicBezTo>
                    <a:pt x="274" y="5381"/>
                    <a:pt x="244" y="5442"/>
                    <a:pt x="214" y="5533"/>
                  </a:cubicBezTo>
                  <a:cubicBezTo>
                    <a:pt x="183" y="5624"/>
                    <a:pt x="153" y="5715"/>
                    <a:pt x="62" y="5776"/>
                  </a:cubicBezTo>
                  <a:cubicBezTo>
                    <a:pt x="1" y="5837"/>
                    <a:pt x="1" y="5928"/>
                    <a:pt x="62" y="5989"/>
                  </a:cubicBezTo>
                  <a:cubicBezTo>
                    <a:pt x="92" y="6019"/>
                    <a:pt x="153" y="6049"/>
                    <a:pt x="183" y="6110"/>
                  </a:cubicBezTo>
                  <a:cubicBezTo>
                    <a:pt x="214" y="6171"/>
                    <a:pt x="305" y="6201"/>
                    <a:pt x="396" y="6201"/>
                  </a:cubicBezTo>
                  <a:cubicBezTo>
                    <a:pt x="457" y="6201"/>
                    <a:pt x="518" y="6201"/>
                    <a:pt x="578" y="6201"/>
                  </a:cubicBezTo>
                  <a:cubicBezTo>
                    <a:pt x="609" y="6201"/>
                    <a:pt x="639" y="6201"/>
                    <a:pt x="670" y="6171"/>
                  </a:cubicBezTo>
                  <a:cubicBezTo>
                    <a:pt x="791" y="6080"/>
                    <a:pt x="974" y="6080"/>
                    <a:pt x="1065" y="5958"/>
                  </a:cubicBezTo>
                  <a:cubicBezTo>
                    <a:pt x="1065" y="5958"/>
                    <a:pt x="1095" y="5958"/>
                    <a:pt x="1126" y="5928"/>
                  </a:cubicBezTo>
                  <a:cubicBezTo>
                    <a:pt x="1247" y="5897"/>
                    <a:pt x="1369" y="5897"/>
                    <a:pt x="1490" y="5928"/>
                  </a:cubicBezTo>
                  <a:cubicBezTo>
                    <a:pt x="1612" y="5928"/>
                    <a:pt x="1733" y="5928"/>
                    <a:pt x="1825" y="5928"/>
                  </a:cubicBezTo>
                  <a:cubicBezTo>
                    <a:pt x="1885" y="5928"/>
                    <a:pt x="1946" y="5897"/>
                    <a:pt x="1977" y="5867"/>
                  </a:cubicBezTo>
                  <a:cubicBezTo>
                    <a:pt x="2098" y="5776"/>
                    <a:pt x="2220" y="5685"/>
                    <a:pt x="2341" y="5624"/>
                  </a:cubicBezTo>
                  <a:cubicBezTo>
                    <a:pt x="2402" y="5594"/>
                    <a:pt x="2433" y="5563"/>
                    <a:pt x="2463" y="5533"/>
                  </a:cubicBezTo>
                  <a:cubicBezTo>
                    <a:pt x="2524" y="5502"/>
                    <a:pt x="2585" y="5502"/>
                    <a:pt x="2645" y="5502"/>
                  </a:cubicBezTo>
                  <a:cubicBezTo>
                    <a:pt x="2797" y="5502"/>
                    <a:pt x="2980" y="5502"/>
                    <a:pt x="3132" y="5411"/>
                  </a:cubicBezTo>
                  <a:cubicBezTo>
                    <a:pt x="3253" y="5350"/>
                    <a:pt x="3375" y="5320"/>
                    <a:pt x="3496" y="5350"/>
                  </a:cubicBezTo>
                  <a:lnTo>
                    <a:pt x="3770" y="5350"/>
                  </a:lnTo>
                  <a:cubicBezTo>
                    <a:pt x="3831" y="5320"/>
                    <a:pt x="3861" y="5350"/>
                    <a:pt x="3892" y="5381"/>
                  </a:cubicBezTo>
                  <a:cubicBezTo>
                    <a:pt x="3952" y="5442"/>
                    <a:pt x="4013" y="5472"/>
                    <a:pt x="4074" y="5502"/>
                  </a:cubicBezTo>
                  <a:cubicBezTo>
                    <a:pt x="4165" y="5502"/>
                    <a:pt x="4226" y="5533"/>
                    <a:pt x="4317" y="5563"/>
                  </a:cubicBezTo>
                  <a:cubicBezTo>
                    <a:pt x="4347" y="5594"/>
                    <a:pt x="4378" y="5624"/>
                    <a:pt x="4378" y="5685"/>
                  </a:cubicBezTo>
                  <a:cubicBezTo>
                    <a:pt x="4378" y="5746"/>
                    <a:pt x="4378" y="5776"/>
                    <a:pt x="4439" y="5837"/>
                  </a:cubicBezTo>
                  <a:cubicBezTo>
                    <a:pt x="4469" y="5867"/>
                    <a:pt x="4499" y="5928"/>
                    <a:pt x="4499" y="5989"/>
                  </a:cubicBezTo>
                  <a:lnTo>
                    <a:pt x="4499" y="6201"/>
                  </a:lnTo>
                  <a:lnTo>
                    <a:pt x="4499" y="6262"/>
                  </a:lnTo>
                  <a:lnTo>
                    <a:pt x="4499" y="6293"/>
                  </a:lnTo>
                  <a:cubicBezTo>
                    <a:pt x="4530" y="6323"/>
                    <a:pt x="4530" y="6323"/>
                    <a:pt x="4560" y="6353"/>
                  </a:cubicBezTo>
                  <a:cubicBezTo>
                    <a:pt x="4591" y="6353"/>
                    <a:pt x="4591" y="6353"/>
                    <a:pt x="4621" y="6353"/>
                  </a:cubicBezTo>
                  <a:cubicBezTo>
                    <a:pt x="4682" y="6262"/>
                    <a:pt x="4743" y="6171"/>
                    <a:pt x="4834" y="6110"/>
                  </a:cubicBezTo>
                  <a:cubicBezTo>
                    <a:pt x="4925" y="6019"/>
                    <a:pt x="4925" y="6049"/>
                    <a:pt x="4955" y="6019"/>
                  </a:cubicBezTo>
                  <a:cubicBezTo>
                    <a:pt x="5016" y="5989"/>
                    <a:pt x="5047" y="5928"/>
                    <a:pt x="5077" y="5867"/>
                  </a:cubicBezTo>
                  <a:cubicBezTo>
                    <a:pt x="5138" y="5837"/>
                    <a:pt x="5077" y="5867"/>
                    <a:pt x="5107" y="5867"/>
                  </a:cubicBezTo>
                  <a:lnTo>
                    <a:pt x="5138" y="5897"/>
                  </a:lnTo>
                  <a:cubicBezTo>
                    <a:pt x="5138" y="5928"/>
                    <a:pt x="5138" y="5958"/>
                    <a:pt x="5107" y="5989"/>
                  </a:cubicBezTo>
                  <a:cubicBezTo>
                    <a:pt x="5047" y="6049"/>
                    <a:pt x="4986" y="6141"/>
                    <a:pt x="4986" y="6232"/>
                  </a:cubicBezTo>
                  <a:cubicBezTo>
                    <a:pt x="4955" y="6323"/>
                    <a:pt x="4895" y="6384"/>
                    <a:pt x="4834" y="6414"/>
                  </a:cubicBezTo>
                  <a:cubicBezTo>
                    <a:pt x="4803" y="6414"/>
                    <a:pt x="4803" y="6445"/>
                    <a:pt x="4803" y="6445"/>
                  </a:cubicBezTo>
                  <a:cubicBezTo>
                    <a:pt x="4803" y="6475"/>
                    <a:pt x="4803" y="6475"/>
                    <a:pt x="4803" y="6505"/>
                  </a:cubicBezTo>
                  <a:lnTo>
                    <a:pt x="4895" y="6505"/>
                  </a:lnTo>
                  <a:cubicBezTo>
                    <a:pt x="4955" y="6505"/>
                    <a:pt x="5016" y="6445"/>
                    <a:pt x="5047" y="6384"/>
                  </a:cubicBezTo>
                  <a:cubicBezTo>
                    <a:pt x="5047" y="6384"/>
                    <a:pt x="5077" y="6353"/>
                    <a:pt x="5077" y="6353"/>
                  </a:cubicBezTo>
                  <a:lnTo>
                    <a:pt x="5077" y="6353"/>
                  </a:lnTo>
                  <a:cubicBezTo>
                    <a:pt x="5077" y="6353"/>
                    <a:pt x="5107" y="6353"/>
                    <a:pt x="5107" y="6384"/>
                  </a:cubicBezTo>
                  <a:cubicBezTo>
                    <a:pt x="5138" y="6445"/>
                    <a:pt x="5107" y="6536"/>
                    <a:pt x="5047" y="6597"/>
                  </a:cubicBezTo>
                  <a:cubicBezTo>
                    <a:pt x="5047" y="6627"/>
                    <a:pt x="5047" y="6657"/>
                    <a:pt x="5077" y="6657"/>
                  </a:cubicBezTo>
                  <a:lnTo>
                    <a:pt x="5168" y="6657"/>
                  </a:lnTo>
                  <a:lnTo>
                    <a:pt x="5168" y="6657"/>
                  </a:lnTo>
                  <a:lnTo>
                    <a:pt x="5168" y="6688"/>
                  </a:lnTo>
                  <a:lnTo>
                    <a:pt x="5168" y="6688"/>
                  </a:lnTo>
                  <a:cubicBezTo>
                    <a:pt x="5138" y="6688"/>
                    <a:pt x="5138" y="6688"/>
                    <a:pt x="5168" y="6718"/>
                  </a:cubicBezTo>
                  <a:cubicBezTo>
                    <a:pt x="5229" y="6840"/>
                    <a:pt x="5229" y="6992"/>
                    <a:pt x="5168" y="7144"/>
                  </a:cubicBezTo>
                  <a:cubicBezTo>
                    <a:pt x="5168" y="7174"/>
                    <a:pt x="5168" y="7235"/>
                    <a:pt x="5168" y="7265"/>
                  </a:cubicBezTo>
                  <a:cubicBezTo>
                    <a:pt x="5168" y="7296"/>
                    <a:pt x="5229" y="7326"/>
                    <a:pt x="5229" y="7387"/>
                  </a:cubicBezTo>
                  <a:cubicBezTo>
                    <a:pt x="5290" y="7508"/>
                    <a:pt x="5381" y="7569"/>
                    <a:pt x="5503" y="7600"/>
                  </a:cubicBezTo>
                  <a:cubicBezTo>
                    <a:pt x="5563" y="7630"/>
                    <a:pt x="5655" y="7660"/>
                    <a:pt x="5685" y="7721"/>
                  </a:cubicBezTo>
                  <a:cubicBezTo>
                    <a:pt x="5746" y="7721"/>
                    <a:pt x="5746" y="7782"/>
                    <a:pt x="5806" y="7812"/>
                  </a:cubicBezTo>
                  <a:cubicBezTo>
                    <a:pt x="5837" y="7812"/>
                    <a:pt x="5867" y="7812"/>
                    <a:pt x="5898" y="7812"/>
                  </a:cubicBezTo>
                  <a:cubicBezTo>
                    <a:pt x="6019" y="7752"/>
                    <a:pt x="6110" y="7660"/>
                    <a:pt x="6202" y="7569"/>
                  </a:cubicBezTo>
                  <a:lnTo>
                    <a:pt x="6232" y="7569"/>
                  </a:lnTo>
                  <a:cubicBezTo>
                    <a:pt x="6232" y="7569"/>
                    <a:pt x="6232" y="7600"/>
                    <a:pt x="6232" y="7600"/>
                  </a:cubicBezTo>
                  <a:cubicBezTo>
                    <a:pt x="6232" y="7630"/>
                    <a:pt x="6202" y="7660"/>
                    <a:pt x="6232" y="7660"/>
                  </a:cubicBezTo>
                  <a:cubicBezTo>
                    <a:pt x="6293" y="7752"/>
                    <a:pt x="6354" y="7843"/>
                    <a:pt x="6414" y="7904"/>
                  </a:cubicBezTo>
                  <a:cubicBezTo>
                    <a:pt x="6414" y="7904"/>
                    <a:pt x="6475" y="7934"/>
                    <a:pt x="6475" y="7904"/>
                  </a:cubicBezTo>
                  <a:cubicBezTo>
                    <a:pt x="6566" y="7812"/>
                    <a:pt x="6688" y="7752"/>
                    <a:pt x="6779" y="7691"/>
                  </a:cubicBezTo>
                  <a:cubicBezTo>
                    <a:pt x="6870" y="7600"/>
                    <a:pt x="6992" y="7569"/>
                    <a:pt x="7113" y="7569"/>
                  </a:cubicBezTo>
                  <a:lnTo>
                    <a:pt x="7235" y="7569"/>
                  </a:lnTo>
                  <a:cubicBezTo>
                    <a:pt x="7326" y="7569"/>
                    <a:pt x="7417" y="7478"/>
                    <a:pt x="7417" y="7387"/>
                  </a:cubicBezTo>
                  <a:cubicBezTo>
                    <a:pt x="7448" y="7265"/>
                    <a:pt x="7478" y="7174"/>
                    <a:pt x="7509" y="7053"/>
                  </a:cubicBezTo>
                  <a:cubicBezTo>
                    <a:pt x="7539" y="6931"/>
                    <a:pt x="7600" y="6809"/>
                    <a:pt x="7691" y="6718"/>
                  </a:cubicBezTo>
                  <a:cubicBezTo>
                    <a:pt x="7752" y="6657"/>
                    <a:pt x="7813" y="6597"/>
                    <a:pt x="7843" y="6536"/>
                  </a:cubicBezTo>
                  <a:cubicBezTo>
                    <a:pt x="7873" y="6445"/>
                    <a:pt x="7934" y="6353"/>
                    <a:pt x="7965" y="6262"/>
                  </a:cubicBezTo>
                  <a:cubicBezTo>
                    <a:pt x="8025" y="6110"/>
                    <a:pt x="8147" y="5958"/>
                    <a:pt x="8299" y="5867"/>
                  </a:cubicBezTo>
                  <a:cubicBezTo>
                    <a:pt x="8329" y="5867"/>
                    <a:pt x="8329" y="5837"/>
                    <a:pt x="8360" y="5806"/>
                  </a:cubicBezTo>
                  <a:cubicBezTo>
                    <a:pt x="8390" y="5685"/>
                    <a:pt x="8512" y="5624"/>
                    <a:pt x="8542" y="5502"/>
                  </a:cubicBezTo>
                  <a:cubicBezTo>
                    <a:pt x="8572" y="5381"/>
                    <a:pt x="8572" y="5259"/>
                    <a:pt x="8633" y="5168"/>
                  </a:cubicBezTo>
                  <a:cubicBezTo>
                    <a:pt x="8664" y="5016"/>
                    <a:pt x="8724" y="4894"/>
                    <a:pt x="8785" y="4773"/>
                  </a:cubicBezTo>
                  <a:cubicBezTo>
                    <a:pt x="8816" y="4712"/>
                    <a:pt x="8816" y="4682"/>
                    <a:pt x="8846" y="4651"/>
                  </a:cubicBezTo>
                  <a:cubicBezTo>
                    <a:pt x="8846" y="4560"/>
                    <a:pt x="8846" y="4469"/>
                    <a:pt x="8816" y="4378"/>
                  </a:cubicBezTo>
                  <a:cubicBezTo>
                    <a:pt x="8785" y="4317"/>
                    <a:pt x="8785" y="4256"/>
                    <a:pt x="8816" y="4195"/>
                  </a:cubicBezTo>
                  <a:cubicBezTo>
                    <a:pt x="8816" y="4135"/>
                    <a:pt x="8846" y="4104"/>
                    <a:pt x="8846" y="4043"/>
                  </a:cubicBezTo>
                  <a:cubicBezTo>
                    <a:pt x="8846" y="3922"/>
                    <a:pt x="8876" y="3800"/>
                    <a:pt x="8907" y="3679"/>
                  </a:cubicBezTo>
                  <a:cubicBezTo>
                    <a:pt x="8907" y="3648"/>
                    <a:pt x="8907" y="3648"/>
                    <a:pt x="8907" y="3618"/>
                  </a:cubicBezTo>
                  <a:cubicBezTo>
                    <a:pt x="8907" y="3618"/>
                    <a:pt x="8907" y="3587"/>
                    <a:pt x="8907" y="3587"/>
                  </a:cubicBezTo>
                  <a:cubicBezTo>
                    <a:pt x="8876" y="3587"/>
                    <a:pt x="8876" y="3618"/>
                    <a:pt x="8907" y="364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00;p34"/>
            <p:cNvSpPr/>
            <p:nvPr/>
          </p:nvSpPr>
          <p:spPr>
            <a:xfrm>
              <a:off x="5568608" y="247424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01;p34"/>
            <p:cNvSpPr/>
            <p:nvPr/>
          </p:nvSpPr>
          <p:spPr>
            <a:xfrm>
              <a:off x="5574624" y="245800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02;p34"/>
            <p:cNvSpPr/>
            <p:nvPr/>
          </p:nvSpPr>
          <p:spPr>
            <a:xfrm>
              <a:off x="5539124" y="2418920"/>
              <a:ext cx="120937" cy="93250"/>
            </a:xfrm>
            <a:custGeom>
              <a:avLst/>
              <a:gdLst/>
              <a:ahLst/>
              <a:cxnLst/>
              <a:rect l="l" t="t" r="r" b="b"/>
              <a:pathLst>
                <a:path w="6111" h="4712" extrusionOk="0">
                  <a:moveTo>
                    <a:pt x="1794" y="2067"/>
                  </a:moveTo>
                  <a:cubicBezTo>
                    <a:pt x="1764" y="2128"/>
                    <a:pt x="1764" y="2189"/>
                    <a:pt x="1794" y="2219"/>
                  </a:cubicBezTo>
                  <a:cubicBezTo>
                    <a:pt x="1794" y="2280"/>
                    <a:pt x="1794" y="2371"/>
                    <a:pt x="1794" y="2432"/>
                  </a:cubicBezTo>
                  <a:cubicBezTo>
                    <a:pt x="1794" y="2493"/>
                    <a:pt x="1764" y="2553"/>
                    <a:pt x="1733" y="2614"/>
                  </a:cubicBezTo>
                  <a:cubicBezTo>
                    <a:pt x="1733" y="2644"/>
                    <a:pt x="1733" y="2644"/>
                    <a:pt x="1703" y="2644"/>
                  </a:cubicBezTo>
                  <a:cubicBezTo>
                    <a:pt x="1642" y="2675"/>
                    <a:pt x="1642" y="2736"/>
                    <a:pt x="1642" y="2796"/>
                  </a:cubicBezTo>
                  <a:lnTo>
                    <a:pt x="1642" y="2796"/>
                  </a:lnTo>
                  <a:lnTo>
                    <a:pt x="1703" y="2857"/>
                  </a:lnTo>
                  <a:lnTo>
                    <a:pt x="1733" y="2857"/>
                  </a:lnTo>
                  <a:lnTo>
                    <a:pt x="1794" y="2888"/>
                  </a:lnTo>
                  <a:lnTo>
                    <a:pt x="1825" y="2888"/>
                  </a:lnTo>
                  <a:lnTo>
                    <a:pt x="1825" y="2888"/>
                  </a:lnTo>
                  <a:lnTo>
                    <a:pt x="1855" y="2888"/>
                  </a:lnTo>
                  <a:cubicBezTo>
                    <a:pt x="1855" y="2888"/>
                    <a:pt x="1855" y="2888"/>
                    <a:pt x="1855" y="2888"/>
                  </a:cubicBezTo>
                  <a:cubicBezTo>
                    <a:pt x="1855" y="2918"/>
                    <a:pt x="1825" y="2918"/>
                    <a:pt x="1825" y="2888"/>
                  </a:cubicBezTo>
                  <a:lnTo>
                    <a:pt x="1825" y="2918"/>
                  </a:lnTo>
                  <a:lnTo>
                    <a:pt x="1825" y="2918"/>
                  </a:lnTo>
                  <a:lnTo>
                    <a:pt x="1825" y="2918"/>
                  </a:lnTo>
                  <a:cubicBezTo>
                    <a:pt x="1794" y="2918"/>
                    <a:pt x="1764" y="2918"/>
                    <a:pt x="1733" y="2888"/>
                  </a:cubicBezTo>
                  <a:lnTo>
                    <a:pt x="1733" y="2888"/>
                  </a:lnTo>
                  <a:lnTo>
                    <a:pt x="1673" y="2827"/>
                  </a:lnTo>
                  <a:lnTo>
                    <a:pt x="1673" y="2827"/>
                  </a:lnTo>
                  <a:lnTo>
                    <a:pt x="1490" y="2827"/>
                  </a:lnTo>
                  <a:cubicBezTo>
                    <a:pt x="1460" y="2857"/>
                    <a:pt x="1429" y="2857"/>
                    <a:pt x="1399" y="2857"/>
                  </a:cubicBezTo>
                  <a:lnTo>
                    <a:pt x="1217" y="2888"/>
                  </a:lnTo>
                  <a:cubicBezTo>
                    <a:pt x="1217" y="2979"/>
                    <a:pt x="1156" y="3070"/>
                    <a:pt x="1065" y="3100"/>
                  </a:cubicBezTo>
                  <a:cubicBezTo>
                    <a:pt x="1004" y="3161"/>
                    <a:pt x="974" y="3192"/>
                    <a:pt x="974" y="3283"/>
                  </a:cubicBezTo>
                  <a:cubicBezTo>
                    <a:pt x="974" y="3313"/>
                    <a:pt x="1004" y="3344"/>
                    <a:pt x="1034" y="3344"/>
                  </a:cubicBezTo>
                  <a:lnTo>
                    <a:pt x="1095" y="3344"/>
                  </a:lnTo>
                  <a:cubicBezTo>
                    <a:pt x="1156" y="3344"/>
                    <a:pt x="1186" y="3404"/>
                    <a:pt x="1186" y="3465"/>
                  </a:cubicBezTo>
                  <a:cubicBezTo>
                    <a:pt x="1186" y="3496"/>
                    <a:pt x="1186" y="3526"/>
                    <a:pt x="1186" y="3556"/>
                  </a:cubicBezTo>
                  <a:cubicBezTo>
                    <a:pt x="1186" y="3617"/>
                    <a:pt x="1156" y="3648"/>
                    <a:pt x="1125" y="3678"/>
                  </a:cubicBezTo>
                  <a:lnTo>
                    <a:pt x="1125" y="3678"/>
                  </a:lnTo>
                  <a:lnTo>
                    <a:pt x="1095" y="3678"/>
                  </a:lnTo>
                  <a:cubicBezTo>
                    <a:pt x="1095" y="3617"/>
                    <a:pt x="1065" y="3556"/>
                    <a:pt x="1065" y="3496"/>
                  </a:cubicBezTo>
                  <a:cubicBezTo>
                    <a:pt x="1034" y="3465"/>
                    <a:pt x="1004" y="3435"/>
                    <a:pt x="974" y="3435"/>
                  </a:cubicBezTo>
                  <a:cubicBezTo>
                    <a:pt x="943" y="3404"/>
                    <a:pt x="852" y="3404"/>
                    <a:pt x="791" y="3435"/>
                  </a:cubicBezTo>
                  <a:cubicBezTo>
                    <a:pt x="791" y="3435"/>
                    <a:pt x="791" y="3465"/>
                    <a:pt x="761" y="3465"/>
                  </a:cubicBezTo>
                  <a:cubicBezTo>
                    <a:pt x="761" y="3496"/>
                    <a:pt x="761" y="3526"/>
                    <a:pt x="730" y="3556"/>
                  </a:cubicBezTo>
                  <a:cubicBezTo>
                    <a:pt x="761" y="3648"/>
                    <a:pt x="761" y="3739"/>
                    <a:pt x="791" y="3860"/>
                  </a:cubicBezTo>
                  <a:lnTo>
                    <a:pt x="791" y="3860"/>
                  </a:lnTo>
                  <a:lnTo>
                    <a:pt x="791" y="3860"/>
                  </a:lnTo>
                  <a:lnTo>
                    <a:pt x="791" y="3860"/>
                  </a:lnTo>
                  <a:cubicBezTo>
                    <a:pt x="761" y="3860"/>
                    <a:pt x="730" y="3860"/>
                    <a:pt x="700" y="3860"/>
                  </a:cubicBezTo>
                  <a:cubicBezTo>
                    <a:pt x="548" y="3830"/>
                    <a:pt x="396" y="3860"/>
                    <a:pt x="274" y="3952"/>
                  </a:cubicBezTo>
                  <a:lnTo>
                    <a:pt x="244" y="3952"/>
                  </a:lnTo>
                  <a:lnTo>
                    <a:pt x="183" y="4012"/>
                  </a:lnTo>
                  <a:cubicBezTo>
                    <a:pt x="153" y="4043"/>
                    <a:pt x="153" y="4012"/>
                    <a:pt x="122" y="3982"/>
                  </a:cubicBezTo>
                  <a:cubicBezTo>
                    <a:pt x="92" y="3952"/>
                    <a:pt x="62" y="3952"/>
                    <a:pt x="31" y="3982"/>
                  </a:cubicBezTo>
                  <a:cubicBezTo>
                    <a:pt x="1" y="4043"/>
                    <a:pt x="1" y="4103"/>
                    <a:pt x="31" y="4164"/>
                  </a:cubicBezTo>
                  <a:cubicBezTo>
                    <a:pt x="122" y="4225"/>
                    <a:pt x="214" y="4286"/>
                    <a:pt x="305" y="4316"/>
                  </a:cubicBezTo>
                  <a:cubicBezTo>
                    <a:pt x="426" y="4377"/>
                    <a:pt x="518" y="4407"/>
                    <a:pt x="609" y="4468"/>
                  </a:cubicBezTo>
                  <a:lnTo>
                    <a:pt x="700" y="4529"/>
                  </a:lnTo>
                  <a:cubicBezTo>
                    <a:pt x="730" y="4529"/>
                    <a:pt x="791" y="4529"/>
                    <a:pt x="791" y="4468"/>
                  </a:cubicBezTo>
                  <a:cubicBezTo>
                    <a:pt x="822" y="4468"/>
                    <a:pt x="822" y="4468"/>
                    <a:pt x="822" y="4438"/>
                  </a:cubicBezTo>
                  <a:lnTo>
                    <a:pt x="822" y="4438"/>
                  </a:lnTo>
                  <a:lnTo>
                    <a:pt x="822" y="4438"/>
                  </a:lnTo>
                  <a:lnTo>
                    <a:pt x="822" y="4438"/>
                  </a:lnTo>
                  <a:lnTo>
                    <a:pt x="822" y="4438"/>
                  </a:lnTo>
                  <a:cubicBezTo>
                    <a:pt x="882" y="4438"/>
                    <a:pt x="913" y="4407"/>
                    <a:pt x="943" y="4438"/>
                  </a:cubicBezTo>
                  <a:cubicBezTo>
                    <a:pt x="1034" y="4499"/>
                    <a:pt x="1156" y="4529"/>
                    <a:pt x="1247" y="4529"/>
                  </a:cubicBezTo>
                  <a:lnTo>
                    <a:pt x="1308" y="4529"/>
                  </a:lnTo>
                  <a:cubicBezTo>
                    <a:pt x="1338" y="4529"/>
                    <a:pt x="1369" y="4559"/>
                    <a:pt x="1369" y="4620"/>
                  </a:cubicBezTo>
                  <a:cubicBezTo>
                    <a:pt x="1399" y="4681"/>
                    <a:pt x="1369" y="4651"/>
                    <a:pt x="1369" y="4651"/>
                  </a:cubicBezTo>
                  <a:cubicBezTo>
                    <a:pt x="1399" y="4681"/>
                    <a:pt x="1429" y="4711"/>
                    <a:pt x="1460" y="4711"/>
                  </a:cubicBezTo>
                  <a:lnTo>
                    <a:pt x="1642" y="4651"/>
                  </a:lnTo>
                  <a:cubicBezTo>
                    <a:pt x="1673" y="4651"/>
                    <a:pt x="1703" y="4620"/>
                    <a:pt x="1764" y="4620"/>
                  </a:cubicBezTo>
                  <a:cubicBezTo>
                    <a:pt x="1855" y="4620"/>
                    <a:pt x="1916" y="4559"/>
                    <a:pt x="1977" y="4499"/>
                  </a:cubicBezTo>
                  <a:lnTo>
                    <a:pt x="1977" y="4468"/>
                  </a:lnTo>
                  <a:cubicBezTo>
                    <a:pt x="2037" y="4407"/>
                    <a:pt x="2007" y="4316"/>
                    <a:pt x="1916" y="4316"/>
                  </a:cubicBezTo>
                  <a:cubicBezTo>
                    <a:pt x="1885" y="4316"/>
                    <a:pt x="1885" y="4286"/>
                    <a:pt x="1855" y="4255"/>
                  </a:cubicBezTo>
                  <a:cubicBezTo>
                    <a:pt x="1855" y="4225"/>
                    <a:pt x="1885" y="4164"/>
                    <a:pt x="1885" y="4164"/>
                  </a:cubicBezTo>
                  <a:cubicBezTo>
                    <a:pt x="1916" y="4134"/>
                    <a:pt x="1946" y="4134"/>
                    <a:pt x="1977" y="4103"/>
                  </a:cubicBezTo>
                  <a:lnTo>
                    <a:pt x="2129" y="4012"/>
                  </a:lnTo>
                  <a:cubicBezTo>
                    <a:pt x="2189" y="3982"/>
                    <a:pt x="2250" y="3921"/>
                    <a:pt x="2281" y="3860"/>
                  </a:cubicBezTo>
                  <a:cubicBezTo>
                    <a:pt x="2281" y="3860"/>
                    <a:pt x="2281" y="3830"/>
                    <a:pt x="2281" y="3800"/>
                  </a:cubicBezTo>
                  <a:lnTo>
                    <a:pt x="2281" y="3800"/>
                  </a:lnTo>
                  <a:cubicBezTo>
                    <a:pt x="2281" y="3739"/>
                    <a:pt x="2311" y="3739"/>
                    <a:pt x="2372" y="3739"/>
                  </a:cubicBezTo>
                  <a:cubicBezTo>
                    <a:pt x="2432" y="3769"/>
                    <a:pt x="2524" y="3769"/>
                    <a:pt x="2615" y="3739"/>
                  </a:cubicBezTo>
                  <a:cubicBezTo>
                    <a:pt x="2676" y="3739"/>
                    <a:pt x="2676" y="3678"/>
                    <a:pt x="2676" y="3648"/>
                  </a:cubicBezTo>
                  <a:cubicBezTo>
                    <a:pt x="2645" y="3587"/>
                    <a:pt x="2676" y="3617"/>
                    <a:pt x="2676" y="3587"/>
                  </a:cubicBezTo>
                  <a:lnTo>
                    <a:pt x="2676" y="3587"/>
                  </a:lnTo>
                  <a:lnTo>
                    <a:pt x="2676" y="3587"/>
                  </a:lnTo>
                  <a:lnTo>
                    <a:pt x="2645" y="3587"/>
                  </a:lnTo>
                  <a:lnTo>
                    <a:pt x="2676" y="3587"/>
                  </a:lnTo>
                  <a:lnTo>
                    <a:pt x="2676" y="3587"/>
                  </a:lnTo>
                  <a:lnTo>
                    <a:pt x="2676" y="3587"/>
                  </a:lnTo>
                  <a:cubicBezTo>
                    <a:pt x="2736" y="3617"/>
                    <a:pt x="2828" y="3587"/>
                    <a:pt x="2858" y="3526"/>
                  </a:cubicBezTo>
                  <a:cubicBezTo>
                    <a:pt x="2888" y="3496"/>
                    <a:pt x="2919" y="3435"/>
                    <a:pt x="2949" y="3404"/>
                  </a:cubicBezTo>
                  <a:cubicBezTo>
                    <a:pt x="2980" y="3374"/>
                    <a:pt x="3010" y="3344"/>
                    <a:pt x="3040" y="3313"/>
                  </a:cubicBezTo>
                  <a:cubicBezTo>
                    <a:pt x="3071" y="3283"/>
                    <a:pt x="3071" y="3222"/>
                    <a:pt x="3040" y="3161"/>
                  </a:cubicBezTo>
                  <a:cubicBezTo>
                    <a:pt x="3010" y="3131"/>
                    <a:pt x="2980" y="3100"/>
                    <a:pt x="2980" y="3070"/>
                  </a:cubicBezTo>
                  <a:lnTo>
                    <a:pt x="2980" y="3070"/>
                  </a:lnTo>
                  <a:lnTo>
                    <a:pt x="2980" y="3070"/>
                  </a:lnTo>
                  <a:lnTo>
                    <a:pt x="3010" y="3070"/>
                  </a:lnTo>
                  <a:lnTo>
                    <a:pt x="3010" y="3070"/>
                  </a:lnTo>
                  <a:cubicBezTo>
                    <a:pt x="3040" y="3070"/>
                    <a:pt x="3071" y="3100"/>
                    <a:pt x="3132" y="3100"/>
                  </a:cubicBezTo>
                  <a:cubicBezTo>
                    <a:pt x="3162" y="3131"/>
                    <a:pt x="3223" y="3100"/>
                    <a:pt x="3223" y="3040"/>
                  </a:cubicBezTo>
                  <a:cubicBezTo>
                    <a:pt x="3223" y="3009"/>
                    <a:pt x="3223" y="2948"/>
                    <a:pt x="3162" y="2918"/>
                  </a:cubicBezTo>
                  <a:cubicBezTo>
                    <a:pt x="3132" y="2918"/>
                    <a:pt x="3101" y="2888"/>
                    <a:pt x="3071" y="2888"/>
                  </a:cubicBezTo>
                  <a:lnTo>
                    <a:pt x="3040" y="2888"/>
                  </a:lnTo>
                  <a:cubicBezTo>
                    <a:pt x="3040" y="2888"/>
                    <a:pt x="3040" y="2857"/>
                    <a:pt x="3071" y="2857"/>
                  </a:cubicBezTo>
                  <a:cubicBezTo>
                    <a:pt x="3101" y="2857"/>
                    <a:pt x="3132" y="2857"/>
                    <a:pt x="3162" y="2857"/>
                  </a:cubicBezTo>
                  <a:cubicBezTo>
                    <a:pt x="3253" y="2857"/>
                    <a:pt x="3314" y="2857"/>
                    <a:pt x="3405" y="2857"/>
                  </a:cubicBezTo>
                  <a:cubicBezTo>
                    <a:pt x="3436" y="2857"/>
                    <a:pt x="3496" y="2827"/>
                    <a:pt x="3496" y="2766"/>
                  </a:cubicBezTo>
                  <a:lnTo>
                    <a:pt x="3496" y="2736"/>
                  </a:lnTo>
                  <a:lnTo>
                    <a:pt x="3527" y="2736"/>
                  </a:lnTo>
                  <a:lnTo>
                    <a:pt x="3588" y="2766"/>
                  </a:lnTo>
                  <a:cubicBezTo>
                    <a:pt x="3679" y="2857"/>
                    <a:pt x="3800" y="2827"/>
                    <a:pt x="3861" y="2736"/>
                  </a:cubicBezTo>
                  <a:cubicBezTo>
                    <a:pt x="3952" y="2614"/>
                    <a:pt x="4043" y="2523"/>
                    <a:pt x="4165" y="2432"/>
                  </a:cubicBezTo>
                  <a:cubicBezTo>
                    <a:pt x="4256" y="2401"/>
                    <a:pt x="4317" y="2371"/>
                    <a:pt x="4347" y="2310"/>
                  </a:cubicBezTo>
                  <a:cubicBezTo>
                    <a:pt x="4378" y="2280"/>
                    <a:pt x="4408" y="2249"/>
                    <a:pt x="4469" y="2249"/>
                  </a:cubicBezTo>
                  <a:cubicBezTo>
                    <a:pt x="4591" y="2189"/>
                    <a:pt x="4743" y="2128"/>
                    <a:pt x="4864" y="2097"/>
                  </a:cubicBezTo>
                  <a:cubicBezTo>
                    <a:pt x="4986" y="2037"/>
                    <a:pt x="5107" y="1976"/>
                    <a:pt x="5259" y="1885"/>
                  </a:cubicBezTo>
                  <a:cubicBezTo>
                    <a:pt x="5259" y="1885"/>
                    <a:pt x="5259" y="1854"/>
                    <a:pt x="5290" y="1824"/>
                  </a:cubicBezTo>
                  <a:cubicBezTo>
                    <a:pt x="5290" y="1793"/>
                    <a:pt x="5290" y="1763"/>
                    <a:pt x="5199" y="1763"/>
                  </a:cubicBezTo>
                  <a:cubicBezTo>
                    <a:pt x="5168" y="1733"/>
                    <a:pt x="5138" y="1733"/>
                    <a:pt x="5107" y="1702"/>
                  </a:cubicBezTo>
                  <a:lnTo>
                    <a:pt x="5107" y="1702"/>
                  </a:lnTo>
                  <a:lnTo>
                    <a:pt x="5107" y="1702"/>
                  </a:lnTo>
                  <a:lnTo>
                    <a:pt x="5107" y="1702"/>
                  </a:lnTo>
                  <a:lnTo>
                    <a:pt x="5107" y="1702"/>
                  </a:lnTo>
                  <a:cubicBezTo>
                    <a:pt x="5107" y="1672"/>
                    <a:pt x="5107" y="1641"/>
                    <a:pt x="5168" y="1641"/>
                  </a:cubicBezTo>
                  <a:lnTo>
                    <a:pt x="5594" y="1611"/>
                  </a:lnTo>
                  <a:lnTo>
                    <a:pt x="5958" y="1398"/>
                  </a:lnTo>
                  <a:cubicBezTo>
                    <a:pt x="5989" y="1398"/>
                    <a:pt x="5989" y="1398"/>
                    <a:pt x="6019" y="1368"/>
                  </a:cubicBezTo>
                  <a:cubicBezTo>
                    <a:pt x="6050" y="1337"/>
                    <a:pt x="6080" y="1307"/>
                    <a:pt x="6080" y="1277"/>
                  </a:cubicBezTo>
                  <a:cubicBezTo>
                    <a:pt x="6110" y="1216"/>
                    <a:pt x="6110" y="1155"/>
                    <a:pt x="6110" y="1125"/>
                  </a:cubicBezTo>
                  <a:cubicBezTo>
                    <a:pt x="6110" y="1064"/>
                    <a:pt x="6080" y="1003"/>
                    <a:pt x="6019" y="1003"/>
                  </a:cubicBezTo>
                  <a:cubicBezTo>
                    <a:pt x="5989" y="973"/>
                    <a:pt x="5958" y="942"/>
                    <a:pt x="5989" y="912"/>
                  </a:cubicBezTo>
                  <a:cubicBezTo>
                    <a:pt x="5989" y="851"/>
                    <a:pt x="5989" y="790"/>
                    <a:pt x="5989" y="730"/>
                  </a:cubicBezTo>
                  <a:cubicBezTo>
                    <a:pt x="5958" y="699"/>
                    <a:pt x="5958" y="699"/>
                    <a:pt x="5958" y="699"/>
                  </a:cubicBezTo>
                  <a:cubicBezTo>
                    <a:pt x="5898" y="669"/>
                    <a:pt x="5837" y="638"/>
                    <a:pt x="5776" y="638"/>
                  </a:cubicBezTo>
                  <a:cubicBezTo>
                    <a:pt x="5715" y="608"/>
                    <a:pt x="5654" y="608"/>
                    <a:pt x="5624" y="638"/>
                  </a:cubicBezTo>
                  <a:cubicBezTo>
                    <a:pt x="5594" y="638"/>
                    <a:pt x="5594" y="638"/>
                    <a:pt x="5563" y="638"/>
                  </a:cubicBezTo>
                  <a:lnTo>
                    <a:pt x="5563" y="638"/>
                  </a:lnTo>
                  <a:lnTo>
                    <a:pt x="5563" y="638"/>
                  </a:lnTo>
                  <a:lnTo>
                    <a:pt x="5533" y="669"/>
                  </a:lnTo>
                  <a:lnTo>
                    <a:pt x="5533" y="669"/>
                  </a:lnTo>
                  <a:cubicBezTo>
                    <a:pt x="5533" y="669"/>
                    <a:pt x="5563" y="638"/>
                    <a:pt x="5594" y="669"/>
                  </a:cubicBezTo>
                  <a:lnTo>
                    <a:pt x="5594" y="669"/>
                  </a:lnTo>
                  <a:lnTo>
                    <a:pt x="5594" y="669"/>
                  </a:lnTo>
                  <a:cubicBezTo>
                    <a:pt x="5594" y="638"/>
                    <a:pt x="5624" y="608"/>
                    <a:pt x="5654" y="578"/>
                  </a:cubicBezTo>
                  <a:cubicBezTo>
                    <a:pt x="5685" y="547"/>
                    <a:pt x="5715" y="517"/>
                    <a:pt x="5654" y="486"/>
                  </a:cubicBezTo>
                  <a:lnTo>
                    <a:pt x="5624" y="456"/>
                  </a:lnTo>
                  <a:lnTo>
                    <a:pt x="5594" y="456"/>
                  </a:lnTo>
                  <a:cubicBezTo>
                    <a:pt x="5533" y="456"/>
                    <a:pt x="5472" y="395"/>
                    <a:pt x="5411" y="365"/>
                  </a:cubicBezTo>
                  <a:cubicBezTo>
                    <a:pt x="5350" y="365"/>
                    <a:pt x="5320" y="334"/>
                    <a:pt x="5290" y="304"/>
                  </a:cubicBezTo>
                  <a:cubicBezTo>
                    <a:pt x="5290" y="243"/>
                    <a:pt x="5259" y="243"/>
                    <a:pt x="5229" y="243"/>
                  </a:cubicBezTo>
                  <a:cubicBezTo>
                    <a:pt x="5168" y="213"/>
                    <a:pt x="5077" y="213"/>
                    <a:pt x="5016" y="182"/>
                  </a:cubicBezTo>
                  <a:cubicBezTo>
                    <a:pt x="4955" y="152"/>
                    <a:pt x="4864" y="152"/>
                    <a:pt x="4803" y="182"/>
                  </a:cubicBezTo>
                  <a:cubicBezTo>
                    <a:pt x="4773" y="213"/>
                    <a:pt x="4743" y="182"/>
                    <a:pt x="4743" y="122"/>
                  </a:cubicBezTo>
                  <a:cubicBezTo>
                    <a:pt x="4743" y="61"/>
                    <a:pt x="4743" y="91"/>
                    <a:pt x="4743" y="91"/>
                  </a:cubicBezTo>
                  <a:cubicBezTo>
                    <a:pt x="4651" y="61"/>
                    <a:pt x="4560" y="30"/>
                    <a:pt x="4439" y="0"/>
                  </a:cubicBezTo>
                  <a:cubicBezTo>
                    <a:pt x="4408" y="0"/>
                    <a:pt x="4378" y="0"/>
                    <a:pt x="4347" y="0"/>
                  </a:cubicBezTo>
                  <a:cubicBezTo>
                    <a:pt x="4317" y="0"/>
                    <a:pt x="4287" y="30"/>
                    <a:pt x="4256" y="91"/>
                  </a:cubicBezTo>
                  <a:cubicBezTo>
                    <a:pt x="4256" y="152"/>
                    <a:pt x="4256" y="213"/>
                    <a:pt x="4256" y="274"/>
                  </a:cubicBezTo>
                  <a:cubicBezTo>
                    <a:pt x="4226" y="334"/>
                    <a:pt x="4256" y="274"/>
                    <a:pt x="4226" y="274"/>
                  </a:cubicBezTo>
                  <a:cubicBezTo>
                    <a:pt x="4226" y="274"/>
                    <a:pt x="4195" y="274"/>
                    <a:pt x="4195" y="274"/>
                  </a:cubicBezTo>
                  <a:lnTo>
                    <a:pt x="4195" y="182"/>
                  </a:lnTo>
                  <a:lnTo>
                    <a:pt x="4195" y="152"/>
                  </a:lnTo>
                  <a:cubicBezTo>
                    <a:pt x="4195" y="152"/>
                    <a:pt x="4165" y="122"/>
                    <a:pt x="4165" y="122"/>
                  </a:cubicBezTo>
                  <a:cubicBezTo>
                    <a:pt x="4074" y="122"/>
                    <a:pt x="4043" y="91"/>
                    <a:pt x="4013" y="30"/>
                  </a:cubicBezTo>
                  <a:cubicBezTo>
                    <a:pt x="3952" y="0"/>
                    <a:pt x="3922" y="0"/>
                    <a:pt x="3861" y="0"/>
                  </a:cubicBezTo>
                  <a:cubicBezTo>
                    <a:pt x="3831" y="30"/>
                    <a:pt x="3800" y="61"/>
                    <a:pt x="3800" y="122"/>
                  </a:cubicBezTo>
                  <a:cubicBezTo>
                    <a:pt x="3800" y="152"/>
                    <a:pt x="3800" y="182"/>
                    <a:pt x="3800" y="213"/>
                  </a:cubicBezTo>
                  <a:cubicBezTo>
                    <a:pt x="3800" y="213"/>
                    <a:pt x="3800" y="243"/>
                    <a:pt x="3800" y="243"/>
                  </a:cubicBezTo>
                  <a:cubicBezTo>
                    <a:pt x="3800" y="243"/>
                    <a:pt x="3800" y="243"/>
                    <a:pt x="3770" y="243"/>
                  </a:cubicBezTo>
                  <a:cubicBezTo>
                    <a:pt x="3740" y="182"/>
                    <a:pt x="3740" y="152"/>
                    <a:pt x="3709" y="91"/>
                  </a:cubicBezTo>
                  <a:cubicBezTo>
                    <a:pt x="3679" y="30"/>
                    <a:pt x="3588" y="30"/>
                    <a:pt x="3588" y="91"/>
                  </a:cubicBezTo>
                  <a:cubicBezTo>
                    <a:pt x="3557" y="152"/>
                    <a:pt x="3557" y="152"/>
                    <a:pt x="3496" y="152"/>
                  </a:cubicBezTo>
                  <a:lnTo>
                    <a:pt x="3496" y="152"/>
                  </a:lnTo>
                  <a:cubicBezTo>
                    <a:pt x="3436" y="152"/>
                    <a:pt x="3375" y="152"/>
                    <a:pt x="3405" y="213"/>
                  </a:cubicBezTo>
                  <a:cubicBezTo>
                    <a:pt x="3405" y="274"/>
                    <a:pt x="3375" y="334"/>
                    <a:pt x="3344" y="365"/>
                  </a:cubicBezTo>
                  <a:cubicBezTo>
                    <a:pt x="3314" y="365"/>
                    <a:pt x="3314" y="426"/>
                    <a:pt x="3284" y="456"/>
                  </a:cubicBezTo>
                  <a:cubicBezTo>
                    <a:pt x="3253" y="486"/>
                    <a:pt x="3192" y="486"/>
                    <a:pt x="3162" y="456"/>
                  </a:cubicBezTo>
                  <a:cubicBezTo>
                    <a:pt x="3132" y="365"/>
                    <a:pt x="3101" y="304"/>
                    <a:pt x="3071" y="243"/>
                  </a:cubicBezTo>
                  <a:cubicBezTo>
                    <a:pt x="3071" y="213"/>
                    <a:pt x="3010" y="213"/>
                    <a:pt x="2980" y="182"/>
                  </a:cubicBezTo>
                  <a:cubicBezTo>
                    <a:pt x="2919" y="182"/>
                    <a:pt x="2888" y="213"/>
                    <a:pt x="2888" y="274"/>
                  </a:cubicBezTo>
                  <a:cubicBezTo>
                    <a:pt x="2888" y="304"/>
                    <a:pt x="2858" y="334"/>
                    <a:pt x="2828" y="334"/>
                  </a:cubicBezTo>
                  <a:lnTo>
                    <a:pt x="2767" y="334"/>
                  </a:lnTo>
                  <a:cubicBezTo>
                    <a:pt x="2767" y="334"/>
                    <a:pt x="2736" y="395"/>
                    <a:pt x="2736" y="395"/>
                  </a:cubicBezTo>
                  <a:cubicBezTo>
                    <a:pt x="2736" y="395"/>
                    <a:pt x="2797" y="517"/>
                    <a:pt x="2828" y="578"/>
                  </a:cubicBezTo>
                  <a:lnTo>
                    <a:pt x="2828" y="578"/>
                  </a:lnTo>
                  <a:lnTo>
                    <a:pt x="2828" y="608"/>
                  </a:lnTo>
                  <a:lnTo>
                    <a:pt x="2828" y="608"/>
                  </a:lnTo>
                  <a:lnTo>
                    <a:pt x="2828" y="608"/>
                  </a:lnTo>
                  <a:cubicBezTo>
                    <a:pt x="2767" y="608"/>
                    <a:pt x="2736" y="608"/>
                    <a:pt x="2706" y="547"/>
                  </a:cubicBezTo>
                  <a:cubicBezTo>
                    <a:pt x="2676" y="517"/>
                    <a:pt x="2645" y="517"/>
                    <a:pt x="2615" y="517"/>
                  </a:cubicBezTo>
                  <a:cubicBezTo>
                    <a:pt x="2584" y="547"/>
                    <a:pt x="2554" y="547"/>
                    <a:pt x="2554" y="517"/>
                  </a:cubicBezTo>
                  <a:cubicBezTo>
                    <a:pt x="2524" y="486"/>
                    <a:pt x="2493" y="486"/>
                    <a:pt x="2493" y="456"/>
                  </a:cubicBezTo>
                  <a:cubicBezTo>
                    <a:pt x="2463" y="426"/>
                    <a:pt x="2432" y="426"/>
                    <a:pt x="2402" y="456"/>
                  </a:cubicBezTo>
                  <a:cubicBezTo>
                    <a:pt x="2372" y="486"/>
                    <a:pt x="2341" y="517"/>
                    <a:pt x="2311" y="547"/>
                  </a:cubicBezTo>
                  <a:cubicBezTo>
                    <a:pt x="2311" y="547"/>
                    <a:pt x="2281" y="547"/>
                    <a:pt x="2281" y="547"/>
                  </a:cubicBezTo>
                  <a:cubicBezTo>
                    <a:pt x="2250" y="486"/>
                    <a:pt x="2189" y="486"/>
                    <a:pt x="2159" y="486"/>
                  </a:cubicBezTo>
                  <a:cubicBezTo>
                    <a:pt x="2068" y="517"/>
                    <a:pt x="1977" y="547"/>
                    <a:pt x="1885" y="608"/>
                  </a:cubicBezTo>
                  <a:cubicBezTo>
                    <a:pt x="1855" y="608"/>
                    <a:pt x="1825" y="638"/>
                    <a:pt x="1825" y="669"/>
                  </a:cubicBezTo>
                  <a:cubicBezTo>
                    <a:pt x="1794" y="699"/>
                    <a:pt x="1794" y="760"/>
                    <a:pt x="1855" y="790"/>
                  </a:cubicBezTo>
                  <a:lnTo>
                    <a:pt x="1885" y="790"/>
                  </a:lnTo>
                  <a:lnTo>
                    <a:pt x="1885" y="790"/>
                  </a:lnTo>
                  <a:lnTo>
                    <a:pt x="1885" y="790"/>
                  </a:lnTo>
                  <a:cubicBezTo>
                    <a:pt x="1885" y="790"/>
                    <a:pt x="1916" y="760"/>
                    <a:pt x="1916" y="760"/>
                  </a:cubicBezTo>
                  <a:lnTo>
                    <a:pt x="1946" y="760"/>
                  </a:lnTo>
                  <a:lnTo>
                    <a:pt x="1946" y="790"/>
                  </a:lnTo>
                  <a:lnTo>
                    <a:pt x="1885" y="790"/>
                  </a:lnTo>
                  <a:lnTo>
                    <a:pt x="1885" y="790"/>
                  </a:lnTo>
                  <a:lnTo>
                    <a:pt x="1885" y="790"/>
                  </a:lnTo>
                  <a:cubicBezTo>
                    <a:pt x="1885" y="821"/>
                    <a:pt x="1885" y="851"/>
                    <a:pt x="1916" y="882"/>
                  </a:cubicBezTo>
                  <a:cubicBezTo>
                    <a:pt x="1916" y="912"/>
                    <a:pt x="1946" y="942"/>
                    <a:pt x="1916" y="973"/>
                  </a:cubicBezTo>
                  <a:lnTo>
                    <a:pt x="1855" y="1034"/>
                  </a:lnTo>
                  <a:cubicBezTo>
                    <a:pt x="1825" y="1064"/>
                    <a:pt x="1825" y="1155"/>
                    <a:pt x="1885" y="1155"/>
                  </a:cubicBezTo>
                  <a:lnTo>
                    <a:pt x="1946" y="1186"/>
                  </a:lnTo>
                  <a:lnTo>
                    <a:pt x="1916" y="1186"/>
                  </a:lnTo>
                  <a:lnTo>
                    <a:pt x="1855" y="1186"/>
                  </a:lnTo>
                  <a:cubicBezTo>
                    <a:pt x="1825" y="1186"/>
                    <a:pt x="1794" y="1246"/>
                    <a:pt x="1794" y="1277"/>
                  </a:cubicBezTo>
                  <a:cubicBezTo>
                    <a:pt x="1794" y="1368"/>
                    <a:pt x="1825" y="1429"/>
                    <a:pt x="1885" y="1489"/>
                  </a:cubicBezTo>
                  <a:cubicBezTo>
                    <a:pt x="1946" y="1520"/>
                    <a:pt x="2007" y="1550"/>
                    <a:pt x="2068" y="1520"/>
                  </a:cubicBezTo>
                  <a:lnTo>
                    <a:pt x="2068" y="1520"/>
                  </a:lnTo>
                  <a:lnTo>
                    <a:pt x="2068" y="1520"/>
                  </a:lnTo>
                  <a:lnTo>
                    <a:pt x="2068" y="1520"/>
                  </a:lnTo>
                  <a:lnTo>
                    <a:pt x="2068" y="1520"/>
                  </a:lnTo>
                  <a:cubicBezTo>
                    <a:pt x="2068" y="1550"/>
                    <a:pt x="2068" y="1581"/>
                    <a:pt x="2098" y="1611"/>
                  </a:cubicBezTo>
                  <a:cubicBezTo>
                    <a:pt x="2159" y="1672"/>
                    <a:pt x="2250" y="1733"/>
                    <a:pt x="2341" y="1733"/>
                  </a:cubicBezTo>
                  <a:cubicBezTo>
                    <a:pt x="2402" y="1763"/>
                    <a:pt x="2493" y="1733"/>
                    <a:pt x="2554" y="1702"/>
                  </a:cubicBezTo>
                  <a:lnTo>
                    <a:pt x="2554" y="1702"/>
                  </a:lnTo>
                  <a:lnTo>
                    <a:pt x="2554" y="1702"/>
                  </a:lnTo>
                  <a:lnTo>
                    <a:pt x="2554" y="1702"/>
                  </a:lnTo>
                  <a:cubicBezTo>
                    <a:pt x="2554" y="1733"/>
                    <a:pt x="2554" y="1763"/>
                    <a:pt x="2584" y="1793"/>
                  </a:cubicBezTo>
                  <a:cubicBezTo>
                    <a:pt x="2676" y="1854"/>
                    <a:pt x="2797" y="1885"/>
                    <a:pt x="2888" y="1854"/>
                  </a:cubicBezTo>
                  <a:cubicBezTo>
                    <a:pt x="3010" y="1854"/>
                    <a:pt x="3132" y="1793"/>
                    <a:pt x="3223" y="1702"/>
                  </a:cubicBezTo>
                  <a:cubicBezTo>
                    <a:pt x="3223" y="1672"/>
                    <a:pt x="3253" y="1641"/>
                    <a:pt x="3284" y="1641"/>
                  </a:cubicBezTo>
                  <a:lnTo>
                    <a:pt x="3284" y="1641"/>
                  </a:lnTo>
                  <a:lnTo>
                    <a:pt x="3284" y="1641"/>
                  </a:lnTo>
                  <a:cubicBezTo>
                    <a:pt x="3284" y="1641"/>
                    <a:pt x="3284" y="1672"/>
                    <a:pt x="3284" y="1672"/>
                  </a:cubicBezTo>
                  <a:lnTo>
                    <a:pt x="3284" y="1702"/>
                  </a:lnTo>
                  <a:cubicBezTo>
                    <a:pt x="3284" y="1733"/>
                    <a:pt x="3284" y="1763"/>
                    <a:pt x="3344" y="1793"/>
                  </a:cubicBezTo>
                  <a:cubicBezTo>
                    <a:pt x="3375" y="1824"/>
                    <a:pt x="3436" y="1793"/>
                    <a:pt x="3496" y="1854"/>
                  </a:cubicBezTo>
                  <a:lnTo>
                    <a:pt x="3496" y="1854"/>
                  </a:lnTo>
                  <a:lnTo>
                    <a:pt x="3496" y="1854"/>
                  </a:lnTo>
                  <a:lnTo>
                    <a:pt x="3496" y="1854"/>
                  </a:lnTo>
                  <a:lnTo>
                    <a:pt x="3496" y="1854"/>
                  </a:lnTo>
                  <a:cubicBezTo>
                    <a:pt x="3314" y="1824"/>
                    <a:pt x="3101" y="1854"/>
                    <a:pt x="2949" y="1915"/>
                  </a:cubicBezTo>
                  <a:cubicBezTo>
                    <a:pt x="2858" y="1945"/>
                    <a:pt x="2767" y="1945"/>
                    <a:pt x="2706" y="1915"/>
                  </a:cubicBezTo>
                  <a:cubicBezTo>
                    <a:pt x="2645" y="1915"/>
                    <a:pt x="2615" y="1885"/>
                    <a:pt x="2554" y="1885"/>
                  </a:cubicBezTo>
                  <a:cubicBezTo>
                    <a:pt x="2524" y="1885"/>
                    <a:pt x="2463" y="1915"/>
                    <a:pt x="2463" y="1945"/>
                  </a:cubicBezTo>
                  <a:lnTo>
                    <a:pt x="2463" y="2158"/>
                  </a:lnTo>
                  <a:cubicBezTo>
                    <a:pt x="2463" y="2249"/>
                    <a:pt x="2463" y="2219"/>
                    <a:pt x="2432" y="2189"/>
                  </a:cubicBezTo>
                  <a:cubicBezTo>
                    <a:pt x="2432" y="2189"/>
                    <a:pt x="2432" y="2189"/>
                    <a:pt x="2432" y="2189"/>
                  </a:cubicBezTo>
                  <a:cubicBezTo>
                    <a:pt x="2432" y="2006"/>
                    <a:pt x="2311" y="1854"/>
                    <a:pt x="2159" y="1793"/>
                  </a:cubicBezTo>
                  <a:lnTo>
                    <a:pt x="2129" y="1793"/>
                  </a:lnTo>
                  <a:cubicBezTo>
                    <a:pt x="2098" y="1763"/>
                    <a:pt x="2037" y="1763"/>
                    <a:pt x="2007" y="1793"/>
                  </a:cubicBezTo>
                  <a:cubicBezTo>
                    <a:pt x="1946" y="1854"/>
                    <a:pt x="1885" y="1915"/>
                    <a:pt x="1855" y="1945"/>
                  </a:cubicBezTo>
                  <a:cubicBezTo>
                    <a:pt x="1794" y="2006"/>
                    <a:pt x="1825" y="2037"/>
                    <a:pt x="1794" y="2067"/>
                  </a:cubicBezTo>
                  <a:close/>
                  <a:moveTo>
                    <a:pt x="1217" y="3769"/>
                  </a:moveTo>
                  <a:lnTo>
                    <a:pt x="1217" y="3769"/>
                  </a:lnTo>
                  <a:close/>
                  <a:moveTo>
                    <a:pt x="1338" y="3344"/>
                  </a:moveTo>
                  <a:lnTo>
                    <a:pt x="1338" y="3344"/>
                  </a:lnTo>
                  <a:close/>
                  <a:moveTo>
                    <a:pt x="1612" y="3952"/>
                  </a:moveTo>
                  <a:lnTo>
                    <a:pt x="1612" y="3952"/>
                  </a:lnTo>
                  <a:lnTo>
                    <a:pt x="1612" y="3982"/>
                  </a:lnTo>
                  <a:lnTo>
                    <a:pt x="1612" y="3982"/>
                  </a:lnTo>
                  <a:lnTo>
                    <a:pt x="1642" y="3952"/>
                  </a:lnTo>
                  <a:lnTo>
                    <a:pt x="1642" y="3952"/>
                  </a:lnTo>
                  <a:lnTo>
                    <a:pt x="1642" y="3921"/>
                  </a:lnTo>
                  <a:cubicBezTo>
                    <a:pt x="1642" y="3921"/>
                    <a:pt x="1642" y="3952"/>
                    <a:pt x="1642" y="3952"/>
                  </a:cubicBezTo>
                  <a:close/>
                  <a:moveTo>
                    <a:pt x="4955" y="1763"/>
                  </a:moveTo>
                  <a:lnTo>
                    <a:pt x="4955" y="1763"/>
                  </a:lnTo>
                  <a:lnTo>
                    <a:pt x="4955" y="1763"/>
                  </a:lnTo>
                  <a:lnTo>
                    <a:pt x="4955" y="1763"/>
                  </a:lnTo>
                  <a:close/>
                  <a:moveTo>
                    <a:pt x="2098" y="1489"/>
                  </a:moveTo>
                  <a:lnTo>
                    <a:pt x="2068" y="1489"/>
                  </a:lnTo>
                  <a:lnTo>
                    <a:pt x="2068" y="1489"/>
                  </a:lnTo>
                  <a:lnTo>
                    <a:pt x="2068" y="1489"/>
                  </a:lnTo>
                  <a:close/>
                  <a:moveTo>
                    <a:pt x="2919" y="2796"/>
                  </a:moveTo>
                  <a:lnTo>
                    <a:pt x="2919" y="2796"/>
                  </a:lnTo>
                  <a:lnTo>
                    <a:pt x="2888" y="2796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03;p34"/>
            <p:cNvSpPr/>
            <p:nvPr/>
          </p:nvSpPr>
          <p:spPr>
            <a:xfrm>
              <a:off x="5512666" y="2531397"/>
              <a:ext cx="84840" cy="117909"/>
            </a:xfrm>
            <a:custGeom>
              <a:avLst/>
              <a:gdLst/>
              <a:ahLst/>
              <a:cxnLst/>
              <a:rect l="l" t="t" r="r" b="b"/>
              <a:pathLst>
                <a:path w="4287" h="5958" extrusionOk="0">
                  <a:moveTo>
                    <a:pt x="852" y="2189"/>
                  </a:moveTo>
                  <a:cubicBezTo>
                    <a:pt x="973" y="2189"/>
                    <a:pt x="1034" y="2310"/>
                    <a:pt x="1155" y="2280"/>
                  </a:cubicBezTo>
                  <a:lnTo>
                    <a:pt x="1186" y="2280"/>
                  </a:lnTo>
                  <a:lnTo>
                    <a:pt x="1216" y="2310"/>
                  </a:lnTo>
                  <a:cubicBezTo>
                    <a:pt x="1277" y="2341"/>
                    <a:pt x="1307" y="2371"/>
                    <a:pt x="1368" y="2401"/>
                  </a:cubicBezTo>
                  <a:cubicBezTo>
                    <a:pt x="1368" y="2401"/>
                    <a:pt x="1399" y="2401"/>
                    <a:pt x="1429" y="2401"/>
                  </a:cubicBezTo>
                  <a:cubicBezTo>
                    <a:pt x="1459" y="2401"/>
                    <a:pt x="1459" y="2371"/>
                    <a:pt x="1490" y="2371"/>
                  </a:cubicBezTo>
                  <a:lnTo>
                    <a:pt x="1429" y="2310"/>
                  </a:lnTo>
                  <a:lnTo>
                    <a:pt x="1429" y="2310"/>
                  </a:lnTo>
                  <a:cubicBezTo>
                    <a:pt x="1368" y="2310"/>
                    <a:pt x="1338" y="2310"/>
                    <a:pt x="1338" y="2249"/>
                  </a:cubicBezTo>
                  <a:lnTo>
                    <a:pt x="1338" y="2249"/>
                  </a:lnTo>
                  <a:lnTo>
                    <a:pt x="1338" y="2249"/>
                  </a:lnTo>
                  <a:lnTo>
                    <a:pt x="1338" y="2249"/>
                  </a:lnTo>
                  <a:lnTo>
                    <a:pt x="1338" y="2249"/>
                  </a:lnTo>
                  <a:cubicBezTo>
                    <a:pt x="1399" y="2249"/>
                    <a:pt x="1429" y="2249"/>
                    <a:pt x="1429" y="2310"/>
                  </a:cubicBezTo>
                  <a:lnTo>
                    <a:pt x="1429" y="2310"/>
                  </a:lnTo>
                  <a:cubicBezTo>
                    <a:pt x="1459" y="2310"/>
                    <a:pt x="1490" y="2341"/>
                    <a:pt x="1490" y="2371"/>
                  </a:cubicBezTo>
                  <a:lnTo>
                    <a:pt x="1490" y="2371"/>
                  </a:lnTo>
                  <a:lnTo>
                    <a:pt x="1611" y="2341"/>
                  </a:lnTo>
                  <a:cubicBezTo>
                    <a:pt x="1703" y="2310"/>
                    <a:pt x="1733" y="2249"/>
                    <a:pt x="1733" y="2189"/>
                  </a:cubicBezTo>
                  <a:cubicBezTo>
                    <a:pt x="1733" y="2158"/>
                    <a:pt x="1733" y="2128"/>
                    <a:pt x="1733" y="2097"/>
                  </a:cubicBezTo>
                  <a:lnTo>
                    <a:pt x="1733" y="2097"/>
                  </a:lnTo>
                  <a:lnTo>
                    <a:pt x="1733" y="2097"/>
                  </a:lnTo>
                  <a:cubicBezTo>
                    <a:pt x="1672" y="2037"/>
                    <a:pt x="1672" y="2037"/>
                    <a:pt x="1733" y="2006"/>
                  </a:cubicBezTo>
                  <a:lnTo>
                    <a:pt x="1733" y="2006"/>
                  </a:lnTo>
                  <a:cubicBezTo>
                    <a:pt x="1733" y="1976"/>
                    <a:pt x="1733" y="1976"/>
                    <a:pt x="1733" y="2006"/>
                  </a:cubicBezTo>
                  <a:lnTo>
                    <a:pt x="1733" y="2006"/>
                  </a:lnTo>
                  <a:lnTo>
                    <a:pt x="1733" y="2006"/>
                  </a:lnTo>
                  <a:cubicBezTo>
                    <a:pt x="1733" y="2037"/>
                    <a:pt x="1733" y="2067"/>
                    <a:pt x="1733" y="2097"/>
                  </a:cubicBezTo>
                  <a:lnTo>
                    <a:pt x="1733" y="2097"/>
                  </a:lnTo>
                  <a:lnTo>
                    <a:pt x="1733" y="2097"/>
                  </a:lnTo>
                  <a:lnTo>
                    <a:pt x="1885" y="2158"/>
                  </a:lnTo>
                  <a:cubicBezTo>
                    <a:pt x="1885" y="2158"/>
                    <a:pt x="1915" y="2189"/>
                    <a:pt x="1915" y="2219"/>
                  </a:cubicBezTo>
                  <a:cubicBezTo>
                    <a:pt x="1915" y="2219"/>
                    <a:pt x="1915" y="2219"/>
                    <a:pt x="1915" y="2219"/>
                  </a:cubicBezTo>
                  <a:cubicBezTo>
                    <a:pt x="1885" y="2280"/>
                    <a:pt x="1885" y="2310"/>
                    <a:pt x="1885" y="2371"/>
                  </a:cubicBezTo>
                  <a:cubicBezTo>
                    <a:pt x="1885" y="2401"/>
                    <a:pt x="1915" y="2432"/>
                    <a:pt x="1946" y="2462"/>
                  </a:cubicBezTo>
                  <a:cubicBezTo>
                    <a:pt x="1946" y="2553"/>
                    <a:pt x="2007" y="2644"/>
                    <a:pt x="2067" y="2705"/>
                  </a:cubicBezTo>
                  <a:cubicBezTo>
                    <a:pt x="2067" y="2736"/>
                    <a:pt x="2067" y="2766"/>
                    <a:pt x="2037" y="2766"/>
                  </a:cubicBezTo>
                  <a:cubicBezTo>
                    <a:pt x="2007" y="2766"/>
                    <a:pt x="1976" y="2766"/>
                    <a:pt x="1976" y="2796"/>
                  </a:cubicBezTo>
                  <a:cubicBezTo>
                    <a:pt x="1946" y="2827"/>
                    <a:pt x="1946" y="2857"/>
                    <a:pt x="1915" y="2857"/>
                  </a:cubicBezTo>
                  <a:cubicBezTo>
                    <a:pt x="1915" y="2857"/>
                    <a:pt x="1915" y="2918"/>
                    <a:pt x="1946" y="2918"/>
                  </a:cubicBezTo>
                  <a:cubicBezTo>
                    <a:pt x="1976" y="2918"/>
                    <a:pt x="2098" y="2888"/>
                    <a:pt x="2159" y="2918"/>
                  </a:cubicBezTo>
                  <a:lnTo>
                    <a:pt x="2189" y="2918"/>
                  </a:lnTo>
                  <a:lnTo>
                    <a:pt x="2189" y="2948"/>
                  </a:lnTo>
                  <a:lnTo>
                    <a:pt x="2098" y="2979"/>
                  </a:lnTo>
                  <a:cubicBezTo>
                    <a:pt x="2098" y="3009"/>
                    <a:pt x="2098" y="3040"/>
                    <a:pt x="2098" y="3070"/>
                  </a:cubicBezTo>
                  <a:cubicBezTo>
                    <a:pt x="2128" y="3070"/>
                    <a:pt x="2128" y="3070"/>
                    <a:pt x="2159" y="3100"/>
                  </a:cubicBezTo>
                  <a:cubicBezTo>
                    <a:pt x="2189" y="3100"/>
                    <a:pt x="2189" y="3100"/>
                    <a:pt x="2219" y="3100"/>
                  </a:cubicBezTo>
                  <a:cubicBezTo>
                    <a:pt x="2280" y="3070"/>
                    <a:pt x="2341" y="3100"/>
                    <a:pt x="2341" y="3161"/>
                  </a:cubicBezTo>
                  <a:cubicBezTo>
                    <a:pt x="2371" y="3192"/>
                    <a:pt x="2371" y="3192"/>
                    <a:pt x="2371" y="3222"/>
                  </a:cubicBezTo>
                  <a:cubicBezTo>
                    <a:pt x="2462" y="3252"/>
                    <a:pt x="2462" y="3313"/>
                    <a:pt x="2462" y="3374"/>
                  </a:cubicBezTo>
                  <a:cubicBezTo>
                    <a:pt x="2462" y="3465"/>
                    <a:pt x="2462" y="3556"/>
                    <a:pt x="2432" y="3648"/>
                  </a:cubicBezTo>
                  <a:cubicBezTo>
                    <a:pt x="2432" y="3678"/>
                    <a:pt x="2432" y="3739"/>
                    <a:pt x="2371" y="3739"/>
                  </a:cubicBezTo>
                  <a:cubicBezTo>
                    <a:pt x="2341" y="3739"/>
                    <a:pt x="2280" y="3769"/>
                    <a:pt x="2250" y="3830"/>
                  </a:cubicBezTo>
                  <a:cubicBezTo>
                    <a:pt x="2189" y="3891"/>
                    <a:pt x="2128" y="3951"/>
                    <a:pt x="2037" y="4012"/>
                  </a:cubicBezTo>
                  <a:cubicBezTo>
                    <a:pt x="1885" y="4103"/>
                    <a:pt x="1855" y="4103"/>
                    <a:pt x="1946" y="4316"/>
                  </a:cubicBezTo>
                  <a:lnTo>
                    <a:pt x="1946" y="4377"/>
                  </a:lnTo>
                  <a:cubicBezTo>
                    <a:pt x="1855" y="4377"/>
                    <a:pt x="1763" y="4407"/>
                    <a:pt x="1672" y="4438"/>
                  </a:cubicBezTo>
                  <a:cubicBezTo>
                    <a:pt x="1611" y="4468"/>
                    <a:pt x="1490" y="4438"/>
                    <a:pt x="1429" y="4407"/>
                  </a:cubicBezTo>
                  <a:lnTo>
                    <a:pt x="1277" y="4347"/>
                  </a:lnTo>
                  <a:cubicBezTo>
                    <a:pt x="1277" y="4316"/>
                    <a:pt x="1247" y="4316"/>
                    <a:pt x="1247" y="4347"/>
                  </a:cubicBezTo>
                  <a:cubicBezTo>
                    <a:pt x="1186" y="4377"/>
                    <a:pt x="1125" y="4438"/>
                    <a:pt x="1095" y="4468"/>
                  </a:cubicBezTo>
                  <a:cubicBezTo>
                    <a:pt x="1064" y="4499"/>
                    <a:pt x="1034" y="4529"/>
                    <a:pt x="1003" y="4559"/>
                  </a:cubicBezTo>
                  <a:cubicBezTo>
                    <a:pt x="973" y="4620"/>
                    <a:pt x="973" y="4681"/>
                    <a:pt x="1003" y="4711"/>
                  </a:cubicBezTo>
                  <a:cubicBezTo>
                    <a:pt x="1095" y="4833"/>
                    <a:pt x="1216" y="4863"/>
                    <a:pt x="1338" y="4803"/>
                  </a:cubicBezTo>
                  <a:cubicBezTo>
                    <a:pt x="1368" y="4803"/>
                    <a:pt x="1399" y="4772"/>
                    <a:pt x="1429" y="4772"/>
                  </a:cubicBezTo>
                  <a:cubicBezTo>
                    <a:pt x="1459" y="4772"/>
                    <a:pt x="1459" y="4772"/>
                    <a:pt x="1490" y="4772"/>
                  </a:cubicBezTo>
                  <a:cubicBezTo>
                    <a:pt x="1581" y="4833"/>
                    <a:pt x="1672" y="4803"/>
                    <a:pt x="1763" y="4803"/>
                  </a:cubicBezTo>
                  <a:cubicBezTo>
                    <a:pt x="1824" y="4833"/>
                    <a:pt x="1855" y="4833"/>
                    <a:pt x="1885" y="4894"/>
                  </a:cubicBezTo>
                  <a:cubicBezTo>
                    <a:pt x="1915" y="4955"/>
                    <a:pt x="1946" y="5046"/>
                    <a:pt x="2007" y="5137"/>
                  </a:cubicBezTo>
                  <a:cubicBezTo>
                    <a:pt x="2037" y="5167"/>
                    <a:pt x="2067" y="5198"/>
                    <a:pt x="2037" y="5258"/>
                  </a:cubicBezTo>
                  <a:cubicBezTo>
                    <a:pt x="2007" y="5289"/>
                    <a:pt x="2007" y="5319"/>
                    <a:pt x="2037" y="5380"/>
                  </a:cubicBezTo>
                  <a:cubicBezTo>
                    <a:pt x="2067" y="5441"/>
                    <a:pt x="2159" y="5502"/>
                    <a:pt x="2219" y="5532"/>
                  </a:cubicBezTo>
                  <a:lnTo>
                    <a:pt x="2219" y="5532"/>
                  </a:lnTo>
                  <a:lnTo>
                    <a:pt x="2219" y="5532"/>
                  </a:lnTo>
                  <a:cubicBezTo>
                    <a:pt x="2280" y="5562"/>
                    <a:pt x="2341" y="5593"/>
                    <a:pt x="2371" y="5654"/>
                  </a:cubicBezTo>
                  <a:cubicBezTo>
                    <a:pt x="2432" y="5745"/>
                    <a:pt x="2523" y="5806"/>
                    <a:pt x="2645" y="5836"/>
                  </a:cubicBezTo>
                  <a:cubicBezTo>
                    <a:pt x="2675" y="5866"/>
                    <a:pt x="2736" y="5866"/>
                    <a:pt x="2766" y="5927"/>
                  </a:cubicBezTo>
                  <a:cubicBezTo>
                    <a:pt x="2827" y="5927"/>
                    <a:pt x="2888" y="5958"/>
                    <a:pt x="2918" y="5958"/>
                  </a:cubicBezTo>
                  <a:cubicBezTo>
                    <a:pt x="2918" y="5958"/>
                    <a:pt x="2949" y="5958"/>
                    <a:pt x="2979" y="5927"/>
                  </a:cubicBezTo>
                  <a:cubicBezTo>
                    <a:pt x="2979" y="5897"/>
                    <a:pt x="2979" y="5836"/>
                    <a:pt x="2979" y="5775"/>
                  </a:cubicBezTo>
                  <a:cubicBezTo>
                    <a:pt x="2918" y="5654"/>
                    <a:pt x="2827" y="5502"/>
                    <a:pt x="2706" y="5410"/>
                  </a:cubicBezTo>
                  <a:cubicBezTo>
                    <a:pt x="2675" y="5380"/>
                    <a:pt x="2645" y="5319"/>
                    <a:pt x="2675" y="5258"/>
                  </a:cubicBezTo>
                  <a:lnTo>
                    <a:pt x="2675" y="5258"/>
                  </a:lnTo>
                  <a:lnTo>
                    <a:pt x="2675" y="5258"/>
                  </a:lnTo>
                  <a:lnTo>
                    <a:pt x="2645" y="5258"/>
                  </a:lnTo>
                  <a:lnTo>
                    <a:pt x="2645" y="5258"/>
                  </a:lnTo>
                  <a:lnTo>
                    <a:pt x="2645" y="5258"/>
                  </a:lnTo>
                  <a:lnTo>
                    <a:pt x="2645" y="5258"/>
                  </a:lnTo>
                  <a:cubicBezTo>
                    <a:pt x="2736" y="5289"/>
                    <a:pt x="2797" y="5350"/>
                    <a:pt x="2858" y="5410"/>
                  </a:cubicBezTo>
                  <a:cubicBezTo>
                    <a:pt x="2918" y="5471"/>
                    <a:pt x="2979" y="5502"/>
                    <a:pt x="3040" y="5532"/>
                  </a:cubicBezTo>
                  <a:cubicBezTo>
                    <a:pt x="3070" y="5562"/>
                    <a:pt x="3131" y="5593"/>
                    <a:pt x="3131" y="5654"/>
                  </a:cubicBezTo>
                  <a:cubicBezTo>
                    <a:pt x="3162" y="5714"/>
                    <a:pt x="3192" y="5745"/>
                    <a:pt x="3222" y="5806"/>
                  </a:cubicBezTo>
                  <a:cubicBezTo>
                    <a:pt x="3222" y="5806"/>
                    <a:pt x="3253" y="5806"/>
                    <a:pt x="3253" y="5806"/>
                  </a:cubicBezTo>
                  <a:cubicBezTo>
                    <a:pt x="3283" y="5806"/>
                    <a:pt x="3283" y="5775"/>
                    <a:pt x="3253" y="5775"/>
                  </a:cubicBezTo>
                  <a:cubicBezTo>
                    <a:pt x="3222" y="5714"/>
                    <a:pt x="3222" y="5623"/>
                    <a:pt x="3253" y="5562"/>
                  </a:cubicBezTo>
                  <a:cubicBezTo>
                    <a:pt x="3283" y="5532"/>
                    <a:pt x="3314" y="5471"/>
                    <a:pt x="3374" y="5441"/>
                  </a:cubicBezTo>
                  <a:cubicBezTo>
                    <a:pt x="3405" y="5410"/>
                    <a:pt x="3405" y="5380"/>
                    <a:pt x="3405" y="5319"/>
                  </a:cubicBezTo>
                  <a:cubicBezTo>
                    <a:pt x="3405" y="5289"/>
                    <a:pt x="3374" y="5289"/>
                    <a:pt x="3374" y="5258"/>
                  </a:cubicBezTo>
                  <a:cubicBezTo>
                    <a:pt x="3344" y="5167"/>
                    <a:pt x="3314" y="5076"/>
                    <a:pt x="3314" y="4955"/>
                  </a:cubicBezTo>
                  <a:cubicBezTo>
                    <a:pt x="3344" y="4894"/>
                    <a:pt x="3314" y="4863"/>
                    <a:pt x="3253" y="4833"/>
                  </a:cubicBezTo>
                  <a:cubicBezTo>
                    <a:pt x="3192" y="4803"/>
                    <a:pt x="3162" y="4742"/>
                    <a:pt x="3101" y="4711"/>
                  </a:cubicBezTo>
                  <a:cubicBezTo>
                    <a:pt x="3101" y="4681"/>
                    <a:pt x="3070" y="4651"/>
                    <a:pt x="3070" y="4620"/>
                  </a:cubicBezTo>
                  <a:cubicBezTo>
                    <a:pt x="3070" y="4529"/>
                    <a:pt x="3070" y="4468"/>
                    <a:pt x="3010" y="4407"/>
                  </a:cubicBezTo>
                  <a:cubicBezTo>
                    <a:pt x="3010" y="4377"/>
                    <a:pt x="3010" y="4347"/>
                    <a:pt x="3010" y="4347"/>
                  </a:cubicBezTo>
                  <a:lnTo>
                    <a:pt x="3010" y="4347"/>
                  </a:lnTo>
                  <a:lnTo>
                    <a:pt x="3010" y="4347"/>
                  </a:lnTo>
                  <a:lnTo>
                    <a:pt x="3010" y="4347"/>
                  </a:lnTo>
                  <a:lnTo>
                    <a:pt x="3010" y="4347"/>
                  </a:lnTo>
                  <a:lnTo>
                    <a:pt x="3040" y="4347"/>
                  </a:lnTo>
                  <a:cubicBezTo>
                    <a:pt x="3131" y="4347"/>
                    <a:pt x="3131" y="4347"/>
                    <a:pt x="3162" y="4255"/>
                  </a:cubicBezTo>
                  <a:cubicBezTo>
                    <a:pt x="3162" y="4225"/>
                    <a:pt x="3192" y="4195"/>
                    <a:pt x="3192" y="4195"/>
                  </a:cubicBezTo>
                  <a:cubicBezTo>
                    <a:pt x="3222" y="4164"/>
                    <a:pt x="3253" y="4164"/>
                    <a:pt x="3253" y="4195"/>
                  </a:cubicBezTo>
                  <a:lnTo>
                    <a:pt x="3374" y="4347"/>
                  </a:lnTo>
                  <a:cubicBezTo>
                    <a:pt x="3435" y="4407"/>
                    <a:pt x="3466" y="4468"/>
                    <a:pt x="3466" y="4559"/>
                  </a:cubicBezTo>
                  <a:cubicBezTo>
                    <a:pt x="3466" y="4590"/>
                    <a:pt x="3466" y="4620"/>
                    <a:pt x="3496" y="4651"/>
                  </a:cubicBezTo>
                  <a:cubicBezTo>
                    <a:pt x="3496" y="4681"/>
                    <a:pt x="3496" y="4681"/>
                    <a:pt x="3496" y="4711"/>
                  </a:cubicBezTo>
                  <a:cubicBezTo>
                    <a:pt x="3557" y="4772"/>
                    <a:pt x="3618" y="4803"/>
                    <a:pt x="3678" y="4833"/>
                  </a:cubicBezTo>
                  <a:cubicBezTo>
                    <a:pt x="3709" y="4833"/>
                    <a:pt x="3739" y="4803"/>
                    <a:pt x="3739" y="4803"/>
                  </a:cubicBezTo>
                  <a:cubicBezTo>
                    <a:pt x="3739" y="4742"/>
                    <a:pt x="3769" y="4681"/>
                    <a:pt x="3769" y="4651"/>
                  </a:cubicBezTo>
                  <a:cubicBezTo>
                    <a:pt x="3769" y="4620"/>
                    <a:pt x="3800" y="4590"/>
                    <a:pt x="3830" y="4559"/>
                  </a:cubicBezTo>
                  <a:lnTo>
                    <a:pt x="3921" y="4559"/>
                  </a:lnTo>
                  <a:cubicBezTo>
                    <a:pt x="4043" y="4529"/>
                    <a:pt x="4104" y="4377"/>
                    <a:pt x="4195" y="4316"/>
                  </a:cubicBezTo>
                  <a:cubicBezTo>
                    <a:pt x="4256" y="4316"/>
                    <a:pt x="4286" y="4255"/>
                    <a:pt x="4286" y="4225"/>
                  </a:cubicBezTo>
                  <a:cubicBezTo>
                    <a:pt x="4286" y="4195"/>
                    <a:pt x="4286" y="4164"/>
                    <a:pt x="4286" y="4164"/>
                  </a:cubicBezTo>
                  <a:cubicBezTo>
                    <a:pt x="4286" y="4073"/>
                    <a:pt x="4225" y="4043"/>
                    <a:pt x="4165" y="4012"/>
                  </a:cubicBezTo>
                  <a:cubicBezTo>
                    <a:pt x="4134" y="4012"/>
                    <a:pt x="4104" y="4012"/>
                    <a:pt x="4073" y="3982"/>
                  </a:cubicBezTo>
                  <a:lnTo>
                    <a:pt x="4073" y="3982"/>
                  </a:lnTo>
                  <a:lnTo>
                    <a:pt x="4073" y="3982"/>
                  </a:lnTo>
                  <a:lnTo>
                    <a:pt x="4073" y="3982"/>
                  </a:lnTo>
                  <a:cubicBezTo>
                    <a:pt x="4043" y="3982"/>
                    <a:pt x="4043" y="3951"/>
                    <a:pt x="4073" y="3921"/>
                  </a:cubicBezTo>
                  <a:lnTo>
                    <a:pt x="4073" y="3921"/>
                  </a:lnTo>
                  <a:lnTo>
                    <a:pt x="4073" y="3921"/>
                  </a:lnTo>
                  <a:lnTo>
                    <a:pt x="4073" y="3921"/>
                  </a:lnTo>
                  <a:cubicBezTo>
                    <a:pt x="4073" y="3921"/>
                    <a:pt x="4043" y="3891"/>
                    <a:pt x="4043" y="3891"/>
                  </a:cubicBezTo>
                  <a:lnTo>
                    <a:pt x="3921" y="3891"/>
                  </a:lnTo>
                  <a:cubicBezTo>
                    <a:pt x="3891" y="3860"/>
                    <a:pt x="3891" y="3830"/>
                    <a:pt x="3891" y="3799"/>
                  </a:cubicBezTo>
                  <a:cubicBezTo>
                    <a:pt x="3921" y="3708"/>
                    <a:pt x="3921" y="3708"/>
                    <a:pt x="3861" y="3678"/>
                  </a:cubicBezTo>
                  <a:cubicBezTo>
                    <a:pt x="3830" y="3648"/>
                    <a:pt x="3769" y="3617"/>
                    <a:pt x="3769" y="3556"/>
                  </a:cubicBezTo>
                  <a:lnTo>
                    <a:pt x="3618" y="3526"/>
                  </a:lnTo>
                  <a:cubicBezTo>
                    <a:pt x="3587" y="3496"/>
                    <a:pt x="3557" y="3465"/>
                    <a:pt x="3557" y="3404"/>
                  </a:cubicBezTo>
                  <a:cubicBezTo>
                    <a:pt x="3526" y="3313"/>
                    <a:pt x="3466" y="3252"/>
                    <a:pt x="3374" y="3252"/>
                  </a:cubicBezTo>
                  <a:cubicBezTo>
                    <a:pt x="3344" y="3252"/>
                    <a:pt x="3344" y="3222"/>
                    <a:pt x="3374" y="3192"/>
                  </a:cubicBezTo>
                  <a:cubicBezTo>
                    <a:pt x="3405" y="3131"/>
                    <a:pt x="3466" y="3070"/>
                    <a:pt x="3466" y="2979"/>
                  </a:cubicBezTo>
                  <a:cubicBezTo>
                    <a:pt x="3466" y="2979"/>
                    <a:pt x="3466" y="2948"/>
                    <a:pt x="3496" y="2979"/>
                  </a:cubicBezTo>
                  <a:cubicBezTo>
                    <a:pt x="3526" y="2979"/>
                    <a:pt x="3587" y="3009"/>
                    <a:pt x="3618" y="3009"/>
                  </a:cubicBezTo>
                  <a:cubicBezTo>
                    <a:pt x="3648" y="3009"/>
                    <a:pt x="3678" y="3009"/>
                    <a:pt x="3678" y="2979"/>
                  </a:cubicBezTo>
                  <a:lnTo>
                    <a:pt x="3678" y="2918"/>
                  </a:lnTo>
                  <a:cubicBezTo>
                    <a:pt x="3678" y="2918"/>
                    <a:pt x="3678" y="2888"/>
                    <a:pt x="3678" y="2888"/>
                  </a:cubicBezTo>
                  <a:cubicBezTo>
                    <a:pt x="3648" y="2857"/>
                    <a:pt x="3618" y="2796"/>
                    <a:pt x="3678" y="2766"/>
                  </a:cubicBezTo>
                  <a:cubicBezTo>
                    <a:pt x="3739" y="2705"/>
                    <a:pt x="3739" y="2644"/>
                    <a:pt x="3709" y="2614"/>
                  </a:cubicBezTo>
                  <a:cubicBezTo>
                    <a:pt x="3678" y="2523"/>
                    <a:pt x="3648" y="2462"/>
                    <a:pt x="3618" y="2371"/>
                  </a:cubicBezTo>
                  <a:cubicBezTo>
                    <a:pt x="3618" y="2249"/>
                    <a:pt x="3526" y="2158"/>
                    <a:pt x="3405" y="2128"/>
                  </a:cubicBezTo>
                  <a:cubicBezTo>
                    <a:pt x="3344" y="2128"/>
                    <a:pt x="3314" y="2097"/>
                    <a:pt x="3283" y="2037"/>
                  </a:cubicBezTo>
                  <a:cubicBezTo>
                    <a:pt x="3283" y="2037"/>
                    <a:pt x="3253" y="2006"/>
                    <a:pt x="3253" y="2006"/>
                  </a:cubicBezTo>
                  <a:lnTo>
                    <a:pt x="3253" y="2006"/>
                  </a:lnTo>
                  <a:lnTo>
                    <a:pt x="3253" y="2006"/>
                  </a:lnTo>
                  <a:lnTo>
                    <a:pt x="3253" y="2006"/>
                  </a:lnTo>
                  <a:lnTo>
                    <a:pt x="3253" y="2006"/>
                  </a:lnTo>
                  <a:cubicBezTo>
                    <a:pt x="3283" y="1945"/>
                    <a:pt x="3283" y="1854"/>
                    <a:pt x="3253" y="1824"/>
                  </a:cubicBezTo>
                  <a:cubicBezTo>
                    <a:pt x="3222" y="1763"/>
                    <a:pt x="3192" y="1733"/>
                    <a:pt x="3162" y="1702"/>
                  </a:cubicBezTo>
                  <a:cubicBezTo>
                    <a:pt x="3131" y="1641"/>
                    <a:pt x="3070" y="1641"/>
                    <a:pt x="3010" y="1672"/>
                  </a:cubicBezTo>
                  <a:cubicBezTo>
                    <a:pt x="2979" y="1702"/>
                    <a:pt x="2949" y="1702"/>
                    <a:pt x="2918" y="1672"/>
                  </a:cubicBezTo>
                  <a:cubicBezTo>
                    <a:pt x="2918" y="1641"/>
                    <a:pt x="2858" y="1611"/>
                    <a:pt x="2797" y="1611"/>
                  </a:cubicBezTo>
                  <a:cubicBezTo>
                    <a:pt x="2797" y="1611"/>
                    <a:pt x="2797" y="1611"/>
                    <a:pt x="2766" y="1611"/>
                  </a:cubicBezTo>
                  <a:cubicBezTo>
                    <a:pt x="2766" y="1611"/>
                    <a:pt x="2766" y="1611"/>
                    <a:pt x="2766" y="1581"/>
                  </a:cubicBezTo>
                  <a:cubicBezTo>
                    <a:pt x="2797" y="1550"/>
                    <a:pt x="2827" y="1520"/>
                    <a:pt x="2827" y="1489"/>
                  </a:cubicBezTo>
                  <a:cubicBezTo>
                    <a:pt x="2858" y="1459"/>
                    <a:pt x="2858" y="1459"/>
                    <a:pt x="2827" y="1429"/>
                  </a:cubicBezTo>
                  <a:cubicBezTo>
                    <a:pt x="2827" y="1429"/>
                    <a:pt x="2797" y="1398"/>
                    <a:pt x="2766" y="1398"/>
                  </a:cubicBezTo>
                  <a:cubicBezTo>
                    <a:pt x="2766" y="1368"/>
                    <a:pt x="2766" y="1337"/>
                    <a:pt x="2766" y="1277"/>
                  </a:cubicBezTo>
                  <a:cubicBezTo>
                    <a:pt x="2797" y="1246"/>
                    <a:pt x="2766" y="1185"/>
                    <a:pt x="2736" y="1185"/>
                  </a:cubicBezTo>
                  <a:lnTo>
                    <a:pt x="2462" y="973"/>
                  </a:lnTo>
                  <a:lnTo>
                    <a:pt x="2462" y="973"/>
                  </a:lnTo>
                  <a:lnTo>
                    <a:pt x="2462" y="973"/>
                  </a:lnTo>
                  <a:cubicBezTo>
                    <a:pt x="2402" y="973"/>
                    <a:pt x="2311" y="1003"/>
                    <a:pt x="2250" y="1033"/>
                  </a:cubicBezTo>
                  <a:cubicBezTo>
                    <a:pt x="2189" y="1094"/>
                    <a:pt x="2098" y="1094"/>
                    <a:pt x="2037" y="1033"/>
                  </a:cubicBezTo>
                  <a:cubicBezTo>
                    <a:pt x="1976" y="1003"/>
                    <a:pt x="1915" y="1033"/>
                    <a:pt x="1885" y="1064"/>
                  </a:cubicBezTo>
                  <a:lnTo>
                    <a:pt x="1885" y="1064"/>
                  </a:lnTo>
                  <a:cubicBezTo>
                    <a:pt x="1855" y="1064"/>
                    <a:pt x="1855" y="1064"/>
                    <a:pt x="1855" y="1064"/>
                  </a:cubicBezTo>
                  <a:cubicBezTo>
                    <a:pt x="1855" y="1064"/>
                    <a:pt x="1855" y="1033"/>
                    <a:pt x="1855" y="1033"/>
                  </a:cubicBezTo>
                  <a:lnTo>
                    <a:pt x="1855" y="1033"/>
                  </a:lnTo>
                  <a:lnTo>
                    <a:pt x="1915" y="912"/>
                  </a:lnTo>
                  <a:cubicBezTo>
                    <a:pt x="1946" y="790"/>
                    <a:pt x="1976" y="669"/>
                    <a:pt x="1976" y="547"/>
                  </a:cubicBezTo>
                  <a:cubicBezTo>
                    <a:pt x="1976" y="517"/>
                    <a:pt x="2007" y="486"/>
                    <a:pt x="2007" y="456"/>
                  </a:cubicBezTo>
                  <a:lnTo>
                    <a:pt x="2007" y="395"/>
                  </a:lnTo>
                  <a:cubicBezTo>
                    <a:pt x="2007" y="304"/>
                    <a:pt x="1976" y="274"/>
                    <a:pt x="1885" y="243"/>
                  </a:cubicBezTo>
                  <a:cubicBezTo>
                    <a:pt x="1855" y="243"/>
                    <a:pt x="1794" y="243"/>
                    <a:pt x="1763" y="243"/>
                  </a:cubicBezTo>
                  <a:cubicBezTo>
                    <a:pt x="1672" y="304"/>
                    <a:pt x="1551" y="334"/>
                    <a:pt x="1459" y="334"/>
                  </a:cubicBezTo>
                  <a:cubicBezTo>
                    <a:pt x="1368" y="334"/>
                    <a:pt x="1277" y="395"/>
                    <a:pt x="1216" y="456"/>
                  </a:cubicBezTo>
                  <a:cubicBezTo>
                    <a:pt x="1186" y="486"/>
                    <a:pt x="1155" y="517"/>
                    <a:pt x="1125" y="547"/>
                  </a:cubicBezTo>
                  <a:cubicBezTo>
                    <a:pt x="1034" y="638"/>
                    <a:pt x="1003" y="760"/>
                    <a:pt x="1034" y="851"/>
                  </a:cubicBezTo>
                  <a:cubicBezTo>
                    <a:pt x="1034" y="882"/>
                    <a:pt x="1064" y="912"/>
                    <a:pt x="1034" y="912"/>
                  </a:cubicBezTo>
                  <a:cubicBezTo>
                    <a:pt x="1003" y="942"/>
                    <a:pt x="943" y="973"/>
                    <a:pt x="912" y="1003"/>
                  </a:cubicBezTo>
                  <a:cubicBezTo>
                    <a:pt x="882" y="1003"/>
                    <a:pt x="852" y="1064"/>
                    <a:pt x="882" y="1094"/>
                  </a:cubicBezTo>
                  <a:cubicBezTo>
                    <a:pt x="882" y="1155"/>
                    <a:pt x="912" y="1216"/>
                    <a:pt x="912" y="1246"/>
                  </a:cubicBezTo>
                  <a:cubicBezTo>
                    <a:pt x="912" y="1277"/>
                    <a:pt x="912" y="1307"/>
                    <a:pt x="912" y="1307"/>
                  </a:cubicBezTo>
                  <a:cubicBezTo>
                    <a:pt x="912" y="1307"/>
                    <a:pt x="912" y="1337"/>
                    <a:pt x="912" y="1337"/>
                  </a:cubicBezTo>
                  <a:lnTo>
                    <a:pt x="882" y="1337"/>
                  </a:lnTo>
                  <a:cubicBezTo>
                    <a:pt x="791" y="1246"/>
                    <a:pt x="760" y="1125"/>
                    <a:pt x="791" y="1003"/>
                  </a:cubicBezTo>
                  <a:lnTo>
                    <a:pt x="791" y="1003"/>
                  </a:lnTo>
                  <a:cubicBezTo>
                    <a:pt x="791" y="942"/>
                    <a:pt x="821" y="912"/>
                    <a:pt x="852" y="882"/>
                  </a:cubicBezTo>
                  <a:cubicBezTo>
                    <a:pt x="882" y="821"/>
                    <a:pt x="912" y="760"/>
                    <a:pt x="882" y="699"/>
                  </a:cubicBezTo>
                  <a:cubicBezTo>
                    <a:pt x="882" y="638"/>
                    <a:pt x="912" y="608"/>
                    <a:pt x="943" y="578"/>
                  </a:cubicBezTo>
                  <a:cubicBezTo>
                    <a:pt x="973" y="547"/>
                    <a:pt x="1003" y="517"/>
                    <a:pt x="1034" y="486"/>
                  </a:cubicBezTo>
                  <a:cubicBezTo>
                    <a:pt x="1125" y="365"/>
                    <a:pt x="1247" y="274"/>
                    <a:pt x="1399" y="213"/>
                  </a:cubicBezTo>
                  <a:cubicBezTo>
                    <a:pt x="1429" y="213"/>
                    <a:pt x="1429" y="182"/>
                    <a:pt x="1429" y="182"/>
                  </a:cubicBezTo>
                  <a:cubicBezTo>
                    <a:pt x="1459" y="152"/>
                    <a:pt x="1459" y="152"/>
                    <a:pt x="1429" y="122"/>
                  </a:cubicBezTo>
                  <a:cubicBezTo>
                    <a:pt x="1429" y="91"/>
                    <a:pt x="1399" y="91"/>
                    <a:pt x="1368" y="61"/>
                  </a:cubicBezTo>
                  <a:cubicBezTo>
                    <a:pt x="1186" y="0"/>
                    <a:pt x="1003" y="0"/>
                    <a:pt x="852" y="122"/>
                  </a:cubicBezTo>
                  <a:cubicBezTo>
                    <a:pt x="760" y="152"/>
                    <a:pt x="700" y="213"/>
                    <a:pt x="639" y="274"/>
                  </a:cubicBezTo>
                  <a:cubicBezTo>
                    <a:pt x="517" y="365"/>
                    <a:pt x="456" y="517"/>
                    <a:pt x="365" y="578"/>
                  </a:cubicBezTo>
                  <a:cubicBezTo>
                    <a:pt x="335" y="578"/>
                    <a:pt x="335" y="608"/>
                    <a:pt x="304" y="608"/>
                  </a:cubicBezTo>
                  <a:lnTo>
                    <a:pt x="274" y="699"/>
                  </a:lnTo>
                  <a:cubicBezTo>
                    <a:pt x="244" y="730"/>
                    <a:pt x="244" y="790"/>
                    <a:pt x="213" y="790"/>
                  </a:cubicBezTo>
                  <a:cubicBezTo>
                    <a:pt x="122" y="912"/>
                    <a:pt x="61" y="1033"/>
                    <a:pt x="0" y="1155"/>
                  </a:cubicBezTo>
                  <a:cubicBezTo>
                    <a:pt x="0" y="1216"/>
                    <a:pt x="31" y="1277"/>
                    <a:pt x="92" y="1307"/>
                  </a:cubicBezTo>
                  <a:lnTo>
                    <a:pt x="274" y="1398"/>
                  </a:lnTo>
                  <a:cubicBezTo>
                    <a:pt x="304" y="1398"/>
                    <a:pt x="335" y="1429"/>
                    <a:pt x="335" y="1459"/>
                  </a:cubicBezTo>
                  <a:cubicBezTo>
                    <a:pt x="335" y="1459"/>
                    <a:pt x="335" y="1489"/>
                    <a:pt x="335" y="1489"/>
                  </a:cubicBezTo>
                  <a:cubicBezTo>
                    <a:pt x="335" y="1489"/>
                    <a:pt x="304" y="1520"/>
                    <a:pt x="304" y="1489"/>
                  </a:cubicBezTo>
                  <a:cubicBezTo>
                    <a:pt x="274" y="1459"/>
                    <a:pt x="213" y="1429"/>
                    <a:pt x="152" y="1398"/>
                  </a:cubicBezTo>
                  <a:cubicBezTo>
                    <a:pt x="92" y="1368"/>
                    <a:pt x="0" y="1429"/>
                    <a:pt x="0" y="1520"/>
                  </a:cubicBezTo>
                  <a:cubicBezTo>
                    <a:pt x="0" y="1550"/>
                    <a:pt x="0" y="1581"/>
                    <a:pt x="0" y="1641"/>
                  </a:cubicBezTo>
                  <a:cubicBezTo>
                    <a:pt x="0" y="1702"/>
                    <a:pt x="31" y="1763"/>
                    <a:pt x="92" y="1793"/>
                  </a:cubicBezTo>
                  <a:cubicBezTo>
                    <a:pt x="122" y="1854"/>
                    <a:pt x="152" y="1854"/>
                    <a:pt x="213" y="1854"/>
                  </a:cubicBezTo>
                  <a:cubicBezTo>
                    <a:pt x="244" y="1854"/>
                    <a:pt x="274" y="1854"/>
                    <a:pt x="304" y="1854"/>
                  </a:cubicBezTo>
                  <a:cubicBezTo>
                    <a:pt x="335" y="1854"/>
                    <a:pt x="365" y="1885"/>
                    <a:pt x="365" y="1945"/>
                  </a:cubicBezTo>
                  <a:cubicBezTo>
                    <a:pt x="426" y="2006"/>
                    <a:pt x="487" y="2037"/>
                    <a:pt x="548" y="2006"/>
                  </a:cubicBezTo>
                  <a:cubicBezTo>
                    <a:pt x="608" y="2006"/>
                    <a:pt x="639" y="2037"/>
                    <a:pt x="639" y="2097"/>
                  </a:cubicBezTo>
                  <a:cubicBezTo>
                    <a:pt x="700" y="2097"/>
                    <a:pt x="760" y="2128"/>
                    <a:pt x="791" y="2158"/>
                  </a:cubicBezTo>
                  <a:cubicBezTo>
                    <a:pt x="821" y="2158"/>
                    <a:pt x="852" y="2189"/>
                    <a:pt x="852" y="2189"/>
                  </a:cubicBezTo>
                  <a:close/>
                  <a:moveTo>
                    <a:pt x="2250" y="4803"/>
                  </a:moveTo>
                  <a:lnTo>
                    <a:pt x="2189" y="4803"/>
                  </a:lnTo>
                  <a:cubicBezTo>
                    <a:pt x="2189" y="4803"/>
                    <a:pt x="2189" y="4772"/>
                    <a:pt x="2189" y="4772"/>
                  </a:cubicBezTo>
                  <a:cubicBezTo>
                    <a:pt x="2219" y="4742"/>
                    <a:pt x="2250" y="4681"/>
                    <a:pt x="2250" y="4651"/>
                  </a:cubicBezTo>
                  <a:cubicBezTo>
                    <a:pt x="2280" y="4590"/>
                    <a:pt x="2280" y="4620"/>
                    <a:pt x="2311" y="4651"/>
                  </a:cubicBezTo>
                  <a:cubicBezTo>
                    <a:pt x="2311" y="4651"/>
                    <a:pt x="2311" y="4651"/>
                    <a:pt x="2311" y="4651"/>
                  </a:cubicBezTo>
                  <a:cubicBezTo>
                    <a:pt x="2311" y="4681"/>
                    <a:pt x="2311" y="4711"/>
                    <a:pt x="2341" y="4711"/>
                  </a:cubicBezTo>
                  <a:cubicBezTo>
                    <a:pt x="2311" y="4772"/>
                    <a:pt x="2280" y="4803"/>
                    <a:pt x="2250" y="4803"/>
                  </a:cubicBezTo>
                  <a:close/>
                  <a:moveTo>
                    <a:pt x="3496" y="2432"/>
                  </a:moveTo>
                  <a:cubicBezTo>
                    <a:pt x="3526" y="2432"/>
                    <a:pt x="3526" y="2432"/>
                    <a:pt x="3526" y="2462"/>
                  </a:cubicBezTo>
                  <a:cubicBezTo>
                    <a:pt x="3526" y="2492"/>
                    <a:pt x="3526" y="2523"/>
                    <a:pt x="3496" y="2523"/>
                  </a:cubicBezTo>
                  <a:lnTo>
                    <a:pt x="3496" y="2523"/>
                  </a:lnTo>
                  <a:lnTo>
                    <a:pt x="3496" y="2523"/>
                  </a:lnTo>
                  <a:lnTo>
                    <a:pt x="3496" y="2523"/>
                  </a:lnTo>
                  <a:lnTo>
                    <a:pt x="3496" y="2523"/>
                  </a:lnTo>
                  <a:lnTo>
                    <a:pt x="3496" y="2462"/>
                  </a:lnTo>
                  <a:close/>
                  <a:moveTo>
                    <a:pt x="1824" y="1125"/>
                  </a:moveTo>
                  <a:lnTo>
                    <a:pt x="1824" y="1094"/>
                  </a:lnTo>
                  <a:cubicBezTo>
                    <a:pt x="1824" y="1094"/>
                    <a:pt x="1824" y="1125"/>
                    <a:pt x="1824" y="1125"/>
                  </a:cubicBezTo>
                  <a:cubicBezTo>
                    <a:pt x="1824" y="1125"/>
                    <a:pt x="1794" y="1155"/>
                    <a:pt x="1824" y="1125"/>
                  </a:cubicBezTo>
                  <a:close/>
                  <a:moveTo>
                    <a:pt x="821" y="1459"/>
                  </a:moveTo>
                  <a:lnTo>
                    <a:pt x="852" y="1459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04;p34"/>
            <p:cNvSpPr/>
            <p:nvPr/>
          </p:nvSpPr>
          <p:spPr>
            <a:xfrm>
              <a:off x="5436877" y="251515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05;p34"/>
            <p:cNvSpPr/>
            <p:nvPr/>
          </p:nvSpPr>
          <p:spPr>
            <a:xfrm>
              <a:off x="5410420" y="2514538"/>
              <a:ext cx="66791" cy="55372"/>
            </a:xfrm>
            <a:custGeom>
              <a:avLst/>
              <a:gdLst/>
              <a:ahLst/>
              <a:cxnLst/>
              <a:rect l="l" t="t" r="r" b="b"/>
              <a:pathLst>
                <a:path w="3375" h="2798" extrusionOk="0">
                  <a:moveTo>
                    <a:pt x="1338" y="31"/>
                  </a:moveTo>
                  <a:cubicBezTo>
                    <a:pt x="1307" y="31"/>
                    <a:pt x="1246" y="62"/>
                    <a:pt x="1216" y="62"/>
                  </a:cubicBezTo>
                  <a:lnTo>
                    <a:pt x="1064" y="62"/>
                  </a:lnTo>
                  <a:cubicBezTo>
                    <a:pt x="1034" y="62"/>
                    <a:pt x="1034" y="92"/>
                    <a:pt x="1034" y="92"/>
                  </a:cubicBezTo>
                  <a:cubicBezTo>
                    <a:pt x="912" y="153"/>
                    <a:pt x="790" y="214"/>
                    <a:pt x="638" y="275"/>
                  </a:cubicBezTo>
                  <a:cubicBezTo>
                    <a:pt x="578" y="275"/>
                    <a:pt x="547" y="305"/>
                    <a:pt x="517" y="396"/>
                  </a:cubicBezTo>
                  <a:cubicBezTo>
                    <a:pt x="517" y="457"/>
                    <a:pt x="486" y="427"/>
                    <a:pt x="486" y="457"/>
                  </a:cubicBezTo>
                  <a:cubicBezTo>
                    <a:pt x="426" y="457"/>
                    <a:pt x="395" y="487"/>
                    <a:pt x="365" y="518"/>
                  </a:cubicBezTo>
                  <a:cubicBezTo>
                    <a:pt x="304" y="548"/>
                    <a:pt x="243" y="609"/>
                    <a:pt x="243" y="670"/>
                  </a:cubicBezTo>
                  <a:cubicBezTo>
                    <a:pt x="243" y="700"/>
                    <a:pt x="274" y="761"/>
                    <a:pt x="274" y="791"/>
                  </a:cubicBezTo>
                  <a:lnTo>
                    <a:pt x="274" y="822"/>
                  </a:lnTo>
                  <a:cubicBezTo>
                    <a:pt x="304" y="852"/>
                    <a:pt x="335" y="882"/>
                    <a:pt x="365" y="882"/>
                  </a:cubicBezTo>
                  <a:lnTo>
                    <a:pt x="608" y="913"/>
                  </a:lnTo>
                  <a:lnTo>
                    <a:pt x="608" y="913"/>
                  </a:lnTo>
                  <a:cubicBezTo>
                    <a:pt x="608" y="943"/>
                    <a:pt x="608" y="943"/>
                    <a:pt x="578" y="974"/>
                  </a:cubicBezTo>
                  <a:lnTo>
                    <a:pt x="335" y="974"/>
                  </a:lnTo>
                  <a:cubicBezTo>
                    <a:pt x="274" y="974"/>
                    <a:pt x="213" y="1004"/>
                    <a:pt x="183" y="1034"/>
                  </a:cubicBezTo>
                  <a:cubicBezTo>
                    <a:pt x="152" y="1034"/>
                    <a:pt x="122" y="1065"/>
                    <a:pt x="122" y="1095"/>
                  </a:cubicBezTo>
                  <a:cubicBezTo>
                    <a:pt x="122" y="1126"/>
                    <a:pt x="122" y="1156"/>
                    <a:pt x="122" y="1217"/>
                  </a:cubicBezTo>
                  <a:cubicBezTo>
                    <a:pt x="122" y="1308"/>
                    <a:pt x="152" y="1338"/>
                    <a:pt x="274" y="1369"/>
                  </a:cubicBezTo>
                  <a:cubicBezTo>
                    <a:pt x="426" y="1399"/>
                    <a:pt x="578" y="1430"/>
                    <a:pt x="730" y="1430"/>
                  </a:cubicBezTo>
                  <a:cubicBezTo>
                    <a:pt x="760" y="1430"/>
                    <a:pt x="790" y="1430"/>
                    <a:pt x="821" y="1430"/>
                  </a:cubicBezTo>
                  <a:cubicBezTo>
                    <a:pt x="912" y="1490"/>
                    <a:pt x="1003" y="1582"/>
                    <a:pt x="1064" y="1703"/>
                  </a:cubicBezTo>
                  <a:lnTo>
                    <a:pt x="1064" y="1734"/>
                  </a:lnTo>
                  <a:lnTo>
                    <a:pt x="1064" y="1734"/>
                  </a:lnTo>
                  <a:cubicBezTo>
                    <a:pt x="942" y="1734"/>
                    <a:pt x="790" y="1673"/>
                    <a:pt x="699" y="1612"/>
                  </a:cubicBezTo>
                  <a:cubicBezTo>
                    <a:pt x="638" y="1582"/>
                    <a:pt x="578" y="1582"/>
                    <a:pt x="547" y="1582"/>
                  </a:cubicBezTo>
                  <a:cubicBezTo>
                    <a:pt x="395" y="1551"/>
                    <a:pt x="274" y="1551"/>
                    <a:pt x="152" y="1582"/>
                  </a:cubicBezTo>
                  <a:cubicBezTo>
                    <a:pt x="91" y="1582"/>
                    <a:pt x="61" y="1612"/>
                    <a:pt x="31" y="1673"/>
                  </a:cubicBezTo>
                  <a:cubicBezTo>
                    <a:pt x="0" y="1734"/>
                    <a:pt x="0" y="1794"/>
                    <a:pt x="0" y="1885"/>
                  </a:cubicBezTo>
                  <a:cubicBezTo>
                    <a:pt x="0" y="2007"/>
                    <a:pt x="91" y="2098"/>
                    <a:pt x="213" y="2129"/>
                  </a:cubicBezTo>
                  <a:cubicBezTo>
                    <a:pt x="274" y="2159"/>
                    <a:pt x="335" y="2159"/>
                    <a:pt x="395" y="2189"/>
                  </a:cubicBezTo>
                  <a:cubicBezTo>
                    <a:pt x="426" y="2220"/>
                    <a:pt x="426" y="2220"/>
                    <a:pt x="426" y="2250"/>
                  </a:cubicBezTo>
                  <a:cubicBezTo>
                    <a:pt x="395" y="2311"/>
                    <a:pt x="395" y="2341"/>
                    <a:pt x="365" y="2372"/>
                  </a:cubicBezTo>
                  <a:cubicBezTo>
                    <a:pt x="365" y="2402"/>
                    <a:pt x="365" y="2433"/>
                    <a:pt x="365" y="2463"/>
                  </a:cubicBezTo>
                  <a:cubicBezTo>
                    <a:pt x="365" y="2524"/>
                    <a:pt x="395" y="2554"/>
                    <a:pt x="395" y="2615"/>
                  </a:cubicBezTo>
                  <a:cubicBezTo>
                    <a:pt x="395" y="2615"/>
                    <a:pt x="426" y="2645"/>
                    <a:pt x="456" y="2645"/>
                  </a:cubicBezTo>
                  <a:cubicBezTo>
                    <a:pt x="456" y="2645"/>
                    <a:pt x="486" y="2645"/>
                    <a:pt x="517" y="2645"/>
                  </a:cubicBezTo>
                  <a:cubicBezTo>
                    <a:pt x="638" y="2645"/>
                    <a:pt x="790" y="2645"/>
                    <a:pt x="912" y="2676"/>
                  </a:cubicBezTo>
                  <a:cubicBezTo>
                    <a:pt x="973" y="2706"/>
                    <a:pt x="1034" y="2676"/>
                    <a:pt x="1125" y="2645"/>
                  </a:cubicBezTo>
                  <a:lnTo>
                    <a:pt x="1246" y="2585"/>
                  </a:lnTo>
                  <a:cubicBezTo>
                    <a:pt x="1277" y="2554"/>
                    <a:pt x="1338" y="2554"/>
                    <a:pt x="1398" y="2554"/>
                  </a:cubicBezTo>
                  <a:cubicBezTo>
                    <a:pt x="1490" y="2585"/>
                    <a:pt x="1550" y="2554"/>
                    <a:pt x="1611" y="2493"/>
                  </a:cubicBezTo>
                  <a:cubicBezTo>
                    <a:pt x="1642" y="2493"/>
                    <a:pt x="1672" y="2463"/>
                    <a:pt x="1702" y="2463"/>
                  </a:cubicBezTo>
                  <a:cubicBezTo>
                    <a:pt x="1733" y="2433"/>
                    <a:pt x="1733" y="2433"/>
                    <a:pt x="1763" y="2463"/>
                  </a:cubicBezTo>
                  <a:lnTo>
                    <a:pt x="1763" y="2493"/>
                  </a:lnTo>
                  <a:cubicBezTo>
                    <a:pt x="1763" y="2524"/>
                    <a:pt x="1824" y="2554"/>
                    <a:pt x="1854" y="2554"/>
                  </a:cubicBezTo>
                  <a:cubicBezTo>
                    <a:pt x="1885" y="2585"/>
                    <a:pt x="1885" y="2676"/>
                    <a:pt x="1915" y="2706"/>
                  </a:cubicBezTo>
                  <a:lnTo>
                    <a:pt x="1945" y="2706"/>
                  </a:lnTo>
                  <a:cubicBezTo>
                    <a:pt x="2037" y="2737"/>
                    <a:pt x="2128" y="2767"/>
                    <a:pt x="2189" y="2797"/>
                  </a:cubicBezTo>
                  <a:cubicBezTo>
                    <a:pt x="2280" y="2797"/>
                    <a:pt x="2371" y="2797"/>
                    <a:pt x="2462" y="2797"/>
                  </a:cubicBezTo>
                  <a:cubicBezTo>
                    <a:pt x="2523" y="2767"/>
                    <a:pt x="2553" y="2737"/>
                    <a:pt x="2553" y="2706"/>
                  </a:cubicBezTo>
                  <a:cubicBezTo>
                    <a:pt x="2614" y="2615"/>
                    <a:pt x="2584" y="2524"/>
                    <a:pt x="2523" y="2463"/>
                  </a:cubicBezTo>
                  <a:lnTo>
                    <a:pt x="2523" y="2463"/>
                  </a:lnTo>
                  <a:cubicBezTo>
                    <a:pt x="2523" y="2493"/>
                    <a:pt x="2493" y="2493"/>
                    <a:pt x="2493" y="2493"/>
                  </a:cubicBezTo>
                  <a:lnTo>
                    <a:pt x="2462" y="2493"/>
                  </a:lnTo>
                  <a:cubicBezTo>
                    <a:pt x="2432" y="2493"/>
                    <a:pt x="2462" y="2463"/>
                    <a:pt x="2462" y="2463"/>
                  </a:cubicBezTo>
                  <a:lnTo>
                    <a:pt x="2523" y="2463"/>
                  </a:lnTo>
                  <a:lnTo>
                    <a:pt x="2523" y="2463"/>
                  </a:lnTo>
                  <a:lnTo>
                    <a:pt x="2523" y="2463"/>
                  </a:lnTo>
                  <a:cubicBezTo>
                    <a:pt x="2523" y="2433"/>
                    <a:pt x="2553" y="2433"/>
                    <a:pt x="2553" y="2402"/>
                  </a:cubicBezTo>
                  <a:cubicBezTo>
                    <a:pt x="2584" y="2372"/>
                    <a:pt x="2614" y="2372"/>
                    <a:pt x="2645" y="2402"/>
                  </a:cubicBezTo>
                  <a:cubicBezTo>
                    <a:pt x="2645" y="2433"/>
                    <a:pt x="2736" y="2463"/>
                    <a:pt x="2766" y="2524"/>
                  </a:cubicBezTo>
                  <a:cubicBezTo>
                    <a:pt x="2857" y="2493"/>
                    <a:pt x="2918" y="2463"/>
                    <a:pt x="2918" y="2372"/>
                  </a:cubicBezTo>
                  <a:cubicBezTo>
                    <a:pt x="2949" y="2341"/>
                    <a:pt x="2949" y="2281"/>
                    <a:pt x="2918" y="2220"/>
                  </a:cubicBezTo>
                  <a:cubicBezTo>
                    <a:pt x="2918" y="2189"/>
                    <a:pt x="2888" y="2159"/>
                    <a:pt x="2857" y="2159"/>
                  </a:cubicBezTo>
                  <a:cubicBezTo>
                    <a:pt x="2827" y="2098"/>
                    <a:pt x="2797" y="2068"/>
                    <a:pt x="2797" y="2007"/>
                  </a:cubicBezTo>
                  <a:cubicBezTo>
                    <a:pt x="2797" y="1946"/>
                    <a:pt x="2736" y="1885"/>
                    <a:pt x="2705" y="1855"/>
                  </a:cubicBezTo>
                  <a:cubicBezTo>
                    <a:pt x="2645" y="1794"/>
                    <a:pt x="2645" y="1734"/>
                    <a:pt x="2614" y="1642"/>
                  </a:cubicBezTo>
                  <a:cubicBezTo>
                    <a:pt x="2584" y="1612"/>
                    <a:pt x="2584" y="1551"/>
                    <a:pt x="2614" y="1521"/>
                  </a:cubicBezTo>
                  <a:cubicBezTo>
                    <a:pt x="2705" y="1460"/>
                    <a:pt x="2736" y="1338"/>
                    <a:pt x="2736" y="1247"/>
                  </a:cubicBezTo>
                  <a:cubicBezTo>
                    <a:pt x="2736" y="1186"/>
                    <a:pt x="2736" y="1156"/>
                    <a:pt x="2766" y="1095"/>
                  </a:cubicBezTo>
                  <a:cubicBezTo>
                    <a:pt x="2797" y="974"/>
                    <a:pt x="2857" y="852"/>
                    <a:pt x="2918" y="730"/>
                  </a:cubicBezTo>
                  <a:cubicBezTo>
                    <a:pt x="2918" y="700"/>
                    <a:pt x="2949" y="639"/>
                    <a:pt x="3009" y="639"/>
                  </a:cubicBezTo>
                  <a:cubicBezTo>
                    <a:pt x="3101" y="548"/>
                    <a:pt x="3192" y="487"/>
                    <a:pt x="3313" y="396"/>
                  </a:cubicBezTo>
                  <a:cubicBezTo>
                    <a:pt x="3313" y="396"/>
                    <a:pt x="3344" y="366"/>
                    <a:pt x="3344" y="366"/>
                  </a:cubicBezTo>
                  <a:cubicBezTo>
                    <a:pt x="3374" y="275"/>
                    <a:pt x="3313" y="183"/>
                    <a:pt x="3222" y="183"/>
                  </a:cubicBezTo>
                  <a:lnTo>
                    <a:pt x="3070" y="153"/>
                  </a:lnTo>
                  <a:cubicBezTo>
                    <a:pt x="3009" y="153"/>
                    <a:pt x="2949" y="153"/>
                    <a:pt x="2888" y="214"/>
                  </a:cubicBezTo>
                  <a:cubicBezTo>
                    <a:pt x="2857" y="244"/>
                    <a:pt x="2857" y="305"/>
                    <a:pt x="2888" y="335"/>
                  </a:cubicBezTo>
                  <a:cubicBezTo>
                    <a:pt x="2888" y="396"/>
                    <a:pt x="2888" y="457"/>
                    <a:pt x="2888" y="518"/>
                  </a:cubicBezTo>
                  <a:lnTo>
                    <a:pt x="2888" y="518"/>
                  </a:lnTo>
                  <a:lnTo>
                    <a:pt x="2888" y="518"/>
                  </a:lnTo>
                  <a:lnTo>
                    <a:pt x="2888" y="518"/>
                  </a:lnTo>
                  <a:lnTo>
                    <a:pt x="2888" y="518"/>
                  </a:lnTo>
                  <a:cubicBezTo>
                    <a:pt x="2888" y="487"/>
                    <a:pt x="2888" y="487"/>
                    <a:pt x="2888" y="487"/>
                  </a:cubicBezTo>
                  <a:cubicBezTo>
                    <a:pt x="2857" y="427"/>
                    <a:pt x="2827" y="396"/>
                    <a:pt x="2797" y="396"/>
                  </a:cubicBezTo>
                  <a:lnTo>
                    <a:pt x="2705" y="366"/>
                  </a:lnTo>
                  <a:cubicBezTo>
                    <a:pt x="2645" y="305"/>
                    <a:pt x="2584" y="366"/>
                    <a:pt x="2553" y="396"/>
                  </a:cubicBezTo>
                  <a:cubicBezTo>
                    <a:pt x="2523" y="427"/>
                    <a:pt x="2493" y="487"/>
                    <a:pt x="2493" y="518"/>
                  </a:cubicBezTo>
                  <a:cubicBezTo>
                    <a:pt x="2462" y="639"/>
                    <a:pt x="2401" y="730"/>
                    <a:pt x="2371" y="852"/>
                  </a:cubicBezTo>
                  <a:cubicBezTo>
                    <a:pt x="2310" y="943"/>
                    <a:pt x="2280" y="1065"/>
                    <a:pt x="2249" y="1186"/>
                  </a:cubicBezTo>
                  <a:cubicBezTo>
                    <a:pt x="2249" y="1186"/>
                    <a:pt x="2249" y="1186"/>
                    <a:pt x="2249" y="1217"/>
                  </a:cubicBezTo>
                  <a:lnTo>
                    <a:pt x="2249" y="1217"/>
                  </a:lnTo>
                  <a:cubicBezTo>
                    <a:pt x="2249" y="1247"/>
                    <a:pt x="2219" y="1278"/>
                    <a:pt x="2189" y="1247"/>
                  </a:cubicBezTo>
                  <a:cubicBezTo>
                    <a:pt x="2158" y="1247"/>
                    <a:pt x="2128" y="1217"/>
                    <a:pt x="2158" y="1186"/>
                  </a:cubicBezTo>
                  <a:cubicBezTo>
                    <a:pt x="2158" y="1095"/>
                    <a:pt x="2189" y="1004"/>
                    <a:pt x="2249" y="913"/>
                  </a:cubicBezTo>
                  <a:cubicBezTo>
                    <a:pt x="2280" y="791"/>
                    <a:pt x="2280" y="670"/>
                    <a:pt x="2249" y="548"/>
                  </a:cubicBezTo>
                  <a:cubicBezTo>
                    <a:pt x="2219" y="518"/>
                    <a:pt x="2219" y="487"/>
                    <a:pt x="2189" y="487"/>
                  </a:cubicBezTo>
                  <a:cubicBezTo>
                    <a:pt x="2158" y="457"/>
                    <a:pt x="2097" y="487"/>
                    <a:pt x="2097" y="487"/>
                  </a:cubicBezTo>
                  <a:cubicBezTo>
                    <a:pt x="2097" y="487"/>
                    <a:pt x="2067" y="609"/>
                    <a:pt x="2067" y="670"/>
                  </a:cubicBezTo>
                  <a:cubicBezTo>
                    <a:pt x="2067" y="700"/>
                    <a:pt x="2037" y="700"/>
                    <a:pt x="2006" y="700"/>
                  </a:cubicBezTo>
                  <a:cubicBezTo>
                    <a:pt x="1945" y="670"/>
                    <a:pt x="1854" y="670"/>
                    <a:pt x="1763" y="670"/>
                  </a:cubicBezTo>
                  <a:cubicBezTo>
                    <a:pt x="1733" y="670"/>
                    <a:pt x="1733" y="670"/>
                    <a:pt x="1733" y="670"/>
                  </a:cubicBezTo>
                  <a:lnTo>
                    <a:pt x="1763" y="670"/>
                  </a:lnTo>
                  <a:cubicBezTo>
                    <a:pt x="1794" y="639"/>
                    <a:pt x="1854" y="609"/>
                    <a:pt x="1885" y="609"/>
                  </a:cubicBezTo>
                  <a:cubicBezTo>
                    <a:pt x="1915" y="578"/>
                    <a:pt x="1915" y="518"/>
                    <a:pt x="1915" y="487"/>
                  </a:cubicBezTo>
                  <a:cubicBezTo>
                    <a:pt x="1885" y="427"/>
                    <a:pt x="1824" y="366"/>
                    <a:pt x="1763" y="335"/>
                  </a:cubicBezTo>
                  <a:cubicBezTo>
                    <a:pt x="1733" y="275"/>
                    <a:pt x="1642" y="275"/>
                    <a:pt x="1611" y="335"/>
                  </a:cubicBezTo>
                  <a:cubicBezTo>
                    <a:pt x="1581" y="366"/>
                    <a:pt x="1550" y="396"/>
                    <a:pt x="1520" y="396"/>
                  </a:cubicBezTo>
                  <a:cubicBezTo>
                    <a:pt x="1490" y="427"/>
                    <a:pt x="1490" y="427"/>
                    <a:pt x="1459" y="427"/>
                  </a:cubicBezTo>
                  <a:cubicBezTo>
                    <a:pt x="1429" y="427"/>
                    <a:pt x="1429" y="427"/>
                    <a:pt x="1459" y="366"/>
                  </a:cubicBezTo>
                  <a:cubicBezTo>
                    <a:pt x="1490" y="305"/>
                    <a:pt x="1550" y="244"/>
                    <a:pt x="1581" y="183"/>
                  </a:cubicBezTo>
                  <a:cubicBezTo>
                    <a:pt x="1581" y="123"/>
                    <a:pt x="1581" y="62"/>
                    <a:pt x="1520" y="31"/>
                  </a:cubicBezTo>
                  <a:cubicBezTo>
                    <a:pt x="1520" y="31"/>
                    <a:pt x="1490" y="31"/>
                    <a:pt x="1490" y="31"/>
                  </a:cubicBezTo>
                  <a:lnTo>
                    <a:pt x="1490" y="31"/>
                  </a:lnTo>
                  <a:lnTo>
                    <a:pt x="1490" y="31"/>
                  </a:lnTo>
                  <a:cubicBezTo>
                    <a:pt x="1459" y="1"/>
                    <a:pt x="1398" y="1"/>
                    <a:pt x="1338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06;p34"/>
            <p:cNvSpPr/>
            <p:nvPr/>
          </p:nvSpPr>
          <p:spPr>
            <a:xfrm>
              <a:off x="6401048" y="2984908"/>
              <a:ext cx="87254" cy="47536"/>
            </a:xfrm>
            <a:custGeom>
              <a:avLst/>
              <a:gdLst/>
              <a:ahLst/>
              <a:cxnLst/>
              <a:rect l="l" t="t" r="r" b="b"/>
              <a:pathLst>
                <a:path w="4409" h="2402" extrusionOk="0">
                  <a:moveTo>
                    <a:pt x="4104" y="2067"/>
                  </a:moveTo>
                  <a:lnTo>
                    <a:pt x="4104" y="2067"/>
                  </a:lnTo>
                  <a:cubicBezTo>
                    <a:pt x="4104" y="2067"/>
                    <a:pt x="4013" y="2006"/>
                    <a:pt x="3952" y="1946"/>
                  </a:cubicBezTo>
                  <a:cubicBezTo>
                    <a:pt x="3922" y="1915"/>
                    <a:pt x="3922" y="1854"/>
                    <a:pt x="3861" y="1824"/>
                  </a:cubicBezTo>
                  <a:cubicBezTo>
                    <a:pt x="3831" y="1794"/>
                    <a:pt x="3800" y="1763"/>
                    <a:pt x="3770" y="1733"/>
                  </a:cubicBezTo>
                  <a:cubicBezTo>
                    <a:pt x="3740" y="1702"/>
                    <a:pt x="3709" y="1642"/>
                    <a:pt x="3679" y="1611"/>
                  </a:cubicBezTo>
                  <a:cubicBezTo>
                    <a:pt x="3648" y="1581"/>
                    <a:pt x="3648" y="1550"/>
                    <a:pt x="3679" y="1520"/>
                  </a:cubicBezTo>
                  <a:lnTo>
                    <a:pt x="3740" y="1459"/>
                  </a:lnTo>
                  <a:cubicBezTo>
                    <a:pt x="3800" y="1429"/>
                    <a:pt x="3800" y="1368"/>
                    <a:pt x="3740" y="1338"/>
                  </a:cubicBezTo>
                  <a:cubicBezTo>
                    <a:pt x="3709" y="1307"/>
                    <a:pt x="3709" y="1307"/>
                    <a:pt x="3679" y="1277"/>
                  </a:cubicBezTo>
                  <a:cubicBezTo>
                    <a:pt x="3618" y="1277"/>
                    <a:pt x="3557" y="1247"/>
                    <a:pt x="3496" y="1216"/>
                  </a:cubicBezTo>
                  <a:cubicBezTo>
                    <a:pt x="3405" y="1216"/>
                    <a:pt x="3344" y="1125"/>
                    <a:pt x="3344" y="1064"/>
                  </a:cubicBezTo>
                  <a:cubicBezTo>
                    <a:pt x="3344" y="1034"/>
                    <a:pt x="3314" y="1003"/>
                    <a:pt x="3284" y="973"/>
                  </a:cubicBezTo>
                  <a:cubicBezTo>
                    <a:pt x="3132" y="821"/>
                    <a:pt x="2919" y="730"/>
                    <a:pt x="2706" y="669"/>
                  </a:cubicBezTo>
                  <a:cubicBezTo>
                    <a:pt x="2615" y="639"/>
                    <a:pt x="2524" y="608"/>
                    <a:pt x="2433" y="578"/>
                  </a:cubicBezTo>
                  <a:cubicBezTo>
                    <a:pt x="2341" y="517"/>
                    <a:pt x="2250" y="487"/>
                    <a:pt x="2129" y="456"/>
                  </a:cubicBezTo>
                  <a:cubicBezTo>
                    <a:pt x="1977" y="426"/>
                    <a:pt x="1825" y="365"/>
                    <a:pt x="1703" y="304"/>
                  </a:cubicBezTo>
                  <a:cubicBezTo>
                    <a:pt x="1581" y="243"/>
                    <a:pt x="1460" y="213"/>
                    <a:pt x="1369" y="365"/>
                  </a:cubicBezTo>
                  <a:cubicBezTo>
                    <a:pt x="1369" y="395"/>
                    <a:pt x="1369" y="395"/>
                    <a:pt x="1369" y="395"/>
                  </a:cubicBezTo>
                  <a:cubicBezTo>
                    <a:pt x="1247" y="456"/>
                    <a:pt x="1156" y="547"/>
                    <a:pt x="1065" y="669"/>
                  </a:cubicBezTo>
                  <a:cubicBezTo>
                    <a:pt x="1034" y="669"/>
                    <a:pt x="1004" y="669"/>
                    <a:pt x="974" y="669"/>
                  </a:cubicBezTo>
                  <a:lnTo>
                    <a:pt x="822" y="517"/>
                  </a:lnTo>
                  <a:cubicBezTo>
                    <a:pt x="791" y="487"/>
                    <a:pt x="761" y="456"/>
                    <a:pt x="791" y="395"/>
                  </a:cubicBezTo>
                  <a:cubicBezTo>
                    <a:pt x="761" y="365"/>
                    <a:pt x="761" y="335"/>
                    <a:pt x="791" y="304"/>
                  </a:cubicBezTo>
                  <a:cubicBezTo>
                    <a:pt x="791" y="243"/>
                    <a:pt x="761" y="183"/>
                    <a:pt x="730" y="122"/>
                  </a:cubicBezTo>
                  <a:cubicBezTo>
                    <a:pt x="700" y="91"/>
                    <a:pt x="670" y="91"/>
                    <a:pt x="609" y="61"/>
                  </a:cubicBezTo>
                  <a:lnTo>
                    <a:pt x="457" y="0"/>
                  </a:lnTo>
                  <a:cubicBezTo>
                    <a:pt x="396" y="0"/>
                    <a:pt x="366" y="0"/>
                    <a:pt x="305" y="0"/>
                  </a:cubicBezTo>
                  <a:cubicBezTo>
                    <a:pt x="214" y="61"/>
                    <a:pt x="122" y="122"/>
                    <a:pt x="1" y="152"/>
                  </a:cubicBezTo>
                  <a:cubicBezTo>
                    <a:pt x="1" y="152"/>
                    <a:pt x="1" y="183"/>
                    <a:pt x="1" y="183"/>
                  </a:cubicBezTo>
                  <a:cubicBezTo>
                    <a:pt x="1" y="213"/>
                    <a:pt x="1" y="213"/>
                    <a:pt x="31" y="243"/>
                  </a:cubicBezTo>
                  <a:lnTo>
                    <a:pt x="122" y="274"/>
                  </a:lnTo>
                  <a:cubicBezTo>
                    <a:pt x="153" y="274"/>
                    <a:pt x="214" y="304"/>
                    <a:pt x="214" y="365"/>
                  </a:cubicBezTo>
                  <a:cubicBezTo>
                    <a:pt x="244" y="426"/>
                    <a:pt x="335" y="456"/>
                    <a:pt x="426" y="456"/>
                  </a:cubicBezTo>
                  <a:cubicBezTo>
                    <a:pt x="487" y="456"/>
                    <a:pt x="518" y="456"/>
                    <a:pt x="578" y="456"/>
                  </a:cubicBezTo>
                  <a:cubicBezTo>
                    <a:pt x="578" y="456"/>
                    <a:pt x="609" y="456"/>
                    <a:pt x="609" y="487"/>
                  </a:cubicBezTo>
                  <a:cubicBezTo>
                    <a:pt x="639" y="517"/>
                    <a:pt x="609" y="517"/>
                    <a:pt x="609" y="487"/>
                  </a:cubicBezTo>
                  <a:cubicBezTo>
                    <a:pt x="518" y="487"/>
                    <a:pt x="426" y="547"/>
                    <a:pt x="335" y="547"/>
                  </a:cubicBezTo>
                  <a:cubicBezTo>
                    <a:pt x="305" y="547"/>
                    <a:pt x="305" y="578"/>
                    <a:pt x="335" y="578"/>
                  </a:cubicBezTo>
                  <a:cubicBezTo>
                    <a:pt x="396" y="669"/>
                    <a:pt x="426" y="730"/>
                    <a:pt x="457" y="821"/>
                  </a:cubicBezTo>
                  <a:cubicBezTo>
                    <a:pt x="487" y="851"/>
                    <a:pt x="548" y="882"/>
                    <a:pt x="578" y="851"/>
                  </a:cubicBezTo>
                  <a:cubicBezTo>
                    <a:pt x="578" y="821"/>
                    <a:pt x="609" y="821"/>
                    <a:pt x="639" y="791"/>
                  </a:cubicBezTo>
                  <a:cubicBezTo>
                    <a:pt x="639" y="760"/>
                    <a:pt x="670" y="760"/>
                    <a:pt x="700" y="760"/>
                  </a:cubicBezTo>
                  <a:cubicBezTo>
                    <a:pt x="730" y="791"/>
                    <a:pt x="852" y="851"/>
                    <a:pt x="913" y="882"/>
                  </a:cubicBezTo>
                  <a:cubicBezTo>
                    <a:pt x="943" y="912"/>
                    <a:pt x="1004" y="943"/>
                    <a:pt x="1065" y="943"/>
                  </a:cubicBezTo>
                  <a:cubicBezTo>
                    <a:pt x="1126" y="973"/>
                    <a:pt x="1217" y="1003"/>
                    <a:pt x="1308" y="1034"/>
                  </a:cubicBezTo>
                  <a:cubicBezTo>
                    <a:pt x="1369" y="1034"/>
                    <a:pt x="1399" y="1064"/>
                    <a:pt x="1460" y="1095"/>
                  </a:cubicBezTo>
                  <a:cubicBezTo>
                    <a:pt x="1551" y="1125"/>
                    <a:pt x="1642" y="1216"/>
                    <a:pt x="1673" y="1307"/>
                  </a:cubicBezTo>
                  <a:cubicBezTo>
                    <a:pt x="1673" y="1368"/>
                    <a:pt x="1703" y="1399"/>
                    <a:pt x="1733" y="1429"/>
                  </a:cubicBezTo>
                  <a:cubicBezTo>
                    <a:pt x="1733" y="1490"/>
                    <a:pt x="1764" y="1490"/>
                    <a:pt x="1764" y="1520"/>
                  </a:cubicBezTo>
                  <a:cubicBezTo>
                    <a:pt x="1794" y="1581"/>
                    <a:pt x="1764" y="1581"/>
                    <a:pt x="1764" y="1611"/>
                  </a:cubicBezTo>
                  <a:cubicBezTo>
                    <a:pt x="1673" y="1611"/>
                    <a:pt x="1612" y="1672"/>
                    <a:pt x="1581" y="1763"/>
                  </a:cubicBezTo>
                  <a:cubicBezTo>
                    <a:pt x="1551" y="1824"/>
                    <a:pt x="1581" y="1854"/>
                    <a:pt x="1612" y="1854"/>
                  </a:cubicBezTo>
                  <a:cubicBezTo>
                    <a:pt x="1703" y="1854"/>
                    <a:pt x="1794" y="1824"/>
                    <a:pt x="1855" y="1824"/>
                  </a:cubicBezTo>
                  <a:cubicBezTo>
                    <a:pt x="1946" y="1794"/>
                    <a:pt x="2068" y="1824"/>
                    <a:pt x="2098" y="1885"/>
                  </a:cubicBezTo>
                  <a:lnTo>
                    <a:pt x="2159" y="1976"/>
                  </a:lnTo>
                  <a:cubicBezTo>
                    <a:pt x="2189" y="2006"/>
                    <a:pt x="2250" y="2037"/>
                    <a:pt x="2311" y="2037"/>
                  </a:cubicBezTo>
                  <a:cubicBezTo>
                    <a:pt x="2402" y="2037"/>
                    <a:pt x="2524" y="2037"/>
                    <a:pt x="2615" y="2067"/>
                  </a:cubicBezTo>
                  <a:cubicBezTo>
                    <a:pt x="2676" y="2098"/>
                    <a:pt x="2706" y="2067"/>
                    <a:pt x="2736" y="2067"/>
                  </a:cubicBezTo>
                  <a:cubicBezTo>
                    <a:pt x="2797" y="2037"/>
                    <a:pt x="2828" y="2006"/>
                    <a:pt x="2797" y="1915"/>
                  </a:cubicBezTo>
                  <a:lnTo>
                    <a:pt x="2797" y="1885"/>
                  </a:lnTo>
                  <a:cubicBezTo>
                    <a:pt x="2858" y="1824"/>
                    <a:pt x="2919" y="1763"/>
                    <a:pt x="2980" y="1733"/>
                  </a:cubicBezTo>
                  <a:cubicBezTo>
                    <a:pt x="3040" y="1672"/>
                    <a:pt x="3101" y="1672"/>
                    <a:pt x="3162" y="1702"/>
                  </a:cubicBezTo>
                  <a:cubicBezTo>
                    <a:pt x="3223" y="1733"/>
                    <a:pt x="3284" y="1763"/>
                    <a:pt x="3344" y="1794"/>
                  </a:cubicBezTo>
                  <a:cubicBezTo>
                    <a:pt x="3405" y="1794"/>
                    <a:pt x="3436" y="1854"/>
                    <a:pt x="3466" y="1885"/>
                  </a:cubicBezTo>
                  <a:cubicBezTo>
                    <a:pt x="3557" y="1976"/>
                    <a:pt x="3618" y="2098"/>
                    <a:pt x="3709" y="2189"/>
                  </a:cubicBezTo>
                  <a:cubicBezTo>
                    <a:pt x="3740" y="2250"/>
                    <a:pt x="3831" y="2280"/>
                    <a:pt x="3922" y="2280"/>
                  </a:cubicBezTo>
                  <a:cubicBezTo>
                    <a:pt x="4044" y="2280"/>
                    <a:pt x="4195" y="2310"/>
                    <a:pt x="4317" y="2402"/>
                  </a:cubicBezTo>
                  <a:lnTo>
                    <a:pt x="4347" y="2402"/>
                  </a:lnTo>
                  <a:cubicBezTo>
                    <a:pt x="4378" y="2371"/>
                    <a:pt x="4378" y="2371"/>
                    <a:pt x="4408" y="2371"/>
                  </a:cubicBezTo>
                  <a:cubicBezTo>
                    <a:pt x="4408" y="2341"/>
                    <a:pt x="4408" y="2341"/>
                    <a:pt x="4408" y="2310"/>
                  </a:cubicBezTo>
                  <a:cubicBezTo>
                    <a:pt x="4408" y="2280"/>
                    <a:pt x="4378" y="2250"/>
                    <a:pt x="4347" y="2250"/>
                  </a:cubicBezTo>
                  <a:cubicBezTo>
                    <a:pt x="4256" y="2219"/>
                    <a:pt x="4287" y="2158"/>
                    <a:pt x="4287" y="2128"/>
                  </a:cubicBezTo>
                  <a:cubicBezTo>
                    <a:pt x="4195" y="2158"/>
                    <a:pt x="4104" y="2158"/>
                    <a:pt x="4104" y="20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07;p34"/>
            <p:cNvSpPr/>
            <p:nvPr/>
          </p:nvSpPr>
          <p:spPr>
            <a:xfrm>
              <a:off x="6303610" y="2951822"/>
              <a:ext cx="45141" cy="51157"/>
            </a:xfrm>
            <a:custGeom>
              <a:avLst/>
              <a:gdLst/>
              <a:ahLst/>
              <a:cxnLst/>
              <a:rect l="l" t="t" r="r" b="b"/>
              <a:pathLst>
                <a:path w="2281" h="2585" extrusionOk="0">
                  <a:moveTo>
                    <a:pt x="1" y="1520"/>
                  </a:moveTo>
                  <a:cubicBezTo>
                    <a:pt x="31" y="1612"/>
                    <a:pt x="62" y="1703"/>
                    <a:pt x="92" y="1794"/>
                  </a:cubicBezTo>
                  <a:cubicBezTo>
                    <a:pt x="92" y="1885"/>
                    <a:pt x="122" y="1915"/>
                    <a:pt x="183" y="1946"/>
                  </a:cubicBezTo>
                  <a:cubicBezTo>
                    <a:pt x="214" y="1946"/>
                    <a:pt x="214" y="1976"/>
                    <a:pt x="214" y="1976"/>
                  </a:cubicBezTo>
                  <a:cubicBezTo>
                    <a:pt x="214" y="2067"/>
                    <a:pt x="244" y="2128"/>
                    <a:pt x="274" y="2189"/>
                  </a:cubicBezTo>
                  <a:cubicBezTo>
                    <a:pt x="274" y="2280"/>
                    <a:pt x="335" y="2311"/>
                    <a:pt x="396" y="2311"/>
                  </a:cubicBezTo>
                  <a:cubicBezTo>
                    <a:pt x="426" y="2311"/>
                    <a:pt x="487" y="2311"/>
                    <a:pt x="518" y="2311"/>
                  </a:cubicBezTo>
                  <a:cubicBezTo>
                    <a:pt x="578" y="2311"/>
                    <a:pt x="609" y="2341"/>
                    <a:pt x="639" y="2371"/>
                  </a:cubicBezTo>
                  <a:cubicBezTo>
                    <a:pt x="639" y="2432"/>
                    <a:pt x="700" y="2432"/>
                    <a:pt x="761" y="2432"/>
                  </a:cubicBezTo>
                  <a:lnTo>
                    <a:pt x="913" y="2371"/>
                  </a:lnTo>
                  <a:cubicBezTo>
                    <a:pt x="913" y="2371"/>
                    <a:pt x="943" y="2371"/>
                    <a:pt x="943" y="2371"/>
                  </a:cubicBezTo>
                  <a:cubicBezTo>
                    <a:pt x="1034" y="2402"/>
                    <a:pt x="1095" y="2432"/>
                    <a:pt x="1186" y="2463"/>
                  </a:cubicBezTo>
                  <a:cubicBezTo>
                    <a:pt x="1217" y="2463"/>
                    <a:pt x="1217" y="2493"/>
                    <a:pt x="1217" y="2523"/>
                  </a:cubicBezTo>
                  <a:cubicBezTo>
                    <a:pt x="1247" y="2554"/>
                    <a:pt x="1277" y="2584"/>
                    <a:pt x="1308" y="2554"/>
                  </a:cubicBezTo>
                  <a:cubicBezTo>
                    <a:pt x="1369" y="2554"/>
                    <a:pt x="1429" y="2523"/>
                    <a:pt x="1490" y="2523"/>
                  </a:cubicBezTo>
                  <a:cubicBezTo>
                    <a:pt x="1490" y="2493"/>
                    <a:pt x="1521" y="2493"/>
                    <a:pt x="1551" y="2523"/>
                  </a:cubicBezTo>
                  <a:cubicBezTo>
                    <a:pt x="1581" y="2523"/>
                    <a:pt x="1642" y="2493"/>
                    <a:pt x="1642" y="2463"/>
                  </a:cubicBezTo>
                  <a:lnTo>
                    <a:pt x="1642" y="2432"/>
                  </a:lnTo>
                  <a:cubicBezTo>
                    <a:pt x="1581" y="2371"/>
                    <a:pt x="1581" y="2311"/>
                    <a:pt x="1642" y="2250"/>
                  </a:cubicBezTo>
                  <a:cubicBezTo>
                    <a:pt x="1642" y="2219"/>
                    <a:pt x="1673" y="2159"/>
                    <a:pt x="1673" y="2128"/>
                  </a:cubicBezTo>
                  <a:cubicBezTo>
                    <a:pt x="1642" y="2037"/>
                    <a:pt x="1673" y="1976"/>
                    <a:pt x="1733" y="1915"/>
                  </a:cubicBezTo>
                  <a:cubicBezTo>
                    <a:pt x="1794" y="1855"/>
                    <a:pt x="1825" y="1733"/>
                    <a:pt x="1885" y="1642"/>
                  </a:cubicBezTo>
                  <a:cubicBezTo>
                    <a:pt x="1885" y="1581"/>
                    <a:pt x="1916" y="1551"/>
                    <a:pt x="1946" y="1490"/>
                  </a:cubicBezTo>
                  <a:cubicBezTo>
                    <a:pt x="1946" y="1460"/>
                    <a:pt x="1976" y="1429"/>
                    <a:pt x="2007" y="1429"/>
                  </a:cubicBezTo>
                  <a:cubicBezTo>
                    <a:pt x="2037" y="1429"/>
                    <a:pt x="2068" y="1429"/>
                    <a:pt x="2098" y="1429"/>
                  </a:cubicBezTo>
                  <a:cubicBezTo>
                    <a:pt x="2098" y="1429"/>
                    <a:pt x="2128" y="1429"/>
                    <a:pt x="2159" y="1429"/>
                  </a:cubicBezTo>
                  <a:cubicBezTo>
                    <a:pt x="2159" y="1429"/>
                    <a:pt x="2189" y="1368"/>
                    <a:pt x="2159" y="1368"/>
                  </a:cubicBezTo>
                  <a:cubicBezTo>
                    <a:pt x="2159" y="1338"/>
                    <a:pt x="2068" y="1277"/>
                    <a:pt x="2007" y="1216"/>
                  </a:cubicBezTo>
                  <a:cubicBezTo>
                    <a:pt x="1976" y="1186"/>
                    <a:pt x="1976" y="1125"/>
                    <a:pt x="2007" y="1125"/>
                  </a:cubicBezTo>
                  <a:cubicBezTo>
                    <a:pt x="2037" y="1095"/>
                    <a:pt x="2037" y="1034"/>
                    <a:pt x="2007" y="1004"/>
                  </a:cubicBezTo>
                  <a:cubicBezTo>
                    <a:pt x="1916" y="943"/>
                    <a:pt x="1916" y="791"/>
                    <a:pt x="1976" y="700"/>
                  </a:cubicBezTo>
                  <a:cubicBezTo>
                    <a:pt x="2007" y="669"/>
                    <a:pt x="2007" y="639"/>
                    <a:pt x="2068" y="639"/>
                  </a:cubicBezTo>
                  <a:cubicBezTo>
                    <a:pt x="2098" y="608"/>
                    <a:pt x="2098" y="578"/>
                    <a:pt x="2098" y="548"/>
                  </a:cubicBezTo>
                  <a:cubicBezTo>
                    <a:pt x="2098" y="517"/>
                    <a:pt x="2128" y="487"/>
                    <a:pt x="2189" y="487"/>
                  </a:cubicBezTo>
                  <a:cubicBezTo>
                    <a:pt x="2220" y="487"/>
                    <a:pt x="2250" y="487"/>
                    <a:pt x="2280" y="426"/>
                  </a:cubicBezTo>
                  <a:lnTo>
                    <a:pt x="2280" y="396"/>
                  </a:lnTo>
                  <a:lnTo>
                    <a:pt x="2280" y="365"/>
                  </a:lnTo>
                  <a:lnTo>
                    <a:pt x="2068" y="274"/>
                  </a:lnTo>
                  <a:cubicBezTo>
                    <a:pt x="2007" y="244"/>
                    <a:pt x="1946" y="213"/>
                    <a:pt x="1946" y="122"/>
                  </a:cubicBezTo>
                  <a:cubicBezTo>
                    <a:pt x="1916" y="92"/>
                    <a:pt x="1855" y="31"/>
                    <a:pt x="1825" y="1"/>
                  </a:cubicBezTo>
                  <a:cubicBezTo>
                    <a:pt x="1794" y="1"/>
                    <a:pt x="1764" y="1"/>
                    <a:pt x="1764" y="1"/>
                  </a:cubicBezTo>
                  <a:cubicBezTo>
                    <a:pt x="1703" y="1"/>
                    <a:pt x="1673" y="31"/>
                    <a:pt x="1642" y="92"/>
                  </a:cubicBezTo>
                  <a:cubicBezTo>
                    <a:pt x="1612" y="122"/>
                    <a:pt x="1612" y="183"/>
                    <a:pt x="1581" y="213"/>
                  </a:cubicBezTo>
                  <a:cubicBezTo>
                    <a:pt x="1551" y="244"/>
                    <a:pt x="1521" y="274"/>
                    <a:pt x="1521" y="305"/>
                  </a:cubicBezTo>
                  <a:cubicBezTo>
                    <a:pt x="1429" y="365"/>
                    <a:pt x="1369" y="396"/>
                    <a:pt x="1308" y="456"/>
                  </a:cubicBezTo>
                  <a:cubicBezTo>
                    <a:pt x="1217" y="487"/>
                    <a:pt x="1125" y="548"/>
                    <a:pt x="1065" y="639"/>
                  </a:cubicBezTo>
                  <a:cubicBezTo>
                    <a:pt x="1034" y="700"/>
                    <a:pt x="1004" y="730"/>
                    <a:pt x="973" y="791"/>
                  </a:cubicBezTo>
                  <a:cubicBezTo>
                    <a:pt x="913" y="882"/>
                    <a:pt x="821" y="943"/>
                    <a:pt x="730" y="943"/>
                  </a:cubicBezTo>
                  <a:cubicBezTo>
                    <a:pt x="639" y="973"/>
                    <a:pt x="578" y="1034"/>
                    <a:pt x="548" y="1125"/>
                  </a:cubicBezTo>
                  <a:cubicBezTo>
                    <a:pt x="548" y="1156"/>
                    <a:pt x="518" y="1186"/>
                    <a:pt x="518" y="1216"/>
                  </a:cubicBezTo>
                  <a:cubicBezTo>
                    <a:pt x="487" y="1247"/>
                    <a:pt x="457" y="1277"/>
                    <a:pt x="396" y="1247"/>
                  </a:cubicBezTo>
                  <a:lnTo>
                    <a:pt x="244" y="1186"/>
                  </a:lnTo>
                  <a:cubicBezTo>
                    <a:pt x="183" y="1156"/>
                    <a:pt x="122" y="1186"/>
                    <a:pt x="92" y="1247"/>
                  </a:cubicBezTo>
                  <a:cubicBezTo>
                    <a:pt x="62" y="1247"/>
                    <a:pt x="62" y="1277"/>
                    <a:pt x="62" y="1308"/>
                  </a:cubicBezTo>
                  <a:cubicBezTo>
                    <a:pt x="1" y="1368"/>
                    <a:pt x="1" y="1460"/>
                    <a:pt x="1" y="152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08;p34"/>
            <p:cNvSpPr/>
            <p:nvPr/>
          </p:nvSpPr>
          <p:spPr>
            <a:xfrm>
              <a:off x="6005280" y="3037229"/>
              <a:ext cx="34910" cy="61982"/>
            </a:xfrm>
            <a:custGeom>
              <a:avLst/>
              <a:gdLst/>
              <a:ahLst/>
              <a:cxnLst/>
              <a:rect l="l" t="t" r="r" b="b"/>
              <a:pathLst>
                <a:path w="1764" h="3132" extrusionOk="0">
                  <a:moveTo>
                    <a:pt x="1551" y="1"/>
                  </a:moveTo>
                  <a:lnTo>
                    <a:pt x="1520" y="1"/>
                  </a:lnTo>
                  <a:cubicBezTo>
                    <a:pt x="1460" y="31"/>
                    <a:pt x="1429" y="92"/>
                    <a:pt x="1429" y="122"/>
                  </a:cubicBezTo>
                  <a:cubicBezTo>
                    <a:pt x="1429" y="183"/>
                    <a:pt x="1399" y="244"/>
                    <a:pt x="1338" y="274"/>
                  </a:cubicBezTo>
                  <a:cubicBezTo>
                    <a:pt x="1338" y="274"/>
                    <a:pt x="1338" y="305"/>
                    <a:pt x="1338" y="305"/>
                  </a:cubicBezTo>
                  <a:cubicBezTo>
                    <a:pt x="1308" y="305"/>
                    <a:pt x="1216" y="365"/>
                    <a:pt x="1216" y="426"/>
                  </a:cubicBezTo>
                  <a:cubicBezTo>
                    <a:pt x="1216" y="517"/>
                    <a:pt x="1156" y="578"/>
                    <a:pt x="1064" y="609"/>
                  </a:cubicBezTo>
                  <a:cubicBezTo>
                    <a:pt x="1004" y="669"/>
                    <a:pt x="943" y="730"/>
                    <a:pt x="882" y="761"/>
                  </a:cubicBezTo>
                  <a:cubicBezTo>
                    <a:pt x="791" y="791"/>
                    <a:pt x="730" y="821"/>
                    <a:pt x="639" y="821"/>
                  </a:cubicBezTo>
                  <a:lnTo>
                    <a:pt x="639" y="821"/>
                  </a:lnTo>
                  <a:lnTo>
                    <a:pt x="396" y="913"/>
                  </a:lnTo>
                  <a:cubicBezTo>
                    <a:pt x="365" y="973"/>
                    <a:pt x="335" y="1034"/>
                    <a:pt x="304" y="1095"/>
                  </a:cubicBezTo>
                  <a:cubicBezTo>
                    <a:pt x="244" y="1186"/>
                    <a:pt x="244" y="1308"/>
                    <a:pt x="274" y="1429"/>
                  </a:cubicBezTo>
                  <a:cubicBezTo>
                    <a:pt x="274" y="1460"/>
                    <a:pt x="304" y="1490"/>
                    <a:pt x="335" y="1521"/>
                  </a:cubicBezTo>
                  <a:cubicBezTo>
                    <a:pt x="365" y="1642"/>
                    <a:pt x="365" y="1733"/>
                    <a:pt x="304" y="1824"/>
                  </a:cubicBezTo>
                  <a:cubicBezTo>
                    <a:pt x="213" y="1916"/>
                    <a:pt x="183" y="2007"/>
                    <a:pt x="122" y="2098"/>
                  </a:cubicBezTo>
                  <a:cubicBezTo>
                    <a:pt x="31" y="2189"/>
                    <a:pt x="1" y="2341"/>
                    <a:pt x="61" y="2463"/>
                  </a:cubicBezTo>
                  <a:cubicBezTo>
                    <a:pt x="92" y="2493"/>
                    <a:pt x="92" y="2584"/>
                    <a:pt x="92" y="2645"/>
                  </a:cubicBezTo>
                  <a:cubicBezTo>
                    <a:pt x="92" y="2676"/>
                    <a:pt x="92" y="2736"/>
                    <a:pt x="92" y="2797"/>
                  </a:cubicBezTo>
                  <a:cubicBezTo>
                    <a:pt x="92" y="2828"/>
                    <a:pt x="122" y="2858"/>
                    <a:pt x="122" y="2888"/>
                  </a:cubicBezTo>
                  <a:cubicBezTo>
                    <a:pt x="213" y="2979"/>
                    <a:pt x="304" y="3071"/>
                    <a:pt x="396" y="3101"/>
                  </a:cubicBezTo>
                  <a:cubicBezTo>
                    <a:pt x="456" y="3131"/>
                    <a:pt x="517" y="3071"/>
                    <a:pt x="578" y="3040"/>
                  </a:cubicBezTo>
                  <a:cubicBezTo>
                    <a:pt x="639" y="3040"/>
                    <a:pt x="669" y="3040"/>
                    <a:pt x="730" y="3040"/>
                  </a:cubicBezTo>
                  <a:cubicBezTo>
                    <a:pt x="821" y="3010"/>
                    <a:pt x="882" y="2949"/>
                    <a:pt x="943" y="2888"/>
                  </a:cubicBezTo>
                  <a:cubicBezTo>
                    <a:pt x="973" y="2797"/>
                    <a:pt x="973" y="2736"/>
                    <a:pt x="1004" y="2676"/>
                  </a:cubicBezTo>
                  <a:cubicBezTo>
                    <a:pt x="1064" y="2524"/>
                    <a:pt x="1125" y="2341"/>
                    <a:pt x="1186" y="2189"/>
                  </a:cubicBezTo>
                  <a:cubicBezTo>
                    <a:pt x="1308" y="1976"/>
                    <a:pt x="1368" y="1733"/>
                    <a:pt x="1460" y="1490"/>
                  </a:cubicBezTo>
                  <a:cubicBezTo>
                    <a:pt x="1490" y="1429"/>
                    <a:pt x="1520" y="1338"/>
                    <a:pt x="1520" y="1277"/>
                  </a:cubicBezTo>
                  <a:cubicBezTo>
                    <a:pt x="1551" y="1186"/>
                    <a:pt x="1551" y="1095"/>
                    <a:pt x="1581" y="1034"/>
                  </a:cubicBezTo>
                  <a:cubicBezTo>
                    <a:pt x="1611" y="943"/>
                    <a:pt x="1611" y="852"/>
                    <a:pt x="1703" y="821"/>
                  </a:cubicBezTo>
                  <a:cubicBezTo>
                    <a:pt x="1733" y="791"/>
                    <a:pt x="1763" y="730"/>
                    <a:pt x="1733" y="700"/>
                  </a:cubicBezTo>
                  <a:cubicBezTo>
                    <a:pt x="1733" y="609"/>
                    <a:pt x="1733" y="548"/>
                    <a:pt x="1733" y="457"/>
                  </a:cubicBezTo>
                  <a:cubicBezTo>
                    <a:pt x="1733" y="274"/>
                    <a:pt x="1672" y="122"/>
                    <a:pt x="15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09;p34"/>
            <p:cNvSpPr/>
            <p:nvPr/>
          </p:nvSpPr>
          <p:spPr>
            <a:xfrm>
              <a:off x="5988440" y="2510343"/>
              <a:ext cx="40312" cy="73995"/>
            </a:xfrm>
            <a:custGeom>
              <a:avLst/>
              <a:gdLst/>
              <a:ahLst/>
              <a:cxnLst/>
              <a:rect l="l" t="t" r="r" b="b"/>
              <a:pathLst>
                <a:path w="2037" h="3739" extrusionOk="0">
                  <a:moveTo>
                    <a:pt x="213" y="2401"/>
                  </a:moveTo>
                  <a:cubicBezTo>
                    <a:pt x="122" y="2493"/>
                    <a:pt x="152" y="2614"/>
                    <a:pt x="92" y="2675"/>
                  </a:cubicBezTo>
                  <a:cubicBezTo>
                    <a:pt x="61" y="2736"/>
                    <a:pt x="92" y="2766"/>
                    <a:pt x="122" y="2797"/>
                  </a:cubicBezTo>
                  <a:cubicBezTo>
                    <a:pt x="122" y="2827"/>
                    <a:pt x="152" y="2857"/>
                    <a:pt x="152" y="2857"/>
                  </a:cubicBezTo>
                  <a:cubicBezTo>
                    <a:pt x="213" y="2918"/>
                    <a:pt x="183" y="3009"/>
                    <a:pt x="122" y="3040"/>
                  </a:cubicBezTo>
                  <a:cubicBezTo>
                    <a:pt x="92" y="3070"/>
                    <a:pt x="31" y="3070"/>
                    <a:pt x="31" y="3131"/>
                  </a:cubicBezTo>
                  <a:cubicBezTo>
                    <a:pt x="0" y="3161"/>
                    <a:pt x="0" y="3222"/>
                    <a:pt x="31" y="3283"/>
                  </a:cubicBezTo>
                  <a:cubicBezTo>
                    <a:pt x="61" y="3344"/>
                    <a:pt x="92" y="3374"/>
                    <a:pt x="122" y="3405"/>
                  </a:cubicBezTo>
                  <a:cubicBezTo>
                    <a:pt x="152" y="3405"/>
                    <a:pt x="183" y="3405"/>
                    <a:pt x="213" y="3405"/>
                  </a:cubicBezTo>
                  <a:cubicBezTo>
                    <a:pt x="244" y="3405"/>
                    <a:pt x="274" y="3374"/>
                    <a:pt x="304" y="3374"/>
                  </a:cubicBezTo>
                  <a:cubicBezTo>
                    <a:pt x="365" y="3374"/>
                    <a:pt x="426" y="3405"/>
                    <a:pt x="456" y="3435"/>
                  </a:cubicBezTo>
                  <a:cubicBezTo>
                    <a:pt x="487" y="3465"/>
                    <a:pt x="487" y="3496"/>
                    <a:pt x="487" y="3526"/>
                  </a:cubicBezTo>
                  <a:cubicBezTo>
                    <a:pt x="487" y="3617"/>
                    <a:pt x="578" y="3648"/>
                    <a:pt x="639" y="3678"/>
                  </a:cubicBezTo>
                  <a:cubicBezTo>
                    <a:pt x="669" y="3678"/>
                    <a:pt x="730" y="3708"/>
                    <a:pt x="760" y="3708"/>
                  </a:cubicBezTo>
                  <a:cubicBezTo>
                    <a:pt x="791" y="3739"/>
                    <a:pt x="852" y="3739"/>
                    <a:pt x="882" y="3739"/>
                  </a:cubicBezTo>
                  <a:lnTo>
                    <a:pt x="1003" y="3739"/>
                  </a:lnTo>
                  <a:lnTo>
                    <a:pt x="1155" y="3739"/>
                  </a:lnTo>
                  <a:cubicBezTo>
                    <a:pt x="1186" y="3739"/>
                    <a:pt x="1186" y="3739"/>
                    <a:pt x="1216" y="3708"/>
                  </a:cubicBezTo>
                  <a:cubicBezTo>
                    <a:pt x="1216" y="3678"/>
                    <a:pt x="1216" y="3648"/>
                    <a:pt x="1216" y="3648"/>
                  </a:cubicBezTo>
                  <a:cubicBezTo>
                    <a:pt x="1247" y="3587"/>
                    <a:pt x="1216" y="3556"/>
                    <a:pt x="1186" y="3556"/>
                  </a:cubicBezTo>
                  <a:lnTo>
                    <a:pt x="1034" y="3435"/>
                  </a:lnTo>
                  <a:cubicBezTo>
                    <a:pt x="882" y="3344"/>
                    <a:pt x="791" y="3192"/>
                    <a:pt x="730" y="3040"/>
                  </a:cubicBezTo>
                  <a:cubicBezTo>
                    <a:pt x="700" y="2949"/>
                    <a:pt x="700" y="2888"/>
                    <a:pt x="669" y="2797"/>
                  </a:cubicBezTo>
                  <a:cubicBezTo>
                    <a:pt x="669" y="2675"/>
                    <a:pt x="669" y="2553"/>
                    <a:pt x="669" y="2462"/>
                  </a:cubicBezTo>
                  <a:cubicBezTo>
                    <a:pt x="669" y="2401"/>
                    <a:pt x="700" y="2341"/>
                    <a:pt x="730" y="2310"/>
                  </a:cubicBezTo>
                  <a:cubicBezTo>
                    <a:pt x="760" y="2280"/>
                    <a:pt x="760" y="2249"/>
                    <a:pt x="791" y="2219"/>
                  </a:cubicBezTo>
                  <a:cubicBezTo>
                    <a:pt x="791" y="2067"/>
                    <a:pt x="821" y="1915"/>
                    <a:pt x="852" y="1763"/>
                  </a:cubicBezTo>
                  <a:cubicBezTo>
                    <a:pt x="852" y="1672"/>
                    <a:pt x="882" y="1611"/>
                    <a:pt x="912" y="1581"/>
                  </a:cubicBezTo>
                  <a:cubicBezTo>
                    <a:pt x="1003" y="1550"/>
                    <a:pt x="1064" y="1459"/>
                    <a:pt x="1095" y="1368"/>
                  </a:cubicBezTo>
                  <a:cubicBezTo>
                    <a:pt x="1125" y="1277"/>
                    <a:pt x="1186" y="1186"/>
                    <a:pt x="1277" y="1094"/>
                  </a:cubicBezTo>
                  <a:cubicBezTo>
                    <a:pt x="1307" y="973"/>
                    <a:pt x="1399" y="912"/>
                    <a:pt x="1490" y="821"/>
                  </a:cubicBezTo>
                  <a:cubicBezTo>
                    <a:pt x="1551" y="730"/>
                    <a:pt x="1672" y="669"/>
                    <a:pt x="1763" y="608"/>
                  </a:cubicBezTo>
                  <a:cubicBezTo>
                    <a:pt x="1824" y="578"/>
                    <a:pt x="1855" y="547"/>
                    <a:pt x="1915" y="517"/>
                  </a:cubicBezTo>
                  <a:cubicBezTo>
                    <a:pt x="2007" y="456"/>
                    <a:pt x="2037" y="335"/>
                    <a:pt x="1976" y="243"/>
                  </a:cubicBezTo>
                  <a:cubicBezTo>
                    <a:pt x="1976" y="213"/>
                    <a:pt x="1976" y="183"/>
                    <a:pt x="1976" y="183"/>
                  </a:cubicBezTo>
                  <a:cubicBezTo>
                    <a:pt x="1946" y="122"/>
                    <a:pt x="1946" y="91"/>
                    <a:pt x="1915" y="91"/>
                  </a:cubicBezTo>
                  <a:lnTo>
                    <a:pt x="1855" y="31"/>
                  </a:lnTo>
                  <a:cubicBezTo>
                    <a:pt x="1794" y="0"/>
                    <a:pt x="1703" y="0"/>
                    <a:pt x="1642" y="31"/>
                  </a:cubicBezTo>
                  <a:cubicBezTo>
                    <a:pt x="1551" y="61"/>
                    <a:pt x="1459" y="152"/>
                    <a:pt x="1429" y="274"/>
                  </a:cubicBezTo>
                  <a:cubicBezTo>
                    <a:pt x="1429" y="335"/>
                    <a:pt x="1368" y="395"/>
                    <a:pt x="1307" y="456"/>
                  </a:cubicBezTo>
                  <a:cubicBezTo>
                    <a:pt x="1247" y="517"/>
                    <a:pt x="1155" y="547"/>
                    <a:pt x="1034" y="547"/>
                  </a:cubicBezTo>
                  <a:cubicBezTo>
                    <a:pt x="882" y="547"/>
                    <a:pt x="760" y="639"/>
                    <a:pt x="700" y="760"/>
                  </a:cubicBezTo>
                  <a:cubicBezTo>
                    <a:pt x="700" y="790"/>
                    <a:pt x="700" y="790"/>
                    <a:pt x="700" y="790"/>
                  </a:cubicBezTo>
                  <a:cubicBezTo>
                    <a:pt x="669" y="821"/>
                    <a:pt x="639" y="851"/>
                    <a:pt x="608" y="882"/>
                  </a:cubicBezTo>
                  <a:cubicBezTo>
                    <a:pt x="548" y="882"/>
                    <a:pt x="548" y="912"/>
                    <a:pt x="517" y="942"/>
                  </a:cubicBezTo>
                  <a:cubicBezTo>
                    <a:pt x="517" y="1003"/>
                    <a:pt x="487" y="1034"/>
                    <a:pt x="487" y="1064"/>
                  </a:cubicBezTo>
                  <a:cubicBezTo>
                    <a:pt x="456" y="1125"/>
                    <a:pt x="456" y="1155"/>
                    <a:pt x="456" y="1216"/>
                  </a:cubicBezTo>
                  <a:lnTo>
                    <a:pt x="456" y="1246"/>
                  </a:lnTo>
                  <a:lnTo>
                    <a:pt x="426" y="1246"/>
                  </a:lnTo>
                  <a:cubicBezTo>
                    <a:pt x="396" y="1277"/>
                    <a:pt x="365" y="1307"/>
                    <a:pt x="335" y="1338"/>
                  </a:cubicBezTo>
                  <a:cubicBezTo>
                    <a:pt x="304" y="1368"/>
                    <a:pt x="274" y="1398"/>
                    <a:pt x="244" y="1368"/>
                  </a:cubicBezTo>
                  <a:cubicBezTo>
                    <a:pt x="213" y="1398"/>
                    <a:pt x="213" y="1429"/>
                    <a:pt x="213" y="1459"/>
                  </a:cubicBezTo>
                  <a:cubicBezTo>
                    <a:pt x="244" y="1490"/>
                    <a:pt x="274" y="1550"/>
                    <a:pt x="304" y="1611"/>
                  </a:cubicBezTo>
                  <a:cubicBezTo>
                    <a:pt x="304" y="1672"/>
                    <a:pt x="304" y="1763"/>
                    <a:pt x="304" y="1824"/>
                  </a:cubicBezTo>
                  <a:cubicBezTo>
                    <a:pt x="304" y="1854"/>
                    <a:pt x="304" y="1915"/>
                    <a:pt x="274" y="1946"/>
                  </a:cubicBezTo>
                  <a:cubicBezTo>
                    <a:pt x="244" y="2006"/>
                    <a:pt x="213" y="2067"/>
                    <a:pt x="183" y="2128"/>
                  </a:cubicBezTo>
                  <a:cubicBezTo>
                    <a:pt x="152" y="2158"/>
                    <a:pt x="152" y="2189"/>
                    <a:pt x="213" y="2219"/>
                  </a:cubicBezTo>
                  <a:cubicBezTo>
                    <a:pt x="244" y="2341"/>
                    <a:pt x="244" y="2371"/>
                    <a:pt x="213" y="240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10;p34"/>
            <p:cNvSpPr/>
            <p:nvPr/>
          </p:nvSpPr>
          <p:spPr>
            <a:xfrm>
              <a:off x="6377599" y="2761754"/>
              <a:ext cx="45141" cy="67385"/>
            </a:xfrm>
            <a:custGeom>
              <a:avLst/>
              <a:gdLst/>
              <a:ahLst/>
              <a:cxnLst/>
              <a:rect l="l" t="t" r="r" b="b"/>
              <a:pathLst>
                <a:path w="2281" h="3405" extrusionOk="0">
                  <a:moveTo>
                    <a:pt x="456" y="3344"/>
                  </a:moveTo>
                  <a:lnTo>
                    <a:pt x="456" y="3344"/>
                  </a:lnTo>
                  <a:cubicBezTo>
                    <a:pt x="487" y="3314"/>
                    <a:pt x="517" y="3253"/>
                    <a:pt x="517" y="3222"/>
                  </a:cubicBezTo>
                  <a:cubicBezTo>
                    <a:pt x="517" y="3071"/>
                    <a:pt x="548" y="2949"/>
                    <a:pt x="578" y="2797"/>
                  </a:cubicBezTo>
                  <a:cubicBezTo>
                    <a:pt x="578" y="2645"/>
                    <a:pt x="517" y="2584"/>
                    <a:pt x="365" y="2554"/>
                  </a:cubicBezTo>
                  <a:cubicBezTo>
                    <a:pt x="365" y="2554"/>
                    <a:pt x="365" y="2523"/>
                    <a:pt x="365" y="2523"/>
                  </a:cubicBezTo>
                  <a:lnTo>
                    <a:pt x="365" y="2523"/>
                  </a:lnTo>
                  <a:cubicBezTo>
                    <a:pt x="365" y="2493"/>
                    <a:pt x="396" y="2523"/>
                    <a:pt x="426" y="2523"/>
                  </a:cubicBezTo>
                  <a:cubicBezTo>
                    <a:pt x="426" y="2523"/>
                    <a:pt x="517" y="2523"/>
                    <a:pt x="548" y="2463"/>
                  </a:cubicBezTo>
                  <a:cubicBezTo>
                    <a:pt x="578" y="2432"/>
                    <a:pt x="608" y="2402"/>
                    <a:pt x="639" y="2402"/>
                  </a:cubicBezTo>
                  <a:cubicBezTo>
                    <a:pt x="700" y="2371"/>
                    <a:pt x="791" y="2371"/>
                    <a:pt x="852" y="2402"/>
                  </a:cubicBezTo>
                  <a:lnTo>
                    <a:pt x="852" y="2402"/>
                  </a:lnTo>
                  <a:lnTo>
                    <a:pt x="852" y="2402"/>
                  </a:lnTo>
                  <a:lnTo>
                    <a:pt x="852" y="2402"/>
                  </a:lnTo>
                  <a:lnTo>
                    <a:pt x="852" y="2402"/>
                  </a:lnTo>
                  <a:cubicBezTo>
                    <a:pt x="852" y="2463"/>
                    <a:pt x="791" y="2493"/>
                    <a:pt x="730" y="2493"/>
                  </a:cubicBezTo>
                  <a:lnTo>
                    <a:pt x="669" y="2493"/>
                  </a:lnTo>
                  <a:cubicBezTo>
                    <a:pt x="639" y="2493"/>
                    <a:pt x="578" y="2584"/>
                    <a:pt x="608" y="2645"/>
                  </a:cubicBezTo>
                  <a:cubicBezTo>
                    <a:pt x="608" y="2675"/>
                    <a:pt x="639" y="2706"/>
                    <a:pt x="639" y="2767"/>
                  </a:cubicBezTo>
                  <a:lnTo>
                    <a:pt x="639" y="2767"/>
                  </a:lnTo>
                  <a:cubicBezTo>
                    <a:pt x="669" y="2797"/>
                    <a:pt x="760" y="2797"/>
                    <a:pt x="791" y="2767"/>
                  </a:cubicBezTo>
                  <a:cubicBezTo>
                    <a:pt x="791" y="2706"/>
                    <a:pt x="791" y="2675"/>
                    <a:pt x="821" y="2645"/>
                  </a:cubicBezTo>
                  <a:cubicBezTo>
                    <a:pt x="882" y="2615"/>
                    <a:pt x="912" y="2645"/>
                    <a:pt x="973" y="2645"/>
                  </a:cubicBezTo>
                  <a:lnTo>
                    <a:pt x="1004" y="2645"/>
                  </a:lnTo>
                  <a:cubicBezTo>
                    <a:pt x="1064" y="2584"/>
                    <a:pt x="1095" y="2523"/>
                    <a:pt x="1064" y="2463"/>
                  </a:cubicBezTo>
                  <a:cubicBezTo>
                    <a:pt x="1034" y="2402"/>
                    <a:pt x="1004" y="2371"/>
                    <a:pt x="973" y="2341"/>
                  </a:cubicBezTo>
                  <a:cubicBezTo>
                    <a:pt x="943" y="2311"/>
                    <a:pt x="943" y="2280"/>
                    <a:pt x="973" y="2280"/>
                  </a:cubicBezTo>
                  <a:cubicBezTo>
                    <a:pt x="1004" y="2250"/>
                    <a:pt x="1034" y="2250"/>
                    <a:pt x="1034" y="2250"/>
                  </a:cubicBezTo>
                  <a:lnTo>
                    <a:pt x="1064" y="2250"/>
                  </a:lnTo>
                  <a:cubicBezTo>
                    <a:pt x="1095" y="2250"/>
                    <a:pt x="1064" y="2250"/>
                    <a:pt x="1064" y="2280"/>
                  </a:cubicBezTo>
                  <a:cubicBezTo>
                    <a:pt x="1064" y="2311"/>
                    <a:pt x="1034" y="2341"/>
                    <a:pt x="1064" y="2371"/>
                  </a:cubicBezTo>
                  <a:cubicBezTo>
                    <a:pt x="1064" y="2402"/>
                    <a:pt x="1095" y="2463"/>
                    <a:pt x="1125" y="2493"/>
                  </a:cubicBezTo>
                  <a:cubicBezTo>
                    <a:pt x="1155" y="2523"/>
                    <a:pt x="1186" y="2554"/>
                    <a:pt x="1247" y="2584"/>
                  </a:cubicBezTo>
                  <a:cubicBezTo>
                    <a:pt x="1277" y="2615"/>
                    <a:pt x="1307" y="2584"/>
                    <a:pt x="1338" y="2554"/>
                  </a:cubicBezTo>
                  <a:cubicBezTo>
                    <a:pt x="1399" y="2463"/>
                    <a:pt x="1429" y="2371"/>
                    <a:pt x="1490" y="2280"/>
                  </a:cubicBezTo>
                  <a:cubicBezTo>
                    <a:pt x="1490" y="2250"/>
                    <a:pt x="1520" y="2250"/>
                    <a:pt x="1551" y="2250"/>
                  </a:cubicBezTo>
                  <a:lnTo>
                    <a:pt x="1703" y="2250"/>
                  </a:lnTo>
                  <a:cubicBezTo>
                    <a:pt x="1733" y="2250"/>
                    <a:pt x="1794" y="2189"/>
                    <a:pt x="1824" y="2159"/>
                  </a:cubicBezTo>
                  <a:cubicBezTo>
                    <a:pt x="1885" y="2128"/>
                    <a:pt x="1855" y="2159"/>
                    <a:pt x="1885" y="2159"/>
                  </a:cubicBezTo>
                  <a:cubicBezTo>
                    <a:pt x="1885" y="2159"/>
                    <a:pt x="1946" y="2159"/>
                    <a:pt x="1946" y="2128"/>
                  </a:cubicBezTo>
                  <a:cubicBezTo>
                    <a:pt x="1946" y="2128"/>
                    <a:pt x="1946" y="2007"/>
                    <a:pt x="2007" y="1976"/>
                  </a:cubicBezTo>
                  <a:lnTo>
                    <a:pt x="2037" y="1976"/>
                  </a:lnTo>
                  <a:cubicBezTo>
                    <a:pt x="2037" y="2007"/>
                    <a:pt x="2037" y="2037"/>
                    <a:pt x="2067" y="2037"/>
                  </a:cubicBezTo>
                  <a:cubicBezTo>
                    <a:pt x="2067" y="2067"/>
                    <a:pt x="2098" y="2098"/>
                    <a:pt x="2128" y="2067"/>
                  </a:cubicBezTo>
                  <a:cubicBezTo>
                    <a:pt x="2219" y="2037"/>
                    <a:pt x="2280" y="1915"/>
                    <a:pt x="2250" y="1794"/>
                  </a:cubicBezTo>
                  <a:cubicBezTo>
                    <a:pt x="2189" y="1703"/>
                    <a:pt x="2159" y="1612"/>
                    <a:pt x="2189" y="1520"/>
                  </a:cubicBezTo>
                  <a:cubicBezTo>
                    <a:pt x="2189" y="1399"/>
                    <a:pt x="2159" y="1277"/>
                    <a:pt x="2128" y="1156"/>
                  </a:cubicBezTo>
                  <a:cubicBezTo>
                    <a:pt x="2098" y="1095"/>
                    <a:pt x="2128" y="1064"/>
                    <a:pt x="2159" y="1034"/>
                  </a:cubicBezTo>
                  <a:cubicBezTo>
                    <a:pt x="2189" y="1004"/>
                    <a:pt x="2219" y="973"/>
                    <a:pt x="2219" y="912"/>
                  </a:cubicBezTo>
                  <a:cubicBezTo>
                    <a:pt x="2219" y="882"/>
                    <a:pt x="2219" y="821"/>
                    <a:pt x="2219" y="791"/>
                  </a:cubicBezTo>
                  <a:cubicBezTo>
                    <a:pt x="2219" y="639"/>
                    <a:pt x="2189" y="517"/>
                    <a:pt x="2128" y="396"/>
                  </a:cubicBezTo>
                  <a:cubicBezTo>
                    <a:pt x="2037" y="274"/>
                    <a:pt x="1946" y="153"/>
                    <a:pt x="1885" y="31"/>
                  </a:cubicBezTo>
                  <a:cubicBezTo>
                    <a:pt x="1885" y="1"/>
                    <a:pt x="1794" y="1"/>
                    <a:pt x="1794" y="31"/>
                  </a:cubicBezTo>
                  <a:cubicBezTo>
                    <a:pt x="1672" y="122"/>
                    <a:pt x="1611" y="274"/>
                    <a:pt x="1672" y="396"/>
                  </a:cubicBezTo>
                  <a:cubicBezTo>
                    <a:pt x="1672" y="487"/>
                    <a:pt x="1642" y="548"/>
                    <a:pt x="1703" y="608"/>
                  </a:cubicBezTo>
                  <a:cubicBezTo>
                    <a:pt x="1703" y="608"/>
                    <a:pt x="1703" y="639"/>
                    <a:pt x="1733" y="639"/>
                  </a:cubicBezTo>
                  <a:cubicBezTo>
                    <a:pt x="1763" y="852"/>
                    <a:pt x="1733" y="1034"/>
                    <a:pt x="1642" y="1216"/>
                  </a:cubicBezTo>
                  <a:cubicBezTo>
                    <a:pt x="1642" y="1247"/>
                    <a:pt x="1611" y="1277"/>
                    <a:pt x="1611" y="1338"/>
                  </a:cubicBezTo>
                  <a:cubicBezTo>
                    <a:pt x="1581" y="1429"/>
                    <a:pt x="1490" y="1520"/>
                    <a:pt x="1399" y="1551"/>
                  </a:cubicBezTo>
                  <a:cubicBezTo>
                    <a:pt x="1368" y="1551"/>
                    <a:pt x="1338" y="1520"/>
                    <a:pt x="1338" y="1490"/>
                  </a:cubicBezTo>
                  <a:lnTo>
                    <a:pt x="1338" y="1460"/>
                  </a:lnTo>
                  <a:cubicBezTo>
                    <a:pt x="1338" y="1429"/>
                    <a:pt x="1307" y="1399"/>
                    <a:pt x="1277" y="1399"/>
                  </a:cubicBezTo>
                  <a:cubicBezTo>
                    <a:pt x="1277" y="1399"/>
                    <a:pt x="1247" y="1429"/>
                    <a:pt x="1216" y="1429"/>
                  </a:cubicBezTo>
                  <a:cubicBezTo>
                    <a:pt x="1216" y="1460"/>
                    <a:pt x="1216" y="1520"/>
                    <a:pt x="1216" y="1551"/>
                  </a:cubicBezTo>
                  <a:cubicBezTo>
                    <a:pt x="1247" y="1581"/>
                    <a:pt x="1247" y="1612"/>
                    <a:pt x="1216" y="1642"/>
                  </a:cubicBezTo>
                  <a:cubicBezTo>
                    <a:pt x="1186" y="1733"/>
                    <a:pt x="1155" y="1824"/>
                    <a:pt x="1155" y="1946"/>
                  </a:cubicBezTo>
                  <a:cubicBezTo>
                    <a:pt x="1155" y="1946"/>
                    <a:pt x="1125" y="1976"/>
                    <a:pt x="1095" y="1976"/>
                  </a:cubicBezTo>
                  <a:cubicBezTo>
                    <a:pt x="1034" y="1946"/>
                    <a:pt x="973" y="1946"/>
                    <a:pt x="882" y="1976"/>
                  </a:cubicBezTo>
                  <a:cubicBezTo>
                    <a:pt x="791" y="1976"/>
                    <a:pt x="700" y="2007"/>
                    <a:pt x="608" y="2037"/>
                  </a:cubicBezTo>
                  <a:cubicBezTo>
                    <a:pt x="578" y="2037"/>
                    <a:pt x="548" y="2037"/>
                    <a:pt x="517" y="2098"/>
                  </a:cubicBezTo>
                  <a:cubicBezTo>
                    <a:pt x="426" y="2189"/>
                    <a:pt x="335" y="2311"/>
                    <a:pt x="213" y="2402"/>
                  </a:cubicBezTo>
                  <a:cubicBezTo>
                    <a:pt x="213" y="2402"/>
                    <a:pt x="213" y="2463"/>
                    <a:pt x="213" y="2493"/>
                  </a:cubicBezTo>
                  <a:cubicBezTo>
                    <a:pt x="213" y="2523"/>
                    <a:pt x="183" y="2523"/>
                    <a:pt x="183" y="2554"/>
                  </a:cubicBezTo>
                  <a:cubicBezTo>
                    <a:pt x="122" y="2615"/>
                    <a:pt x="92" y="2645"/>
                    <a:pt x="61" y="2706"/>
                  </a:cubicBezTo>
                  <a:cubicBezTo>
                    <a:pt x="31" y="2736"/>
                    <a:pt x="0" y="2767"/>
                    <a:pt x="0" y="2827"/>
                  </a:cubicBezTo>
                  <a:cubicBezTo>
                    <a:pt x="0" y="2858"/>
                    <a:pt x="31" y="2919"/>
                    <a:pt x="61" y="2949"/>
                  </a:cubicBezTo>
                  <a:lnTo>
                    <a:pt x="61" y="2949"/>
                  </a:lnTo>
                  <a:lnTo>
                    <a:pt x="61" y="2949"/>
                  </a:lnTo>
                  <a:lnTo>
                    <a:pt x="61" y="2949"/>
                  </a:lnTo>
                  <a:cubicBezTo>
                    <a:pt x="122" y="2949"/>
                    <a:pt x="152" y="2949"/>
                    <a:pt x="152" y="2979"/>
                  </a:cubicBezTo>
                  <a:cubicBezTo>
                    <a:pt x="152" y="3010"/>
                    <a:pt x="122" y="3040"/>
                    <a:pt x="122" y="3071"/>
                  </a:cubicBezTo>
                  <a:lnTo>
                    <a:pt x="122" y="3071"/>
                  </a:lnTo>
                  <a:lnTo>
                    <a:pt x="122" y="3071"/>
                  </a:lnTo>
                  <a:lnTo>
                    <a:pt x="122" y="3071"/>
                  </a:lnTo>
                  <a:lnTo>
                    <a:pt x="213" y="3344"/>
                  </a:lnTo>
                  <a:cubicBezTo>
                    <a:pt x="274" y="3405"/>
                    <a:pt x="396" y="3405"/>
                    <a:pt x="456" y="3344"/>
                  </a:cubicBezTo>
                  <a:close/>
                  <a:moveTo>
                    <a:pt x="1855" y="61"/>
                  </a:moveTo>
                  <a:lnTo>
                    <a:pt x="1855" y="6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11;p34"/>
            <p:cNvSpPr/>
            <p:nvPr/>
          </p:nvSpPr>
          <p:spPr>
            <a:xfrm>
              <a:off x="5543952" y="2433346"/>
              <a:ext cx="30694" cy="48149"/>
            </a:xfrm>
            <a:custGeom>
              <a:avLst/>
              <a:gdLst/>
              <a:ahLst/>
              <a:cxnLst/>
              <a:rect l="l" t="t" r="r" b="b"/>
              <a:pathLst>
                <a:path w="1551" h="2433" extrusionOk="0">
                  <a:moveTo>
                    <a:pt x="213" y="2341"/>
                  </a:moveTo>
                  <a:cubicBezTo>
                    <a:pt x="243" y="2371"/>
                    <a:pt x="274" y="2371"/>
                    <a:pt x="304" y="2371"/>
                  </a:cubicBezTo>
                  <a:cubicBezTo>
                    <a:pt x="365" y="2371"/>
                    <a:pt x="426" y="2371"/>
                    <a:pt x="486" y="2402"/>
                  </a:cubicBezTo>
                  <a:cubicBezTo>
                    <a:pt x="517" y="2432"/>
                    <a:pt x="547" y="2432"/>
                    <a:pt x="578" y="2402"/>
                  </a:cubicBezTo>
                  <a:cubicBezTo>
                    <a:pt x="608" y="2371"/>
                    <a:pt x="638" y="2371"/>
                    <a:pt x="669" y="2341"/>
                  </a:cubicBezTo>
                  <a:lnTo>
                    <a:pt x="669" y="2341"/>
                  </a:lnTo>
                  <a:lnTo>
                    <a:pt x="669" y="2341"/>
                  </a:lnTo>
                  <a:lnTo>
                    <a:pt x="669" y="2341"/>
                  </a:lnTo>
                  <a:cubicBezTo>
                    <a:pt x="730" y="2311"/>
                    <a:pt x="790" y="2280"/>
                    <a:pt x="851" y="2219"/>
                  </a:cubicBezTo>
                  <a:cubicBezTo>
                    <a:pt x="881" y="2189"/>
                    <a:pt x="942" y="2159"/>
                    <a:pt x="1003" y="2128"/>
                  </a:cubicBezTo>
                  <a:lnTo>
                    <a:pt x="1033" y="2037"/>
                  </a:lnTo>
                  <a:cubicBezTo>
                    <a:pt x="1064" y="2007"/>
                    <a:pt x="1094" y="1976"/>
                    <a:pt x="1155" y="1976"/>
                  </a:cubicBezTo>
                  <a:lnTo>
                    <a:pt x="1155" y="1976"/>
                  </a:lnTo>
                  <a:cubicBezTo>
                    <a:pt x="1155" y="1946"/>
                    <a:pt x="1155" y="1946"/>
                    <a:pt x="1155" y="1976"/>
                  </a:cubicBezTo>
                  <a:lnTo>
                    <a:pt x="1155" y="1976"/>
                  </a:lnTo>
                  <a:cubicBezTo>
                    <a:pt x="1155" y="2037"/>
                    <a:pt x="1155" y="2037"/>
                    <a:pt x="1216" y="2067"/>
                  </a:cubicBezTo>
                  <a:lnTo>
                    <a:pt x="1246" y="2067"/>
                  </a:lnTo>
                  <a:cubicBezTo>
                    <a:pt x="1307" y="2007"/>
                    <a:pt x="1307" y="1946"/>
                    <a:pt x="1368" y="1885"/>
                  </a:cubicBezTo>
                  <a:cubicBezTo>
                    <a:pt x="1429" y="1855"/>
                    <a:pt x="1489" y="1824"/>
                    <a:pt x="1489" y="1764"/>
                  </a:cubicBezTo>
                  <a:cubicBezTo>
                    <a:pt x="1489" y="1672"/>
                    <a:pt x="1489" y="1581"/>
                    <a:pt x="1429" y="1490"/>
                  </a:cubicBezTo>
                  <a:cubicBezTo>
                    <a:pt x="1429" y="1490"/>
                    <a:pt x="1398" y="1490"/>
                    <a:pt x="1398" y="1460"/>
                  </a:cubicBezTo>
                  <a:cubicBezTo>
                    <a:pt x="1368" y="1429"/>
                    <a:pt x="1368" y="1399"/>
                    <a:pt x="1398" y="1368"/>
                  </a:cubicBezTo>
                  <a:cubicBezTo>
                    <a:pt x="1429" y="1338"/>
                    <a:pt x="1459" y="1277"/>
                    <a:pt x="1520" y="1247"/>
                  </a:cubicBezTo>
                  <a:cubicBezTo>
                    <a:pt x="1489" y="1186"/>
                    <a:pt x="1489" y="1125"/>
                    <a:pt x="1520" y="1064"/>
                  </a:cubicBezTo>
                  <a:cubicBezTo>
                    <a:pt x="1520" y="1034"/>
                    <a:pt x="1550" y="973"/>
                    <a:pt x="1550" y="943"/>
                  </a:cubicBezTo>
                  <a:cubicBezTo>
                    <a:pt x="1550" y="882"/>
                    <a:pt x="1459" y="882"/>
                    <a:pt x="1429" y="852"/>
                  </a:cubicBezTo>
                  <a:cubicBezTo>
                    <a:pt x="1398" y="791"/>
                    <a:pt x="1337" y="791"/>
                    <a:pt x="1307" y="760"/>
                  </a:cubicBezTo>
                  <a:cubicBezTo>
                    <a:pt x="1277" y="730"/>
                    <a:pt x="1277" y="700"/>
                    <a:pt x="1277" y="669"/>
                  </a:cubicBezTo>
                  <a:cubicBezTo>
                    <a:pt x="1246" y="608"/>
                    <a:pt x="1246" y="548"/>
                    <a:pt x="1277" y="457"/>
                  </a:cubicBezTo>
                  <a:cubicBezTo>
                    <a:pt x="1277" y="396"/>
                    <a:pt x="1277" y="335"/>
                    <a:pt x="1307" y="274"/>
                  </a:cubicBezTo>
                  <a:cubicBezTo>
                    <a:pt x="1307" y="183"/>
                    <a:pt x="1246" y="92"/>
                    <a:pt x="1185" y="31"/>
                  </a:cubicBezTo>
                  <a:cubicBezTo>
                    <a:pt x="1125" y="1"/>
                    <a:pt x="1064" y="1"/>
                    <a:pt x="1003" y="1"/>
                  </a:cubicBezTo>
                  <a:cubicBezTo>
                    <a:pt x="973" y="1"/>
                    <a:pt x="942" y="31"/>
                    <a:pt x="942" y="61"/>
                  </a:cubicBezTo>
                  <a:cubicBezTo>
                    <a:pt x="942" y="92"/>
                    <a:pt x="942" y="122"/>
                    <a:pt x="973" y="122"/>
                  </a:cubicBezTo>
                  <a:cubicBezTo>
                    <a:pt x="1003" y="153"/>
                    <a:pt x="1064" y="153"/>
                    <a:pt x="1094" y="183"/>
                  </a:cubicBezTo>
                  <a:cubicBezTo>
                    <a:pt x="1094" y="183"/>
                    <a:pt x="1094" y="213"/>
                    <a:pt x="1094" y="213"/>
                  </a:cubicBezTo>
                  <a:lnTo>
                    <a:pt x="1064" y="213"/>
                  </a:lnTo>
                  <a:lnTo>
                    <a:pt x="942" y="213"/>
                  </a:lnTo>
                  <a:cubicBezTo>
                    <a:pt x="881" y="244"/>
                    <a:pt x="851" y="244"/>
                    <a:pt x="790" y="244"/>
                  </a:cubicBezTo>
                  <a:cubicBezTo>
                    <a:pt x="760" y="274"/>
                    <a:pt x="730" y="335"/>
                    <a:pt x="730" y="396"/>
                  </a:cubicBezTo>
                  <a:cubicBezTo>
                    <a:pt x="730" y="426"/>
                    <a:pt x="760" y="457"/>
                    <a:pt x="760" y="487"/>
                  </a:cubicBezTo>
                  <a:cubicBezTo>
                    <a:pt x="760" y="487"/>
                    <a:pt x="760" y="517"/>
                    <a:pt x="760" y="517"/>
                  </a:cubicBezTo>
                  <a:lnTo>
                    <a:pt x="730" y="517"/>
                  </a:lnTo>
                  <a:cubicBezTo>
                    <a:pt x="730" y="517"/>
                    <a:pt x="669" y="487"/>
                    <a:pt x="608" y="517"/>
                  </a:cubicBezTo>
                  <a:cubicBezTo>
                    <a:pt x="578" y="578"/>
                    <a:pt x="517" y="578"/>
                    <a:pt x="456" y="578"/>
                  </a:cubicBezTo>
                  <a:cubicBezTo>
                    <a:pt x="395" y="578"/>
                    <a:pt x="395" y="608"/>
                    <a:pt x="395" y="669"/>
                  </a:cubicBezTo>
                  <a:cubicBezTo>
                    <a:pt x="426" y="700"/>
                    <a:pt x="426" y="760"/>
                    <a:pt x="456" y="791"/>
                  </a:cubicBezTo>
                  <a:cubicBezTo>
                    <a:pt x="517" y="821"/>
                    <a:pt x="517" y="852"/>
                    <a:pt x="547" y="912"/>
                  </a:cubicBezTo>
                  <a:lnTo>
                    <a:pt x="547" y="912"/>
                  </a:lnTo>
                  <a:lnTo>
                    <a:pt x="547" y="912"/>
                  </a:lnTo>
                  <a:lnTo>
                    <a:pt x="578" y="912"/>
                  </a:lnTo>
                  <a:lnTo>
                    <a:pt x="547" y="912"/>
                  </a:lnTo>
                  <a:lnTo>
                    <a:pt x="517" y="912"/>
                  </a:lnTo>
                  <a:lnTo>
                    <a:pt x="517" y="912"/>
                  </a:lnTo>
                  <a:cubicBezTo>
                    <a:pt x="486" y="912"/>
                    <a:pt x="426" y="882"/>
                    <a:pt x="395" y="852"/>
                  </a:cubicBezTo>
                  <a:cubicBezTo>
                    <a:pt x="365" y="852"/>
                    <a:pt x="334" y="852"/>
                    <a:pt x="304" y="852"/>
                  </a:cubicBezTo>
                  <a:cubicBezTo>
                    <a:pt x="243" y="1004"/>
                    <a:pt x="213" y="1156"/>
                    <a:pt x="122" y="1308"/>
                  </a:cubicBezTo>
                  <a:cubicBezTo>
                    <a:pt x="122" y="1368"/>
                    <a:pt x="122" y="1429"/>
                    <a:pt x="182" y="1429"/>
                  </a:cubicBezTo>
                  <a:cubicBezTo>
                    <a:pt x="213" y="1490"/>
                    <a:pt x="274" y="1490"/>
                    <a:pt x="334" y="1490"/>
                  </a:cubicBezTo>
                  <a:cubicBezTo>
                    <a:pt x="334" y="1520"/>
                    <a:pt x="365" y="1520"/>
                    <a:pt x="395" y="1551"/>
                  </a:cubicBezTo>
                  <a:cubicBezTo>
                    <a:pt x="395" y="1551"/>
                    <a:pt x="395" y="1581"/>
                    <a:pt x="395" y="1581"/>
                  </a:cubicBezTo>
                  <a:cubicBezTo>
                    <a:pt x="395" y="1612"/>
                    <a:pt x="395" y="1612"/>
                    <a:pt x="365" y="1642"/>
                  </a:cubicBezTo>
                  <a:cubicBezTo>
                    <a:pt x="365" y="1642"/>
                    <a:pt x="334" y="1642"/>
                    <a:pt x="304" y="1642"/>
                  </a:cubicBezTo>
                  <a:cubicBezTo>
                    <a:pt x="213" y="1612"/>
                    <a:pt x="122" y="1672"/>
                    <a:pt x="91" y="1764"/>
                  </a:cubicBezTo>
                  <a:cubicBezTo>
                    <a:pt x="61" y="1855"/>
                    <a:pt x="30" y="1946"/>
                    <a:pt x="30" y="2007"/>
                  </a:cubicBezTo>
                  <a:cubicBezTo>
                    <a:pt x="0" y="2159"/>
                    <a:pt x="91" y="2280"/>
                    <a:pt x="213" y="23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12;p34"/>
            <p:cNvSpPr/>
            <p:nvPr/>
          </p:nvSpPr>
          <p:spPr>
            <a:xfrm>
              <a:off x="5563800" y="247484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13;p34"/>
            <p:cNvSpPr/>
            <p:nvPr/>
          </p:nvSpPr>
          <p:spPr>
            <a:xfrm>
              <a:off x="6241672" y="2957838"/>
              <a:ext cx="52345" cy="52345"/>
            </a:xfrm>
            <a:custGeom>
              <a:avLst/>
              <a:gdLst/>
              <a:ahLst/>
              <a:cxnLst/>
              <a:rect l="l" t="t" r="r" b="b"/>
              <a:pathLst>
                <a:path w="2645" h="2645" extrusionOk="0">
                  <a:moveTo>
                    <a:pt x="2492" y="2007"/>
                  </a:moveTo>
                  <a:lnTo>
                    <a:pt x="2492" y="2007"/>
                  </a:lnTo>
                  <a:lnTo>
                    <a:pt x="2432" y="1946"/>
                  </a:lnTo>
                  <a:lnTo>
                    <a:pt x="2432" y="1915"/>
                  </a:lnTo>
                  <a:lnTo>
                    <a:pt x="2432" y="1885"/>
                  </a:lnTo>
                  <a:lnTo>
                    <a:pt x="2432" y="1885"/>
                  </a:lnTo>
                  <a:lnTo>
                    <a:pt x="2432" y="1915"/>
                  </a:lnTo>
                  <a:lnTo>
                    <a:pt x="2432" y="1915"/>
                  </a:lnTo>
                  <a:lnTo>
                    <a:pt x="2492" y="1976"/>
                  </a:lnTo>
                  <a:lnTo>
                    <a:pt x="2492" y="1976"/>
                  </a:lnTo>
                  <a:lnTo>
                    <a:pt x="2553" y="2007"/>
                  </a:lnTo>
                  <a:lnTo>
                    <a:pt x="2584" y="2007"/>
                  </a:lnTo>
                  <a:cubicBezTo>
                    <a:pt x="2584" y="2007"/>
                    <a:pt x="2644" y="1946"/>
                    <a:pt x="2614" y="1946"/>
                  </a:cubicBezTo>
                  <a:cubicBezTo>
                    <a:pt x="2584" y="1855"/>
                    <a:pt x="2523" y="1763"/>
                    <a:pt x="2462" y="1703"/>
                  </a:cubicBezTo>
                  <a:cubicBezTo>
                    <a:pt x="2432" y="1672"/>
                    <a:pt x="2432" y="1672"/>
                    <a:pt x="2401" y="1703"/>
                  </a:cubicBezTo>
                  <a:cubicBezTo>
                    <a:pt x="2371" y="1703"/>
                    <a:pt x="2340" y="1703"/>
                    <a:pt x="2310" y="1733"/>
                  </a:cubicBezTo>
                  <a:cubicBezTo>
                    <a:pt x="2310" y="1763"/>
                    <a:pt x="2310" y="1763"/>
                    <a:pt x="2310" y="1794"/>
                  </a:cubicBezTo>
                  <a:cubicBezTo>
                    <a:pt x="2280" y="1824"/>
                    <a:pt x="2219" y="1824"/>
                    <a:pt x="2219" y="1794"/>
                  </a:cubicBezTo>
                  <a:cubicBezTo>
                    <a:pt x="2189" y="1733"/>
                    <a:pt x="2158" y="1703"/>
                    <a:pt x="2158" y="1642"/>
                  </a:cubicBezTo>
                  <a:cubicBezTo>
                    <a:pt x="2128" y="1611"/>
                    <a:pt x="2097" y="1581"/>
                    <a:pt x="2067" y="1581"/>
                  </a:cubicBezTo>
                  <a:cubicBezTo>
                    <a:pt x="2037" y="1581"/>
                    <a:pt x="2006" y="1581"/>
                    <a:pt x="1976" y="1551"/>
                  </a:cubicBezTo>
                  <a:cubicBezTo>
                    <a:pt x="1945" y="1520"/>
                    <a:pt x="1945" y="1520"/>
                    <a:pt x="1945" y="1490"/>
                  </a:cubicBezTo>
                  <a:cubicBezTo>
                    <a:pt x="1945" y="1490"/>
                    <a:pt x="1915" y="1399"/>
                    <a:pt x="1945" y="1368"/>
                  </a:cubicBezTo>
                  <a:cubicBezTo>
                    <a:pt x="1945" y="1338"/>
                    <a:pt x="1945" y="1308"/>
                    <a:pt x="1945" y="1277"/>
                  </a:cubicBezTo>
                  <a:cubicBezTo>
                    <a:pt x="1885" y="1216"/>
                    <a:pt x="1824" y="1186"/>
                    <a:pt x="1793" y="1095"/>
                  </a:cubicBezTo>
                  <a:cubicBezTo>
                    <a:pt x="1793" y="1064"/>
                    <a:pt x="1763" y="1064"/>
                    <a:pt x="1733" y="1034"/>
                  </a:cubicBezTo>
                  <a:cubicBezTo>
                    <a:pt x="1702" y="1034"/>
                    <a:pt x="1641" y="1004"/>
                    <a:pt x="1581" y="973"/>
                  </a:cubicBezTo>
                  <a:cubicBezTo>
                    <a:pt x="1550" y="943"/>
                    <a:pt x="1520" y="943"/>
                    <a:pt x="1520" y="943"/>
                  </a:cubicBezTo>
                  <a:cubicBezTo>
                    <a:pt x="1520" y="912"/>
                    <a:pt x="1429" y="852"/>
                    <a:pt x="1368" y="821"/>
                  </a:cubicBezTo>
                  <a:cubicBezTo>
                    <a:pt x="1337" y="760"/>
                    <a:pt x="1277" y="730"/>
                    <a:pt x="1185" y="700"/>
                  </a:cubicBezTo>
                  <a:cubicBezTo>
                    <a:pt x="1155" y="700"/>
                    <a:pt x="1125" y="669"/>
                    <a:pt x="1094" y="608"/>
                  </a:cubicBezTo>
                  <a:cubicBezTo>
                    <a:pt x="1064" y="548"/>
                    <a:pt x="1003" y="517"/>
                    <a:pt x="973" y="487"/>
                  </a:cubicBezTo>
                  <a:cubicBezTo>
                    <a:pt x="821" y="396"/>
                    <a:pt x="669" y="304"/>
                    <a:pt x="578" y="152"/>
                  </a:cubicBezTo>
                  <a:cubicBezTo>
                    <a:pt x="547" y="92"/>
                    <a:pt x="486" y="61"/>
                    <a:pt x="456" y="61"/>
                  </a:cubicBezTo>
                  <a:cubicBezTo>
                    <a:pt x="334" y="61"/>
                    <a:pt x="213" y="31"/>
                    <a:pt x="122" y="1"/>
                  </a:cubicBezTo>
                  <a:cubicBezTo>
                    <a:pt x="91" y="1"/>
                    <a:pt x="61" y="1"/>
                    <a:pt x="30" y="1"/>
                  </a:cubicBezTo>
                  <a:cubicBezTo>
                    <a:pt x="0" y="1"/>
                    <a:pt x="0" y="61"/>
                    <a:pt x="0" y="92"/>
                  </a:cubicBezTo>
                  <a:cubicBezTo>
                    <a:pt x="30" y="122"/>
                    <a:pt x="30" y="183"/>
                    <a:pt x="61" y="213"/>
                  </a:cubicBezTo>
                  <a:cubicBezTo>
                    <a:pt x="122" y="304"/>
                    <a:pt x="213" y="365"/>
                    <a:pt x="304" y="426"/>
                  </a:cubicBezTo>
                  <a:cubicBezTo>
                    <a:pt x="365" y="456"/>
                    <a:pt x="426" y="487"/>
                    <a:pt x="456" y="548"/>
                  </a:cubicBezTo>
                  <a:cubicBezTo>
                    <a:pt x="486" y="578"/>
                    <a:pt x="517" y="608"/>
                    <a:pt x="547" y="669"/>
                  </a:cubicBezTo>
                  <a:cubicBezTo>
                    <a:pt x="608" y="760"/>
                    <a:pt x="669" y="852"/>
                    <a:pt x="760" y="912"/>
                  </a:cubicBezTo>
                  <a:cubicBezTo>
                    <a:pt x="790" y="943"/>
                    <a:pt x="790" y="973"/>
                    <a:pt x="821" y="1004"/>
                  </a:cubicBezTo>
                  <a:cubicBezTo>
                    <a:pt x="851" y="1064"/>
                    <a:pt x="851" y="1125"/>
                    <a:pt x="881" y="1186"/>
                  </a:cubicBezTo>
                  <a:cubicBezTo>
                    <a:pt x="912" y="1216"/>
                    <a:pt x="912" y="1247"/>
                    <a:pt x="942" y="1277"/>
                  </a:cubicBezTo>
                  <a:cubicBezTo>
                    <a:pt x="1033" y="1368"/>
                    <a:pt x="1125" y="1459"/>
                    <a:pt x="1155" y="1611"/>
                  </a:cubicBezTo>
                  <a:cubicBezTo>
                    <a:pt x="1155" y="1672"/>
                    <a:pt x="1216" y="1733"/>
                    <a:pt x="1216" y="1794"/>
                  </a:cubicBezTo>
                  <a:cubicBezTo>
                    <a:pt x="1246" y="1824"/>
                    <a:pt x="1277" y="1885"/>
                    <a:pt x="1307" y="1946"/>
                  </a:cubicBezTo>
                  <a:cubicBezTo>
                    <a:pt x="1398" y="2037"/>
                    <a:pt x="1489" y="2098"/>
                    <a:pt x="1550" y="2189"/>
                  </a:cubicBezTo>
                  <a:cubicBezTo>
                    <a:pt x="1641" y="2280"/>
                    <a:pt x="1733" y="2371"/>
                    <a:pt x="1824" y="2432"/>
                  </a:cubicBezTo>
                  <a:cubicBezTo>
                    <a:pt x="1885" y="2493"/>
                    <a:pt x="1976" y="2554"/>
                    <a:pt x="2037" y="2615"/>
                  </a:cubicBezTo>
                  <a:cubicBezTo>
                    <a:pt x="2037" y="2645"/>
                    <a:pt x="2067" y="2645"/>
                    <a:pt x="2128" y="2645"/>
                  </a:cubicBezTo>
                  <a:cubicBezTo>
                    <a:pt x="2219" y="2615"/>
                    <a:pt x="2310" y="2615"/>
                    <a:pt x="2401" y="2645"/>
                  </a:cubicBezTo>
                  <a:lnTo>
                    <a:pt x="2401" y="2341"/>
                  </a:lnTo>
                  <a:cubicBezTo>
                    <a:pt x="2432" y="2219"/>
                    <a:pt x="2462" y="2098"/>
                    <a:pt x="2492" y="20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14;p34"/>
            <p:cNvSpPr/>
            <p:nvPr/>
          </p:nvSpPr>
          <p:spPr>
            <a:xfrm>
              <a:off x="6289778" y="301015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15;p34"/>
            <p:cNvSpPr/>
            <p:nvPr/>
          </p:nvSpPr>
          <p:spPr>
            <a:xfrm>
              <a:off x="5397181" y="2495303"/>
              <a:ext cx="43320" cy="34296"/>
            </a:xfrm>
            <a:custGeom>
              <a:avLst/>
              <a:gdLst/>
              <a:ahLst/>
              <a:cxnLst/>
              <a:rect l="l" t="t" r="r" b="b"/>
              <a:pathLst>
                <a:path w="2189" h="1733" extrusionOk="0">
                  <a:moveTo>
                    <a:pt x="92" y="1459"/>
                  </a:moveTo>
                  <a:lnTo>
                    <a:pt x="92" y="1672"/>
                  </a:lnTo>
                  <a:cubicBezTo>
                    <a:pt x="92" y="1702"/>
                    <a:pt x="122" y="1733"/>
                    <a:pt x="152" y="1733"/>
                  </a:cubicBezTo>
                  <a:cubicBezTo>
                    <a:pt x="244" y="1733"/>
                    <a:pt x="335" y="1702"/>
                    <a:pt x="426" y="1642"/>
                  </a:cubicBezTo>
                  <a:lnTo>
                    <a:pt x="426" y="1642"/>
                  </a:lnTo>
                  <a:lnTo>
                    <a:pt x="426" y="1642"/>
                  </a:lnTo>
                  <a:lnTo>
                    <a:pt x="426" y="1642"/>
                  </a:lnTo>
                  <a:lnTo>
                    <a:pt x="426" y="1642"/>
                  </a:lnTo>
                  <a:cubicBezTo>
                    <a:pt x="456" y="1672"/>
                    <a:pt x="487" y="1702"/>
                    <a:pt x="517" y="1702"/>
                  </a:cubicBezTo>
                  <a:cubicBezTo>
                    <a:pt x="578" y="1702"/>
                    <a:pt x="608" y="1702"/>
                    <a:pt x="669" y="1672"/>
                  </a:cubicBezTo>
                  <a:cubicBezTo>
                    <a:pt x="669" y="1642"/>
                    <a:pt x="700" y="1611"/>
                    <a:pt x="730" y="1611"/>
                  </a:cubicBezTo>
                  <a:cubicBezTo>
                    <a:pt x="760" y="1550"/>
                    <a:pt x="791" y="1520"/>
                    <a:pt x="821" y="1459"/>
                  </a:cubicBezTo>
                  <a:cubicBezTo>
                    <a:pt x="852" y="1399"/>
                    <a:pt x="943" y="1368"/>
                    <a:pt x="1004" y="1338"/>
                  </a:cubicBezTo>
                  <a:cubicBezTo>
                    <a:pt x="1064" y="1338"/>
                    <a:pt x="1095" y="1307"/>
                    <a:pt x="1125" y="1277"/>
                  </a:cubicBezTo>
                  <a:cubicBezTo>
                    <a:pt x="1186" y="1247"/>
                    <a:pt x="1216" y="1216"/>
                    <a:pt x="1247" y="1186"/>
                  </a:cubicBezTo>
                  <a:cubicBezTo>
                    <a:pt x="1277" y="1155"/>
                    <a:pt x="1307" y="1125"/>
                    <a:pt x="1338" y="1125"/>
                  </a:cubicBezTo>
                  <a:cubicBezTo>
                    <a:pt x="1429" y="1125"/>
                    <a:pt x="1520" y="1095"/>
                    <a:pt x="1642" y="1064"/>
                  </a:cubicBezTo>
                  <a:cubicBezTo>
                    <a:pt x="1672" y="1064"/>
                    <a:pt x="1703" y="1064"/>
                    <a:pt x="1733" y="1064"/>
                  </a:cubicBezTo>
                  <a:lnTo>
                    <a:pt x="1733" y="1064"/>
                  </a:lnTo>
                  <a:lnTo>
                    <a:pt x="1733" y="1064"/>
                  </a:lnTo>
                  <a:lnTo>
                    <a:pt x="1733" y="1064"/>
                  </a:lnTo>
                  <a:cubicBezTo>
                    <a:pt x="1763" y="1034"/>
                    <a:pt x="1824" y="1003"/>
                    <a:pt x="1885" y="1003"/>
                  </a:cubicBezTo>
                  <a:lnTo>
                    <a:pt x="2007" y="1003"/>
                  </a:lnTo>
                  <a:cubicBezTo>
                    <a:pt x="2037" y="973"/>
                    <a:pt x="2098" y="943"/>
                    <a:pt x="2159" y="943"/>
                  </a:cubicBezTo>
                  <a:cubicBezTo>
                    <a:pt x="2189" y="821"/>
                    <a:pt x="2189" y="669"/>
                    <a:pt x="2159" y="517"/>
                  </a:cubicBezTo>
                  <a:cubicBezTo>
                    <a:pt x="2159" y="456"/>
                    <a:pt x="2128" y="395"/>
                    <a:pt x="2067" y="335"/>
                  </a:cubicBezTo>
                  <a:cubicBezTo>
                    <a:pt x="2037" y="304"/>
                    <a:pt x="1976" y="304"/>
                    <a:pt x="1946" y="304"/>
                  </a:cubicBezTo>
                  <a:cubicBezTo>
                    <a:pt x="1855" y="304"/>
                    <a:pt x="1794" y="274"/>
                    <a:pt x="1733" y="243"/>
                  </a:cubicBezTo>
                  <a:cubicBezTo>
                    <a:pt x="1703" y="213"/>
                    <a:pt x="1672" y="183"/>
                    <a:pt x="1642" y="152"/>
                  </a:cubicBezTo>
                  <a:cubicBezTo>
                    <a:pt x="1581" y="61"/>
                    <a:pt x="1490" y="0"/>
                    <a:pt x="1399" y="31"/>
                  </a:cubicBezTo>
                  <a:lnTo>
                    <a:pt x="1155" y="31"/>
                  </a:lnTo>
                  <a:cubicBezTo>
                    <a:pt x="1095" y="31"/>
                    <a:pt x="1064" y="31"/>
                    <a:pt x="1004" y="31"/>
                  </a:cubicBezTo>
                  <a:cubicBezTo>
                    <a:pt x="973" y="31"/>
                    <a:pt x="943" y="61"/>
                    <a:pt x="943" y="122"/>
                  </a:cubicBezTo>
                  <a:cubicBezTo>
                    <a:pt x="912" y="152"/>
                    <a:pt x="912" y="213"/>
                    <a:pt x="912" y="274"/>
                  </a:cubicBezTo>
                  <a:cubicBezTo>
                    <a:pt x="912" y="335"/>
                    <a:pt x="882" y="365"/>
                    <a:pt x="852" y="395"/>
                  </a:cubicBezTo>
                  <a:cubicBezTo>
                    <a:pt x="760" y="456"/>
                    <a:pt x="669" y="547"/>
                    <a:pt x="578" y="608"/>
                  </a:cubicBezTo>
                  <a:cubicBezTo>
                    <a:pt x="548" y="639"/>
                    <a:pt x="517" y="699"/>
                    <a:pt x="517" y="730"/>
                  </a:cubicBezTo>
                  <a:cubicBezTo>
                    <a:pt x="517" y="760"/>
                    <a:pt x="487" y="791"/>
                    <a:pt x="487" y="791"/>
                  </a:cubicBezTo>
                  <a:cubicBezTo>
                    <a:pt x="335" y="882"/>
                    <a:pt x="213" y="1003"/>
                    <a:pt x="92" y="1095"/>
                  </a:cubicBezTo>
                  <a:cubicBezTo>
                    <a:pt x="61" y="1125"/>
                    <a:pt x="0" y="1155"/>
                    <a:pt x="0" y="1186"/>
                  </a:cubicBezTo>
                  <a:cubicBezTo>
                    <a:pt x="0" y="1216"/>
                    <a:pt x="31" y="1247"/>
                    <a:pt x="61" y="1277"/>
                  </a:cubicBezTo>
                  <a:cubicBezTo>
                    <a:pt x="92" y="1338"/>
                    <a:pt x="92" y="1399"/>
                    <a:pt x="92" y="145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16;p34"/>
            <p:cNvSpPr/>
            <p:nvPr/>
          </p:nvSpPr>
          <p:spPr>
            <a:xfrm>
              <a:off x="5792356" y="2686578"/>
              <a:ext cx="33702" cy="52345"/>
            </a:xfrm>
            <a:custGeom>
              <a:avLst/>
              <a:gdLst/>
              <a:ahLst/>
              <a:cxnLst/>
              <a:rect l="l" t="t" r="r" b="b"/>
              <a:pathLst>
                <a:path w="1703" h="2645" extrusionOk="0">
                  <a:moveTo>
                    <a:pt x="61" y="426"/>
                  </a:moveTo>
                  <a:cubicBezTo>
                    <a:pt x="92" y="486"/>
                    <a:pt x="122" y="578"/>
                    <a:pt x="92" y="669"/>
                  </a:cubicBezTo>
                  <a:cubicBezTo>
                    <a:pt x="92" y="669"/>
                    <a:pt x="122" y="699"/>
                    <a:pt x="122" y="730"/>
                  </a:cubicBezTo>
                  <a:cubicBezTo>
                    <a:pt x="183" y="760"/>
                    <a:pt x="183" y="790"/>
                    <a:pt x="122" y="821"/>
                  </a:cubicBezTo>
                  <a:cubicBezTo>
                    <a:pt x="92" y="851"/>
                    <a:pt x="122" y="851"/>
                    <a:pt x="92" y="882"/>
                  </a:cubicBezTo>
                  <a:lnTo>
                    <a:pt x="122" y="912"/>
                  </a:lnTo>
                  <a:lnTo>
                    <a:pt x="122" y="973"/>
                  </a:lnTo>
                  <a:cubicBezTo>
                    <a:pt x="122" y="973"/>
                    <a:pt x="183" y="1034"/>
                    <a:pt x="244" y="973"/>
                  </a:cubicBezTo>
                  <a:lnTo>
                    <a:pt x="244" y="942"/>
                  </a:lnTo>
                  <a:cubicBezTo>
                    <a:pt x="244" y="973"/>
                    <a:pt x="244" y="973"/>
                    <a:pt x="244" y="1003"/>
                  </a:cubicBezTo>
                  <a:lnTo>
                    <a:pt x="213" y="1125"/>
                  </a:lnTo>
                  <a:cubicBezTo>
                    <a:pt x="213" y="1186"/>
                    <a:pt x="244" y="1216"/>
                    <a:pt x="304" y="1216"/>
                  </a:cubicBezTo>
                  <a:lnTo>
                    <a:pt x="396" y="1216"/>
                  </a:lnTo>
                  <a:cubicBezTo>
                    <a:pt x="426" y="1216"/>
                    <a:pt x="456" y="1216"/>
                    <a:pt x="517" y="1216"/>
                  </a:cubicBezTo>
                  <a:cubicBezTo>
                    <a:pt x="578" y="1216"/>
                    <a:pt x="548" y="1307"/>
                    <a:pt x="578" y="1338"/>
                  </a:cubicBezTo>
                  <a:cubicBezTo>
                    <a:pt x="578" y="1368"/>
                    <a:pt x="608" y="1368"/>
                    <a:pt x="608" y="1398"/>
                  </a:cubicBezTo>
                  <a:cubicBezTo>
                    <a:pt x="639" y="1429"/>
                    <a:pt x="669" y="1459"/>
                    <a:pt x="669" y="1520"/>
                  </a:cubicBezTo>
                  <a:cubicBezTo>
                    <a:pt x="639" y="1641"/>
                    <a:pt x="608" y="1672"/>
                    <a:pt x="456" y="1641"/>
                  </a:cubicBezTo>
                  <a:lnTo>
                    <a:pt x="426" y="1641"/>
                  </a:lnTo>
                  <a:cubicBezTo>
                    <a:pt x="396" y="1641"/>
                    <a:pt x="396" y="1641"/>
                    <a:pt x="396" y="1672"/>
                  </a:cubicBezTo>
                  <a:cubicBezTo>
                    <a:pt x="396" y="1702"/>
                    <a:pt x="396" y="1824"/>
                    <a:pt x="426" y="1885"/>
                  </a:cubicBezTo>
                  <a:cubicBezTo>
                    <a:pt x="456" y="1915"/>
                    <a:pt x="456" y="1945"/>
                    <a:pt x="426" y="1976"/>
                  </a:cubicBezTo>
                  <a:lnTo>
                    <a:pt x="335" y="2037"/>
                  </a:lnTo>
                  <a:cubicBezTo>
                    <a:pt x="335" y="2067"/>
                    <a:pt x="304" y="2067"/>
                    <a:pt x="304" y="2097"/>
                  </a:cubicBezTo>
                  <a:cubicBezTo>
                    <a:pt x="274" y="2097"/>
                    <a:pt x="274" y="2128"/>
                    <a:pt x="304" y="2128"/>
                  </a:cubicBezTo>
                  <a:cubicBezTo>
                    <a:pt x="304" y="2128"/>
                    <a:pt x="304" y="2189"/>
                    <a:pt x="335" y="2189"/>
                  </a:cubicBezTo>
                  <a:cubicBezTo>
                    <a:pt x="426" y="2189"/>
                    <a:pt x="548" y="2249"/>
                    <a:pt x="639" y="2280"/>
                  </a:cubicBezTo>
                  <a:lnTo>
                    <a:pt x="639" y="2280"/>
                  </a:lnTo>
                  <a:lnTo>
                    <a:pt x="578" y="2280"/>
                  </a:lnTo>
                  <a:cubicBezTo>
                    <a:pt x="517" y="2280"/>
                    <a:pt x="426" y="2310"/>
                    <a:pt x="396" y="2401"/>
                  </a:cubicBezTo>
                  <a:cubicBezTo>
                    <a:pt x="335" y="2462"/>
                    <a:pt x="244" y="2553"/>
                    <a:pt x="183" y="2614"/>
                  </a:cubicBezTo>
                  <a:lnTo>
                    <a:pt x="183" y="2645"/>
                  </a:lnTo>
                  <a:cubicBezTo>
                    <a:pt x="183" y="2645"/>
                    <a:pt x="213" y="2645"/>
                    <a:pt x="213" y="2645"/>
                  </a:cubicBezTo>
                  <a:cubicBezTo>
                    <a:pt x="244" y="2645"/>
                    <a:pt x="244" y="2645"/>
                    <a:pt x="274" y="2645"/>
                  </a:cubicBezTo>
                  <a:cubicBezTo>
                    <a:pt x="335" y="2614"/>
                    <a:pt x="365" y="2584"/>
                    <a:pt x="426" y="2584"/>
                  </a:cubicBezTo>
                  <a:cubicBezTo>
                    <a:pt x="517" y="2614"/>
                    <a:pt x="608" y="2584"/>
                    <a:pt x="639" y="2493"/>
                  </a:cubicBezTo>
                  <a:cubicBezTo>
                    <a:pt x="669" y="2493"/>
                    <a:pt x="700" y="2462"/>
                    <a:pt x="730" y="2462"/>
                  </a:cubicBezTo>
                  <a:cubicBezTo>
                    <a:pt x="821" y="2493"/>
                    <a:pt x="912" y="2493"/>
                    <a:pt x="1003" y="2462"/>
                  </a:cubicBezTo>
                  <a:cubicBezTo>
                    <a:pt x="1125" y="2462"/>
                    <a:pt x="1216" y="2432"/>
                    <a:pt x="1338" y="2432"/>
                  </a:cubicBezTo>
                  <a:cubicBezTo>
                    <a:pt x="1429" y="2432"/>
                    <a:pt x="1520" y="2371"/>
                    <a:pt x="1581" y="2310"/>
                  </a:cubicBezTo>
                  <a:cubicBezTo>
                    <a:pt x="1611" y="2280"/>
                    <a:pt x="1611" y="2249"/>
                    <a:pt x="1581" y="2219"/>
                  </a:cubicBezTo>
                  <a:cubicBezTo>
                    <a:pt x="1581" y="2219"/>
                    <a:pt x="1551" y="2219"/>
                    <a:pt x="1551" y="2189"/>
                  </a:cubicBezTo>
                  <a:cubicBezTo>
                    <a:pt x="1520" y="2189"/>
                    <a:pt x="1490" y="2158"/>
                    <a:pt x="1520" y="2128"/>
                  </a:cubicBezTo>
                  <a:cubicBezTo>
                    <a:pt x="1551" y="2097"/>
                    <a:pt x="1581" y="2037"/>
                    <a:pt x="1611" y="1976"/>
                  </a:cubicBezTo>
                  <a:cubicBezTo>
                    <a:pt x="1703" y="1854"/>
                    <a:pt x="1611" y="1733"/>
                    <a:pt x="1490" y="1702"/>
                  </a:cubicBezTo>
                  <a:lnTo>
                    <a:pt x="1338" y="1702"/>
                  </a:lnTo>
                  <a:lnTo>
                    <a:pt x="1338" y="1702"/>
                  </a:lnTo>
                  <a:lnTo>
                    <a:pt x="1338" y="1702"/>
                  </a:lnTo>
                  <a:lnTo>
                    <a:pt x="1338" y="1702"/>
                  </a:lnTo>
                  <a:lnTo>
                    <a:pt x="1338" y="1702"/>
                  </a:lnTo>
                  <a:cubicBezTo>
                    <a:pt x="1368" y="1702"/>
                    <a:pt x="1368" y="1672"/>
                    <a:pt x="1338" y="1641"/>
                  </a:cubicBezTo>
                  <a:cubicBezTo>
                    <a:pt x="1307" y="1581"/>
                    <a:pt x="1277" y="1489"/>
                    <a:pt x="1247" y="1398"/>
                  </a:cubicBezTo>
                  <a:cubicBezTo>
                    <a:pt x="1216" y="1338"/>
                    <a:pt x="1186" y="1307"/>
                    <a:pt x="1155" y="1277"/>
                  </a:cubicBezTo>
                  <a:cubicBezTo>
                    <a:pt x="1064" y="1216"/>
                    <a:pt x="1003" y="1155"/>
                    <a:pt x="973" y="1064"/>
                  </a:cubicBezTo>
                  <a:cubicBezTo>
                    <a:pt x="943" y="942"/>
                    <a:pt x="852" y="821"/>
                    <a:pt x="730" y="790"/>
                  </a:cubicBezTo>
                  <a:cubicBezTo>
                    <a:pt x="730" y="790"/>
                    <a:pt x="730" y="760"/>
                    <a:pt x="730" y="760"/>
                  </a:cubicBezTo>
                  <a:cubicBezTo>
                    <a:pt x="760" y="699"/>
                    <a:pt x="760" y="669"/>
                    <a:pt x="791" y="638"/>
                  </a:cubicBezTo>
                  <a:cubicBezTo>
                    <a:pt x="821" y="547"/>
                    <a:pt x="882" y="456"/>
                    <a:pt x="882" y="365"/>
                  </a:cubicBezTo>
                  <a:cubicBezTo>
                    <a:pt x="912" y="334"/>
                    <a:pt x="882" y="304"/>
                    <a:pt x="821" y="274"/>
                  </a:cubicBezTo>
                  <a:lnTo>
                    <a:pt x="760" y="274"/>
                  </a:lnTo>
                  <a:lnTo>
                    <a:pt x="578" y="274"/>
                  </a:lnTo>
                  <a:cubicBezTo>
                    <a:pt x="578" y="274"/>
                    <a:pt x="548" y="274"/>
                    <a:pt x="548" y="243"/>
                  </a:cubicBezTo>
                  <a:cubicBezTo>
                    <a:pt x="548" y="213"/>
                    <a:pt x="548" y="243"/>
                    <a:pt x="548" y="213"/>
                  </a:cubicBezTo>
                  <a:lnTo>
                    <a:pt x="639" y="91"/>
                  </a:lnTo>
                  <a:lnTo>
                    <a:pt x="639" y="61"/>
                  </a:lnTo>
                  <a:cubicBezTo>
                    <a:pt x="639" y="31"/>
                    <a:pt x="608" y="0"/>
                    <a:pt x="578" y="0"/>
                  </a:cubicBezTo>
                  <a:lnTo>
                    <a:pt x="365" y="0"/>
                  </a:lnTo>
                  <a:cubicBezTo>
                    <a:pt x="335" y="0"/>
                    <a:pt x="304" y="31"/>
                    <a:pt x="304" y="61"/>
                  </a:cubicBezTo>
                  <a:cubicBezTo>
                    <a:pt x="244" y="152"/>
                    <a:pt x="213" y="213"/>
                    <a:pt x="152" y="304"/>
                  </a:cubicBezTo>
                  <a:cubicBezTo>
                    <a:pt x="152" y="334"/>
                    <a:pt x="152" y="304"/>
                    <a:pt x="122" y="304"/>
                  </a:cubicBezTo>
                  <a:cubicBezTo>
                    <a:pt x="92" y="304"/>
                    <a:pt x="0" y="395"/>
                    <a:pt x="61" y="4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017;p34"/>
            <p:cNvSpPr/>
            <p:nvPr/>
          </p:nvSpPr>
          <p:spPr>
            <a:xfrm>
              <a:off x="5845884" y="2492889"/>
              <a:ext cx="42727" cy="42727"/>
            </a:xfrm>
            <a:custGeom>
              <a:avLst/>
              <a:gdLst/>
              <a:ahLst/>
              <a:cxnLst/>
              <a:rect l="l" t="t" r="r" b="b"/>
              <a:pathLst>
                <a:path w="2159" h="2159" extrusionOk="0">
                  <a:moveTo>
                    <a:pt x="153" y="669"/>
                  </a:moveTo>
                  <a:cubicBezTo>
                    <a:pt x="153" y="761"/>
                    <a:pt x="183" y="821"/>
                    <a:pt x="244" y="882"/>
                  </a:cubicBezTo>
                  <a:cubicBezTo>
                    <a:pt x="274" y="913"/>
                    <a:pt x="335" y="973"/>
                    <a:pt x="335" y="1034"/>
                  </a:cubicBezTo>
                  <a:cubicBezTo>
                    <a:pt x="365" y="1095"/>
                    <a:pt x="457" y="1186"/>
                    <a:pt x="548" y="1217"/>
                  </a:cubicBezTo>
                  <a:lnTo>
                    <a:pt x="548" y="1217"/>
                  </a:lnTo>
                  <a:cubicBezTo>
                    <a:pt x="578" y="1186"/>
                    <a:pt x="609" y="1125"/>
                    <a:pt x="639" y="1095"/>
                  </a:cubicBezTo>
                  <a:cubicBezTo>
                    <a:pt x="669" y="1065"/>
                    <a:pt x="669" y="1004"/>
                    <a:pt x="669" y="973"/>
                  </a:cubicBezTo>
                  <a:cubicBezTo>
                    <a:pt x="669" y="943"/>
                    <a:pt x="669" y="943"/>
                    <a:pt x="700" y="943"/>
                  </a:cubicBezTo>
                  <a:cubicBezTo>
                    <a:pt x="700" y="913"/>
                    <a:pt x="730" y="913"/>
                    <a:pt x="730" y="943"/>
                  </a:cubicBezTo>
                  <a:cubicBezTo>
                    <a:pt x="761" y="1004"/>
                    <a:pt x="821" y="973"/>
                    <a:pt x="882" y="973"/>
                  </a:cubicBezTo>
                  <a:cubicBezTo>
                    <a:pt x="913" y="973"/>
                    <a:pt x="882" y="973"/>
                    <a:pt x="882" y="973"/>
                  </a:cubicBezTo>
                  <a:cubicBezTo>
                    <a:pt x="913" y="973"/>
                    <a:pt x="882" y="1004"/>
                    <a:pt x="882" y="1004"/>
                  </a:cubicBezTo>
                  <a:cubicBezTo>
                    <a:pt x="821" y="1034"/>
                    <a:pt x="761" y="1095"/>
                    <a:pt x="730" y="1125"/>
                  </a:cubicBezTo>
                  <a:cubicBezTo>
                    <a:pt x="669" y="1186"/>
                    <a:pt x="609" y="1217"/>
                    <a:pt x="548" y="1186"/>
                  </a:cubicBezTo>
                  <a:lnTo>
                    <a:pt x="548" y="1186"/>
                  </a:lnTo>
                  <a:lnTo>
                    <a:pt x="548" y="1338"/>
                  </a:lnTo>
                  <a:cubicBezTo>
                    <a:pt x="548" y="1369"/>
                    <a:pt x="578" y="1399"/>
                    <a:pt x="609" y="1399"/>
                  </a:cubicBezTo>
                  <a:cubicBezTo>
                    <a:pt x="639" y="1399"/>
                    <a:pt x="700" y="1399"/>
                    <a:pt x="700" y="1460"/>
                  </a:cubicBezTo>
                  <a:lnTo>
                    <a:pt x="791" y="1460"/>
                  </a:lnTo>
                  <a:cubicBezTo>
                    <a:pt x="821" y="1460"/>
                    <a:pt x="821" y="1460"/>
                    <a:pt x="791" y="1490"/>
                  </a:cubicBezTo>
                  <a:lnTo>
                    <a:pt x="761" y="1490"/>
                  </a:lnTo>
                  <a:cubicBezTo>
                    <a:pt x="730" y="1490"/>
                    <a:pt x="730" y="1460"/>
                    <a:pt x="700" y="1460"/>
                  </a:cubicBezTo>
                  <a:lnTo>
                    <a:pt x="700" y="1460"/>
                  </a:lnTo>
                  <a:cubicBezTo>
                    <a:pt x="669" y="1460"/>
                    <a:pt x="639" y="1460"/>
                    <a:pt x="609" y="1490"/>
                  </a:cubicBezTo>
                  <a:cubicBezTo>
                    <a:pt x="609" y="1551"/>
                    <a:pt x="609" y="1581"/>
                    <a:pt x="609" y="1642"/>
                  </a:cubicBezTo>
                  <a:cubicBezTo>
                    <a:pt x="700" y="1764"/>
                    <a:pt x="791" y="1855"/>
                    <a:pt x="943" y="1916"/>
                  </a:cubicBezTo>
                  <a:lnTo>
                    <a:pt x="943" y="1916"/>
                  </a:lnTo>
                  <a:lnTo>
                    <a:pt x="943" y="1916"/>
                  </a:lnTo>
                  <a:cubicBezTo>
                    <a:pt x="943" y="1916"/>
                    <a:pt x="943" y="1946"/>
                    <a:pt x="943" y="1946"/>
                  </a:cubicBezTo>
                  <a:cubicBezTo>
                    <a:pt x="943" y="2007"/>
                    <a:pt x="1004" y="2068"/>
                    <a:pt x="1064" y="2128"/>
                  </a:cubicBezTo>
                  <a:cubicBezTo>
                    <a:pt x="1095" y="2159"/>
                    <a:pt x="1125" y="2159"/>
                    <a:pt x="1156" y="2128"/>
                  </a:cubicBezTo>
                  <a:cubicBezTo>
                    <a:pt x="1156" y="2128"/>
                    <a:pt x="1186" y="2098"/>
                    <a:pt x="1186" y="2068"/>
                  </a:cubicBezTo>
                  <a:cubicBezTo>
                    <a:pt x="1186" y="1946"/>
                    <a:pt x="1186" y="1855"/>
                    <a:pt x="1216" y="1733"/>
                  </a:cubicBezTo>
                  <a:cubicBezTo>
                    <a:pt x="1216" y="1672"/>
                    <a:pt x="1247" y="1612"/>
                    <a:pt x="1277" y="1551"/>
                  </a:cubicBezTo>
                  <a:cubicBezTo>
                    <a:pt x="1308" y="1521"/>
                    <a:pt x="1308" y="1490"/>
                    <a:pt x="1308" y="1460"/>
                  </a:cubicBezTo>
                  <a:cubicBezTo>
                    <a:pt x="1308" y="1308"/>
                    <a:pt x="1399" y="1186"/>
                    <a:pt x="1368" y="1034"/>
                  </a:cubicBezTo>
                  <a:cubicBezTo>
                    <a:pt x="1368" y="1004"/>
                    <a:pt x="1368" y="1004"/>
                    <a:pt x="1368" y="973"/>
                  </a:cubicBezTo>
                  <a:cubicBezTo>
                    <a:pt x="1399" y="913"/>
                    <a:pt x="1429" y="852"/>
                    <a:pt x="1490" y="821"/>
                  </a:cubicBezTo>
                  <a:cubicBezTo>
                    <a:pt x="1520" y="821"/>
                    <a:pt x="1551" y="852"/>
                    <a:pt x="1551" y="852"/>
                  </a:cubicBezTo>
                  <a:lnTo>
                    <a:pt x="1551" y="943"/>
                  </a:lnTo>
                  <a:cubicBezTo>
                    <a:pt x="1581" y="1065"/>
                    <a:pt x="1642" y="1156"/>
                    <a:pt x="1672" y="1247"/>
                  </a:cubicBezTo>
                  <a:cubicBezTo>
                    <a:pt x="1672" y="1308"/>
                    <a:pt x="1672" y="1338"/>
                    <a:pt x="1672" y="1399"/>
                  </a:cubicBezTo>
                  <a:cubicBezTo>
                    <a:pt x="1672" y="1429"/>
                    <a:pt x="1642" y="1460"/>
                    <a:pt x="1642" y="1521"/>
                  </a:cubicBezTo>
                  <a:cubicBezTo>
                    <a:pt x="1642" y="1551"/>
                    <a:pt x="1672" y="1581"/>
                    <a:pt x="1703" y="1581"/>
                  </a:cubicBezTo>
                  <a:lnTo>
                    <a:pt x="1824" y="1521"/>
                  </a:lnTo>
                  <a:cubicBezTo>
                    <a:pt x="1885" y="1521"/>
                    <a:pt x="1885" y="1521"/>
                    <a:pt x="1885" y="1581"/>
                  </a:cubicBezTo>
                  <a:cubicBezTo>
                    <a:pt x="1885" y="1581"/>
                    <a:pt x="1885" y="1581"/>
                    <a:pt x="1885" y="1612"/>
                  </a:cubicBezTo>
                  <a:cubicBezTo>
                    <a:pt x="1885" y="1642"/>
                    <a:pt x="1946" y="1642"/>
                    <a:pt x="1976" y="1642"/>
                  </a:cubicBezTo>
                  <a:cubicBezTo>
                    <a:pt x="2068" y="1551"/>
                    <a:pt x="2128" y="1429"/>
                    <a:pt x="2159" y="1308"/>
                  </a:cubicBezTo>
                  <a:cubicBezTo>
                    <a:pt x="2159" y="1308"/>
                    <a:pt x="2159" y="1277"/>
                    <a:pt x="2128" y="1277"/>
                  </a:cubicBezTo>
                  <a:cubicBezTo>
                    <a:pt x="2128" y="1277"/>
                    <a:pt x="2098" y="1277"/>
                    <a:pt x="2068" y="1277"/>
                  </a:cubicBezTo>
                  <a:cubicBezTo>
                    <a:pt x="1976" y="1277"/>
                    <a:pt x="1946" y="1217"/>
                    <a:pt x="1946" y="1125"/>
                  </a:cubicBezTo>
                  <a:cubicBezTo>
                    <a:pt x="1946" y="1034"/>
                    <a:pt x="1916" y="1034"/>
                    <a:pt x="1824" y="1065"/>
                  </a:cubicBezTo>
                  <a:cubicBezTo>
                    <a:pt x="1703" y="1095"/>
                    <a:pt x="1764" y="1065"/>
                    <a:pt x="1794" y="1034"/>
                  </a:cubicBezTo>
                  <a:cubicBezTo>
                    <a:pt x="1794" y="1004"/>
                    <a:pt x="1794" y="973"/>
                    <a:pt x="1794" y="943"/>
                  </a:cubicBezTo>
                  <a:cubicBezTo>
                    <a:pt x="1794" y="882"/>
                    <a:pt x="1794" y="852"/>
                    <a:pt x="1733" y="852"/>
                  </a:cubicBezTo>
                  <a:cubicBezTo>
                    <a:pt x="1672" y="821"/>
                    <a:pt x="1612" y="821"/>
                    <a:pt x="1581" y="761"/>
                  </a:cubicBezTo>
                  <a:cubicBezTo>
                    <a:pt x="1551" y="700"/>
                    <a:pt x="1490" y="669"/>
                    <a:pt x="1460" y="578"/>
                  </a:cubicBezTo>
                  <a:cubicBezTo>
                    <a:pt x="1460" y="578"/>
                    <a:pt x="1460" y="548"/>
                    <a:pt x="1429" y="548"/>
                  </a:cubicBezTo>
                  <a:cubicBezTo>
                    <a:pt x="1399" y="548"/>
                    <a:pt x="1368" y="548"/>
                    <a:pt x="1338" y="548"/>
                  </a:cubicBezTo>
                  <a:cubicBezTo>
                    <a:pt x="1247" y="517"/>
                    <a:pt x="1216" y="457"/>
                    <a:pt x="1186" y="396"/>
                  </a:cubicBezTo>
                  <a:cubicBezTo>
                    <a:pt x="1156" y="335"/>
                    <a:pt x="1125" y="244"/>
                    <a:pt x="1064" y="214"/>
                  </a:cubicBezTo>
                  <a:cubicBezTo>
                    <a:pt x="1034" y="214"/>
                    <a:pt x="1034" y="183"/>
                    <a:pt x="1004" y="153"/>
                  </a:cubicBezTo>
                  <a:cubicBezTo>
                    <a:pt x="973" y="122"/>
                    <a:pt x="943" y="62"/>
                    <a:pt x="882" y="62"/>
                  </a:cubicBezTo>
                  <a:cubicBezTo>
                    <a:pt x="852" y="31"/>
                    <a:pt x="821" y="31"/>
                    <a:pt x="791" y="1"/>
                  </a:cubicBezTo>
                  <a:cubicBezTo>
                    <a:pt x="761" y="1"/>
                    <a:pt x="730" y="1"/>
                    <a:pt x="730" y="31"/>
                  </a:cubicBezTo>
                  <a:cubicBezTo>
                    <a:pt x="730" y="92"/>
                    <a:pt x="700" y="153"/>
                    <a:pt x="669" y="214"/>
                  </a:cubicBezTo>
                  <a:lnTo>
                    <a:pt x="669" y="214"/>
                  </a:lnTo>
                  <a:lnTo>
                    <a:pt x="669" y="214"/>
                  </a:lnTo>
                  <a:cubicBezTo>
                    <a:pt x="700" y="274"/>
                    <a:pt x="700" y="305"/>
                    <a:pt x="700" y="335"/>
                  </a:cubicBezTo>
                  <a:lnTo>
                    <a:pt x="700" y="365"/>
                  </a:lnTo>
                  <a:cubicBezTo>
                    <a:pt x="700" y="365"/>
                    <a:pt x="669" y="365"/>
                    <a:pt x="669" y="365"/>
                  </a:cubicBezTo>
                  <a:lnTo>
                    <a:pt x="669" y="244"/>
                  </a:lnTo>
                  <a:lnTo>
                    <a:pt x="669" y="244"/>
                  </a:lnTo>
                  <a:lnTo>
                    <a:pt x="669" y="244"/>
                  </a:lnTo>
                  <a:lnTo>
                    <a:pt x="639" y="244"/>
                  </a:lnTo>
                  <a:cubicBezTo>
                    <a:pt x="578" y="214"/>
                    <a:pt x="517" y="214"/>
                    <a:pt x="457" y="244"/>
                  </a:cubicBezTo>
                  <a:lnTo>
                    <a:pt x="457" y="244"/>
                  </a:lnTo>
                  <a:lnTo>
                    <a:pt x="457" y="244"/>
                  </a:lnTo>
                  <a:cubicBezTo>
                    <a:pt x="457" y="274"/>
                    <a:pt x="457" y="274"/>
                    <a:pt x="457" y="274"/>
                  </a:cubicBezTo>
                  <a:cubicBezTo>
                    <a:pt x="457" y="305"/>
                    <a:pt x="457" y="305"/>
                    <a:pt x="426" y="305"/>
                  </a:cubicBezTo>
                  <a:lnTo>
                    <a:pt x="426" y="305"/>
                  </a:lnTo>
                  <a:lnTo>
                    <a:pt x="426" y="274"/>
                  </a:lnTo>
                  <a:lnTo>
                    <a:pt x="487" y="274"/>
                  </a:lnTo>
                  <a:lnTo>
                    <a:pt x="487" y="274"/>
                  </a:lnTo>
                  <a:lnTo>
                    <a:pt x="487" y="274"/>
                  </a:lnTo>
                  <a:cubicBezTo>
                    <a:pt x="457" y="214"/>
                    <a:pt x="426" y="183"/>
                    <a:pt x="365" y="183"/>
                  </a:cubicBezTo>
                  <a:cubicBezTo>
                    <a:pt x="305" y="214"/>
                    <a:pt x="213" y="244"/>
                    <a:pt x="153" y="244"/>
                  </a:cubicBezTo>
                  <a:cubicBezTo>
                    <a:pt x="122" y="244"/>
                    <a:pt x="61" y="274"/>
                    <a:pt x="61" y="335"/>
                  </a:cubicBezTo>
                  <a:lnTo>
                    <a:pt x="31" y="396"/>
                  </a:lnTo>
                  <a:cubicBezTo>
                    <a:pt x="1" y="487"/>
                    <a:pt x="1" y="609"/>
                    <a:pt x="92" y="669"/>
                  </a:cubicBezTo>
                  <a:cubicBezTo>
                    <a:pt x="122" y="639"/>
                    <a:pt x="153" y="639"/>
                    <a:pt x="153" y="669"/>
                  </a:cubicBezTo>
                  <a:close/>
                  <a:moveTo>
                    <a:pt x="821" y="1429"/>
                  </a:moveTo>
                  <a:lnTo>
                    <a:pt x="791" y="1429"/>
                  </a:lnTo>
                  <a:close/>
                  <a:moveTo>
                    <a:pt x="761" y="578"/>
                  </a:moveTo>
                  <a:lnTo>
                    <a:pt x="761" y="57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018;p34"/>
            <p:cNvSpPr/>
            <p:nvPr/>
          </p:nvSpPr>
          <p:spPr>
            <a:xfrm>
              <a:off x="5521690" y="2488081"/>
              <a:ext cx="45141" cy="41519"/>
            </a:xfrm>
            <a:custGeom>
              <a:avLst/>
              <a:gdLst/>
              <a:ahLst/>
              <a:cxnLst/>
              <a:rect l="l" t="t" r="r" b="b"/>
              <a:pathLst>
                <a:path w="2281" h="2098" extrusionOk="0">
                  <a:moveTo>
                    <a:pt x="2158" y="1460"/>
                  </a:moveTo>
                  <a:cubicBezTo>
                    <a:pt x="2128" y="1429"/>
                    <a:pt x="2098" y="1399"/>
                    <a:pt x="2067" y="1368"/>
                  </a:cubicBezTo>
                  <a:cubicBezTo>
                    <a:pt x="2067" y="1338"/>
                    <a:pt x="2006" y="1277"/>
                    <a:pt x="1946" y="1308"/>
                  </a:cubicBezTo>
                  <a:cubicBezTo>
                    <a:pt x="1855" y="1308"/>
                    <a:pt x="1794" y="1308"/>
                    <a:pt x="1703" y="1247"/>
                  </a:cubicBezTo>
                  <a:cubicBezTo>
                    <a:pt x="1672" y="1247"/>
                    <a:pt x="1642" y="1247"/>
                    <a:pt x="1642" y="1247"/>
                  </a:cubicBezTo>
                  <a:cubicBezTo>
                    <a:pt x="1520" y="1247"/>
                    <a:pt x="1399" y="1277"/>
                    <a:pt x="1277" y="1308"/>
                  </a:cubicBezTo>
                  <a:cubicBezTo>
                    <a:pt x="1155" y="1308"/>
                    <a:pt x="1155" y="1338"/>
                    <a:pt x="1095" y="1247"/>
                  </a:cubicBezTo>
                  <a:cubicBezTo>
                    <a:pt x="1064" y="1216"/>
                    <a:pt x="1034" y="1216"/>
                    <a:pt x="1003" y="1216"/>
                  </a:cubicBezTo>
                  <a:cubicBezTo>
                    <a:pt x="882" y="1186"/>
                    <a:pt x="821" y="1095"/>
                    <a:pt x="791" y="1004"/>
                  </a:cubicBezTo>
                  <a:cubicBezTo>
                    <a:pt x="791" y="943"/>
                    <a:pt x="730" y="912"/>
                    <a:pt x="699" y="912"/>
                  </a:cubicBezTo>
                  <a:cubicBezTo>
                    <a:pt x="639" y="912"/>
                    <a:pt x="669" y="912"/>
                    <a:pt x="699" y="882"/>
                  </a:cubicBezTo>
                  <a:lnTo>
                    <a:pt x="760" y="821"/>
                  </a:lnTo>
                  <a:lnTo>
                    <a:pt x="760" y="821"/>
                  </a:lnTo>
                  <a:lnTo>
                    <a:pt x="760" y="821"/>
                  </a:lnTo>
                  <a:lnTo>
                    <a:pt x="760" y="821"/>
                  </a:lnTo>
                  <a:lnTo>
                    <a:pt x="760" y="821"/>
                  </a:lnTo>
                  <a:cubicBezTo>
                    <a:pt x="821" y="821"/>
                    <a:pt x="882" y="821"/>
                    <a:pt x="912" y="821"/>
                  </a:cubicBezTo>
                  <a:cubicBezTo>
                    <a:pt x="943" y="821"/>
                    <a:pt x="973" y="760"/>
                    <a:pt x="943" y="760"/>
                  </a:cubicBezTo>
                  <a:cubicBezTo>
                    <a:pt x="943" y="730"/>
                    <a:pt x="943" y="730"/>
                    <a:pt x="912" y="700"/>
                  </a:cubicBezTo>
                  <a:cubicBezTo>
                    <a:pt x="882" y="669"/>
                    <a:pt x="851" y="608"/>
                    <a:pt x="882" y="548"/>
                  </a:cubicBezTo>
                  <a:cubicBezTo>
                    <a:pt x="851" y="487"/>
                    <a:pt x="821" y="457"/>
                    <a:pt x="760" y="426"/>
                  </a:cubicBezTo>
                  <a:lnTo>
                    <a:pt x="639" y="426"/>
                  </a:lnTo>
                  <a:cubicBezTo>
                    <a:pt x="608" y="426"/>
                    <a:pt x="578" y="396"/>
                    <a:pt x="547" y="365"/>
                  </a:cubicBezTo>
                  <a:cubicBezTo>
                    <a:pt x="547" y="335"/>
                    <a:pt x="547" y="305"/>
                    <a:pt x="517" y="274"/>
                  </a:cubicBezTo>
                  <a:cubicBezTo>
                    <a:pt x="517" y="244"/>
                    <a:pt x="487" y="213"/>
                    <a:pt x="487" y="213"/>
                  </a:cubicBezTo>
                  <a:cubicBezTo>
                    <a:pt x="426" y="122"/>
                    <a:pt x="335" y="92"/>
                    <a:pt x="274" y="31"/>
                  </a:cubicBezTo>
                  <a:cubicBezTo>
                    <a:pt x="213" y="1"/>
                    <a:pt x="122" y="1"/>
                    <a:pt x="61" y="61"/>
                  </a:cubicBezTo>
                  <a:cubicBezTo>
                    <a:pt x="31" y="92"/>
                    <a:pt x="0" y="122"/>
                    <a:pt x="31" y="183"/>
                  </a:cubicBezTo>
                  <a:cubicBezTo>
                    <a:pt x="61" y="274"/>
                    <a:pt x="61" y="396"/>
                    <a:pt x="92" y="487"/>
                  </a:cubicBezTo>
                  <a:cubicBezTo>
                    <a:pt x="92" y="517"/>
                    <a:pt x="92" y="517"/>
                    <a:pt x="122" y="548"/>
                  </a:cubicBezTo>
                  <a:lnTo>
                    <a:pt x="335" y="639"/>
                  </a:lnTo>
                  <a:cubicBezTo>
                    <a:pt x="396" y="639"/>
                    <a:pt x="426" y="669"/>
                    <a:pt x="426" y="730"/>
                  </a:cubicBezTo>
                  <a:lnTo>
                    <a:pt x="426" y="882"/>
                  </a:lnTo>
                  <a:cubicBezTo>
                    <a:pt x="426" y="943"/>
                    <a:pt x="396" y="1004"/>
                    <a:pt x="335" y="1034"/>
                  </a:cubicBezTo>
                  <a:cubicBezTo>
                    <a:pt x="304" y="1064"/>
                    <a:pt x="244" y="1125"/>
                    <a:pt x="244" y="1156"/>
                  </a:cubicBezTo>
                  <a:cubicBezTo>
                    <a:pt x="152" y="1277"/>
                    <a:pt x="122" y="1399"/>
                    <a:pt x="152" y="1551"/>
                  </a:cubicBezTo>
                  <a:cubicBezTo>
                    <a:pt x="152" y="1612"/>
                    <a:pt x="274" y="1612"/>
                    <a:pt x="304" y="1672"/>
                  </a:cubicBezTo>
                  <a:lnTo>
                    <a:pt x="335" y="1672"/>
                  </a:lnTo>
                  <a:cubicBezTo>
                    <a:pt x="365" y="1733"/>
                    <a:pt x="456" y="1733"/>
                    <a:pt x="517" y="1703"/>
                  </a:cubicBezTo>
                  <a:cubicBezTo>
                    <a:pt x="547" y="1703"/>
                    <a:pt x="547" y="1672"/>
                    <a:pt x="578" y="1672"/>
                  </a:cubicBezTo>
                  <a:cubicBezTo>
                    <a:pt x="578" y="1672"/>
                    <a:pt x="608" y="1672"/>
                    <a:pt x="608" y="1703"/>
                  </a:cubicBezTo>
                  <a:cubicBezTo>
                    <a:pt x="578" y="1733"/>
                    <a:pt x="578" y="1764"/>
                    <a:pt x="608" y="1794"/>
                  </a:cubicBezTo>
                  <a:cubicBezTo>
                    <a:pt x="608" y="1824"/>
                    <a:pt x="639" y="1855"/>
                    <a:pt x="669" y="1855"/>
                  </a:cubicBezTo>
                  <a:cubicBezTo>
                    <a:pt x="760" y="1885"/>
                    <a:pt x="851" y="1915"/>
                    <a:pt x="943" y="1915"/>
                  </a:cubicBezTo>
                  <a:cubicBezTo>
                    <a:pt x="1125" y="1915"/>
                    <a:pt x="1277" y="2007"/>
                    <a:pt x="1429" y="2007"/>
                  </a:cubicBezTo>
                  <a:cubicBezTo>
                    <a:pt x="1490" y="2007"/>
                    <a:pt x="1520" y="2007"/>
                    <a:pt x="1551" y="2037"/>
                  </a:cubicBezTo>
                  <a:cubicBezTo>
                    <a:pt x="1581" y="2067"/>
                    <a:pt x="1672" y="2098"/>
                    <a:pt x="1733" y="2098"/>
                  </a:cubicBezTo>
                  <a:lnTo>
                    <a:pt x="1915" y="2098"/>
                  </a:lnTo>
                  <a:cubicBezTo>
                    <a:pt x="1946" y="2067"/>
                    <a:pt x="1946" y="2067"/>
                    <a:pt x="1976" y="2067"/>
                  </a:cubicBezTo>
                  <a:cubicBezTo>
                    <a:pt x="2037" y="2007"/>
                    <a:pt x="2067" y="1976"/>
                    <a:pt x="2128" y="1946"/>
                  </a:cubicBezTo>
                  <a:cubicBezTo>
                    <a:pt x="2158" y="1915"/>
                    <a:pt x="2189" y="1885"/>
                    <a:pt x="2189" y="1855"/>
                  </a:cubicBezTo>
                  <a:cubicBezTo>
                    <a:pt x="2158" y="1824"/>
                    <a:pt x="2189" y="1794"/>
                    <a:pt x="2219" y="1764"/>
                  </a:cubicBezTo>
                  <a:cubicBezTo>
                    <a:pt x="2280" y="1672"/>
                    <a:pt x="2250" y="1520"/>
                    <a:pt x="2158" y="14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19;p34"/>
            <p:cNvSpPr/>
            <p:nvPr/>
          </p:nvSpPr>
          <p:spPr>
            <a:xfrm>
              <a:off x="5445307" y="2476663"/>
              <a:ext cx="43914" cy="27073"/>
            </a:xfrm>
            <a:custGeom>
              <a:avLst/>
              <a:gdLst/>
              <a:ahLst/>
              <a:cxnLst/>
              <a:rect l="l" t="t" r="r" b="b"/>
              <a:pathLst>
                <a:path w="2219" h="1368" extrusionOk="0">
                  <a:moveTo>
                    <a:pt x="1429" y="851"/>
                  </a:moveTo>
                  <a:lnTo>
                    <a:pt x="1186" y="821"/>
                  </a:lnTo>
                  <a:cubicBezTo>
                    <a:pt x="1186" y="821"/>
                    <a:pt x="1186" y="760"/>
                    <a:pt x="1186" y="760"/>
                  </a:cubicBezTo>
                  <a:cubicBezTo>
                    <a:pt x="1216" y="699"/>
                    <a:pt x="1186" y="608"/>
                    <a:pt x="1186" y="547"/>
                  </a:cubicBezTo>
                  <a:lnTo>
                    <a:pt x="1186" y="334"/>
                  </a:lnTo>
                  <a:cubicBezTo>
                    <a:pt x="1186" y="274"/>
                    <a:pt x="1125" y="243"/>
                    <a:pt x="1064" y="243"/>
                  </a:cubicBezTo>
                  <a:cubicBezTo>
                    <a:pt x="1003" y="213"/>
                    <a:pt x="1003" y="243"/>
                    <a:pt x="1003" y="182"/>
                  </a:cubicBezTo>
                  <a:cubicBezTo>
                    <a:pt x="1003" y="91"/>
                    <a:pt x="973" y="30"/>
                    <a:pt x="912" y="30"/>
                  </a:cubicBezTo>
                  <a:cubicBezTo>
                    <a:pt x="851" y="30"/>
                    <a:pt x="790" y="0"/>
                    <a:pt x="760" y="30"/>
                  </a:cubicBezTo>
                  <a:cubicBezTo>
                    <a:pt x="730" y="61"/>
                    <a:pt x="608" y="122"/>
                    <a:pt x="517" y="152"/>
                  </a:cubicBezTo>
                  <a:cubicBezTo>
                    <a:pt x="486" y="182"/>
                    <a:pt x="486" y="213"/>
                    <a:pt x="456" y="243"/>
                  </a:cubicBezTo>
                  <a:cubicBezTo>
                    <a:pt x="456" y="304"/>
                    <a:pt x="426" y="334"/>
                    <a:pt x="365" y="365"/>
                  </a:cubicBezTo>
                  <a:cubicBezTo>
                    <a:pt x="334" y="365"/>
                    <a:pt x="304" y="395"/>
                    <a:pt x="274" y="456"/>
                  </a:cubicBezTo>
                  <a:cubicBezTo>
                    <a:pt x="243" y="456"/>
                    <a:pt x="243" y="486"/>
                    <a:pt x="274" y="486"/>
                  </a:cubicBezTo>
                  <a:cubicBezTo>
                    <a:pt x="304" y="517"/>
                    <a:pt x="334" y="517"/>
                    <a:pt x="365" y="547"/>
                  </a:cubicBezTo>
                  <a:cubicBezTo>
                    <a:pt x="395" y="547"/>
                    <a:pt x="395" y="578"/>
                    <a:pt x="365" y="578"/>
                  </a:cubicBezTo>
                  <a:cubicBezTo>
                    <a:pt x="334" y="608"/>
                    <a:pt x="365" y="578"/>
                    <a:pt x="334" y="578"/>
                  </a:cubicBezTo>
                  <a:cubicBezTo>
                    <a:pt x="274" y="578"/>
                    <a:pt x="213" y="578"/>
                    <a:pt x="152" y="578"/>
                  </a:cubicBezTo>
                  <a:cubicBezTo>
                    <a:pt x="91" y="578"/>
                    <a:pt x="31" y="608"/>
                    <a:pt x="31" y="669"/>
                  </a:cubicBezTo>
                  <a:cubicBezTo>
                    <a:pt x="0" y="730"/>
                    <a:pt x="31" y="760"/>
                    <a:pt x="61" y="790"/>
                  </a:cubicBezTo>
                  <a:lnTo>
                    <a:pt x="182" y="882"/>
                  </a:lnTo>
                  <a:cubicBezTo>
                    <a:pt x="274" y="942"/>
                    <a:pt x="334" y="1003"/>
                    <a:pt x="456" y="942"/>
                  </a:cubicBezTo>
                  <a:cubicBezTo>
                    <a:pt x="486" y="942"/>
                    <a:pt x="486" y="942"/>
                    <a:pt x="517" y="942"/>
                  </a:cubicBezTo>
                  <a:cubicBezTo>
                    <a:pt x="578" y="973"/>
                    <a:pt x="638" y="1003"/>
                    <a:pt x="730" y="1003"/>
                  </a:cubicBezTo>
                  <a:lnTo>
                    <a:pt x="730" y="1003"/>
                  </a:lnTo>
                  <a:lnTo>
                    <a:pt x="730" y="1003"/>
                  </a:lnTo>
                  <a:lnTo>
                    <a:pt x="365" y="1064"/>
                  </a:lnTo>
                  <a:cubicBezTo>
                    <a:pt x="334" y="1064"/>
                    <a:pt x="304" y="1094"/>
                    <a:pt x="304" y="1125"/>
                  </a:cubicBezTo>
                  <a:cubicBezTo>
                    <a:pt x="304" y="1216"/>
                    <a:pt x="334" y="1277"/>
                    <a:pt x="395" y="1307"/>
                  </a:cubicBezTo>
                  <a:cubicBezTo>
                    <a:pt x="426" y="1337"/>
                    <a:pt x="456" y="1337"/>
                    <a:pt x="486" y="1337"/>
                  </a:cubicBezTo>
                  <a:lnTo>
                    <a:pt x="669" y="1337"/>
                  </a:lnTo>
                  <a:cubicBezTo>
                    <a:pt x="760" y="1368"/>
                    <a:pt x="851" y="1337"/>
                    <a:pt x="942" y="1277"/>
                  </a:cubicBezTo>
                  <a:cubicBezTo>
                    <a:pt x="973" y="1246"/>
                    <a:pt x="1003" y="1246"/>
                    <a:pt x="1034" y="1246"/>
                  </a:cubicBezTo>
                  <a:cubicBezTo>
                    <a:pt x="1125" y="1246"/>
                    <a:pt x="1216" y="1216"/>
                    <a:pt x="1277" y="1216"/>
                  </a:cubicBezTo>
                  <a:cubicBezTo>
                    <a:pt x="1307" y="1185"/>
                    <a:pt x="1307" y="1185"/>
                    <a:pt x="1338" y="1216"/>
                  </a:cubicBezTo>
                  <a:cubicBezTo>
                    <a:pt x="1398" y="1216"/>
                    <a:pt x="1459" y="1246"/>
                    <a:pt x="1520" y="1277"/>
                  </a:cubicBezTo>
                  <a:cubicBezTo>
                    <a:pt x="1550" y="1277"/>
                    <a:pt x="1581" y="1277"/>
                    <a:pt x="1641" y="1277"/>
                  </a:cubicBezTo>
                  <a:lnTo>
                    <a:pt x="1733" y="1277"/>
                  </a:lnTo>
                  <a:cubicBezTo>
                    <a:pt x="1793" y="1277"/>
                    <a:pt x="1854" y="1246"/>
                    <a:pt x="1885" y="1185"/>
                  </a:cubicBezTo>
                  <a:cubicBezTo>
                    <a:pt x="1976" y="1125"/>
                    <a:pt x="2037" y="1034"/>
                    <a:pt x="2128" y="942"/>
                  </a:cubicBezTo>
                  <a:cubicBezTo>
                    <a:pt x="2158" y="912"/>
                    <a:pt x="2189" y="882"/>
                    <a:pt x="2189" y="851"/>
                  </a:cubicBezTo>
                  <a:cubicBezTo>
                    <a:pt x="2219" y="790"/>
                    <a:pt x="2189" y="699"/>
                    <a:pt x="2128" y="638"/>
                  </a:cubicBezTo>
                  <a:cubicBezTo>
                    <a:pt x="2097" y="638"/>
                    <a:pt x="2097" y="638"/>
                    <a:pt x="2067" y="638"/>
                  </a:cubicBezTo>
                  <a:cubicBezTo>
                    <a:pt x="2037" y="669"/>
                    <a:pt x="2006" y="669"/>
                    <a:pt x="1976" y="699"/>
                  </a:cubicBezTo>
                  <a:cubicBezTo>
                    <a:pt x="1976" y="730"/>
                    <a:pt x="1976" y="730"/>
                    <a:pt x="1945" y="699"/>
                  </a:cubicBezTo>
                  <a:cubicBezTo>
                    <a:pt x="1945" y="669"/>
                    <a:pt x="1854" y="669"/>
                    <a:pt x="1854" y="578"/>
                  </a:cubicBezTo>
                  <a:cubicBezTo>
                    <a:pt x="1885" y="517"/>
                    <a:pt x="1824" y="517"/>
                    <a:pt x="1854" y="456"/>
                  </a:cubicBezTo>
                  <a:cubicBezTo>
                    <a:pt x="1885" y="426"/>
                    <a:pt x="1915" y="395"/>
                    <a:pt x="1915" y="365"/>
                  </a:cubicBezTo>
                  <a:cubicBezTo>
                    <a:pt x="1885" y="274"/>
                    <a:pt x="1915" y="213"/>
                    <a:pt x="1945" y="122"/>
                  </a:cubicBezTo>
                  <a:cubicBezTo>
                    <a:pt x="1976" y="122"/>
                    <a:pt x="1945" y="91"/>
                    <a:pt x="1945" y="61"/>
                  </a:cubicBezTo>
                  <a:cubicBezTo>
                    <a:pt x="1915" y="30"/>
                    <a:pt x="1854" y="30"/>
                    <a:pt x="1824" y="61"/>
                  </a:cubicBezTo>
                  <a:lnTo>
                    <a:pt x="1611" y="213"/>
                  </a:lnTo>
                  <a:cubicBezTo>
                    <a:pt x="1581" y="243"/>
                    <a:pt x="1550" y="304"/>
                    <a:pt x="1581" y="334"/>
                  </a:cubicBezTo>
                  <a:cubicBezTo>
                    <a:pt x="1581" y="365"/>
                    <a:pt x="1581" y="395"/>
                    <a:pt x="1581" y="426"/>
                  </a:cubicBezTo>
                  <a:cubicBezTo>
                    <a:pt x="1581" y="486"/>
                    <a:pt x="1581" y="517"/>
                    <a:pt x="1520" y="517"/>
                  </a:cubicBezTo>
                  <a:lnTo>
                    <a:pt x="1489" y="517"/>
                  </a:lnTo>
                  <a:cubicBezTo>
                    <a:pt x="1459" y="547"/>
                    <a:pt x="1459" y="608"/>
                    <a:pt x="1459" y="638"/>
                  </a:cubicBezTo>
                  <a:cubicBezTo>
                    <a:pt x="1489" y="699"/>
                    <a:pt x="1459" y="669"/>
                    <a:pt x="1459" y="699"/>
                  </a:cubicBezTo>
                  <a:cubicBezTo>
                    <a:pt x="1459" y="730"/>
                    <a:pt x="1459" y="851"/>
                    <a:pt x="1429" y="8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20;p34"/>
            <p:cNvSpPr/>
            <p:nvPr/>
          </p:nvSpPr>
          <p:spPr>
            <a:xfrm>
              <a:off x="6513526" y="3213465"/>
              <a:ext cx="44547" cy="44528"/>
            </a:xfrm>
            <a:custGeom>
              <a:avLst/>
              <a:gdLst/>
              <a:ahLst/>
              <a:cxnLst/>
              <a:rect l="l" t="t" r="r" b="b"/>
              <a:pathLst>
                <a:path w="2251" h="2250" extrusionOk="0">
                  <a:moveTo>
                    <a:pt x="2189" y="183"/>
                  </a:moveTo>
                  <a:cubicBezTo>
                    <a:pt x="2159" y="183"/>
                    <a:pt x="2098" y="183"/>
                    <a:pt x="2068" y="183"/>
                  </a:cubicBezTo>
                  <a:cubicBezTo>
                    <a:pt x="2007" y="183"/>
                    <a:pt x="2037" y="122"/>
                    <a:pt x="2007" y="92"/>
                  </a:cubicBezTo>
                  <a:cubicBezTo>
                    <a:pt x="2007" y="61"/>
                    <a:pt x="2007" y="61"/>
                    <a:pt x="1977" y="31"/>
                  </a:cubicBezTo>
                  <a:cubicBezTo>
                    <a:pt x="1946" y="1"/>
                    <a:pt x="1916" y="1"/>
                    <a:pt x="1885" y="31"/>
                  </a:cubicBezTo>
                  <a:cubicBezTo>
                    <a:pt x="1855" y="31"/>
                    <a:pt x="1825" y="61"/>
                    <a:pt x="1825" y="92"/>
                  </a:cubicBezTo>
                  <a:cubicBezTo>
                    <a:pt x="1794" y="213"/>
                    <a:pt x="1673" y="335"/>
                    <a:pt x="1551" y="426"/>
                  </a:cubicBezTo>
                  <a:cubicBezTo>
                    <a:pt x="1521" y="426"/>
                    <a:pt x="1521" y="457"/>
                    <a:pt x="1490" y="517"/>
                  </a:cubicBezTo>
                  <a:cubicBezTo>
                    <a:pt x="1460" y="548"/>
                    <a:pt x="1460" y="578"/>
                    <a:pt x="1429" y="639"/>
                  </a:cubicBezTo>
                  <a:cubicBezTo>
                    <a:pt x="1399" y="730"/>
                    <a:pt x="1338" y="791"/>
                    <a:pt x="1247" y="821"/>
                  </a:cubicBezTo>
                  <a:lnTo>
                    <a:pt x="943" y="1004"/>
                  </a:lnTo>
                  <a:cubicBezTo>
                    <a:pt x="852" y="1064"/>
                    <a:pt x="791" y="1156"/>
                    <a:pt x="670" y="1156"/>
                  </a:cubicBezTo>
                  <a:cubicBezTo>
                    <a:pt x="639" y="1156"/>
                    <a:pt x="639" y="1186"/>
                    <a:pt x="609" y="1186"/>
                  </a:cubicBezTo>
                  <a:cubicBezTo>
                    <a:pt x="457" y="1308"/>
                    <a:pt x="335" y="1399"/>
                    <a:pt x="214" y="1520"/>
                  </a:cubicBezTo>
                  <a:cubicBezTo>
                    <a:pt x="122" y="1642"/>
                    <a:pt x="62" y="1733"/>
                    <a:pt x="1" y="1855"/>
                  </a:cubicBezTo>
                  <a:cubicBezTo>
                    <a:pt x="1" y="1916"/>
                    <a:pt x="1" y="1946"/>
                    <a:pt x="62" y="1976"/>
                  </a:cubicBezTo>
                  <a:cubicBezTo>
                    <a:pt x="122" y="2007"/>
                    <a:pt x="214" y="2068"/>
                    <a:pt x="274" y="2128"/>
                  </a:cubicBezTo>
                  <a:lnTo>
                    <a:pt x="305" y="2159"/>
                  </a:lnTo>
                  <a:cubicBezTo>
                    <a:pt x="366" y="2220"/>
                    <a:pt x="457" y="2250"/>
                    <a:pt x="518" y="2189"/>
                  </a:cubicBezTo>
                  <a:cubicBezTo>
                    <a:pt x="670" y="2159"/>
                    <a:pt x="761" y="2007"/>
                    <a:pt x="882" y="1946"/>
                  </a:cubicBezTo>
                  <a:lnTo>
                    <a:pt x="1004" y="1764"/>
                  </a:lnTo>
                  <a:cubicBezTo>
                    <a:pt x="1034" y="1733"/>
                    <a:pt x="1034" y="1703"/>
                    <a:pt x="1095" y="1672"/>
                  </a:cubicBezTo>
                  <a:cubicBezTo>
                    <a:pt x="1126" y="1612"/>
                    <a:pt x="1156" y="1551"/>
                    <a:pt x="1186" y="1520"/>
                  </a:cubicBezTo>
                  <a:cubicBezTo>
                    <a:pt x="1308" y="1308"/>
                    <a:pt x="1277" y="1368"/>
                    <a:pt x="1460" y="1247"/>
                  </a:cubicBezTo>
                  <a:cubicBezTo>
                    <a:pt x="1490" y="1247"/>
                    <a:pt x="1551" y="1216"/>
                    <a:pt x="1612" y="1216"/>
                  </a:cubicBezTo>
                  <a:cubicBezTo>
                    <a:pt x="1673" y="1216"/>
                    <a:pt x="1703" y="1186"/>
                    <a:pt x="1703" y="1156"/>
                  </a:cubicBezTo>
                  <a:cubicBezTo>
                    <a:pt x="1673" y="1064"/>
                    <a:pt x="1703" y="973"/>
                    <a:pt x="1794" y="943"/>
                  </a:cubicBezTo>
                  <a:cubicBezTo>
                    <a:pt x="1825" y="943"/>
                    <a:pt x="1825" y="913"/>
                    <a:pt x="1855" y="882"/>
                  </a:cubicBezTo>
                  <a:cubicBezTo>
                    <a:pt x="1946" y="761"/>
                    <a:pt x="2068" y="639"/>
                    <a:pt x="2159" y="548"/>
                  </a:cubicBezTo>
                  <a:cubicBezTo>
                    <a:pt x="2189" y="517"/>
                    <a:pt x="2189" y="487"/>
                    <a:pt x="2220" y="426"/>
                  </a:cubicBezTo>
                  <a:lnTo>
                    <a:pt x="2220" y="365"/>
                  </a:lnTo>
                  <a:cubicBezTo>
                    <a:pt x="2220" y="335"/>
                    <a:pt x="2220" y="305"/>
                    <a:pt x="2220" y="305"/>
                  </a:cubicBezTo>
                  <a:lnTo>
                    <a:pt x="2220" y="244"/>
                  </a:lnTo>
                  <a:cubicBezTo>
                    <a:pt x="2220" y="244"/>
                    <a:pt x="2220" y="244"/>
                    <a:pt x="2220" y="213"/>
                  </a:cubicBezTo>
                  <a:cubicBezTo>
                    <a:pt x="2250" y="183"/>
                    <a:pt x="2220" y="153"/>
                    <a:pt x="2189" y="1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21;p34"/>
            <p:cNvSpPr/>
            <p:nvPr/>
          </p:nvSpPr>
          <p:spPr>
            <a:xfrm>
              <a:off x="5729191" y="2627628"/>
              <a:ext cx="38531" cy="24084"/>
            </a:xfrm>
            <a:custGeom>
              <a:avLst/>
              <a:gdLst/>
              <a:ahLst/>
              <a:cxnLst/>
              <a:rect l="l" t="t" r="r" b="b"/>
              <a:pathLst>
                <a:path w="1947" h="1217" extrusionOk="0">
                  <a:moveTo>
                    <a:pt x="1034" y="1186"/>
                  </a:moveTo>
                  <a:cubicBezTo>
                    <a:pt x="1156" y="1125"/>
                    <a:pt x="1278" y="1064"/>
                    <a:pt x="1429" y="1034"/>
                  </a:cubicBezTo>
                  <a:cubicBezTo>
                    <a:pt x="1429" y="1003"/>
                    <a:pt x="1460" y="1003"/>
                    <a:pt x="1490" y="973"/>
                  </a:cubicBezTo>
                  <a:cubicBezTo>
                    <a:pt x="1551" y="912"/>
                    <a:pt x="1642" y="882"/>
                    <a:pt x="1733" y="851"/>
                  </a:cubicBezTo>
                  <a:cubicBezTo>
                    <a:pt x="1764" y="851"/>
                    <a:pt x="1794" y="821"/>
                    <a:pt x="1794" y="791"/>
                  </a:cubicBezTo>
                  <a:cubicBezTo>
                    <a:pt x="1825" y="760"/>
                    <a:pt x="1855" y="730"/>
                    <a:pt x="1885" y="699"/>
                  </a:cubicBezTo>
                  <a:cubicBezTo>
                    <a:pt x="1916" y="669"/>
                    <a:pt x="1885" y="639"/>
                    <a:pt x="1885" y="639"/>
                  </a:cubicBezTo>
                  <a:cubicBezTo>
                    <a:pt x="1855" y="578"/>
                    <a:pt x="1885" y="487"/>
                    <a:pt x="1946" y="426"/>
                  </a:cubicBezTo>
                  <a:cubicBezTo>
                    <a:pt x="1946" y="426"/>
                    <a:pt x="1946" y="426"/>
                    <a:pt x="1946" y="426"/>
                  </a:cubicBezTo>
                  <a:lnTo>
                    <a:pt x="1855" y="365"/>
                  </a:lnTo>
                  <a:cubicBezTo>
                    <a:pt x="1794" y="335"/>
                    <a:pt x="1855" y="274"/>
                    <a:pt x="1794" y="244"/>
                  </a:cubicBezTo>
                  <a:cubicBezTo>
                    <a:pt x="1764" y="183"/>
                    <a:pt x="1764" y="152"/>
                    <a:pt x="1764" y="122"/>
                  </a:cubicBezTo>
                  <a:cubicBezTo>
                    <a:pt x="1733" y="92"/>
                    <a:pt x="1703" y="92"/>
                    <a:pt x="1703" y="122"/>
                  </a:cubicBezTo>
                  <a:cubicBezTo>
                    <a:pt x="1673" y="122"/>
                    <a:pt x="1642" y="122"/>
                    <a:pt x="1612" y="92"/>
                  </a:cubicBezTo>
                  <a:cubicBezTo>
                    <a:pt x="1551" y="31"/>
                    <a:pt x="1521" y="61"/>
                    <a:pt x="1460" y="92"/>
                  </a:cubicBezTo>
                  <a:cubicBezTo>
                    <a:pt x="1399" y="183"/>
                    <a:pt x="1278" y="183"/>
                    <a:pt x="1186" y="152"/>
                  </a:cubicBezTo>
                  <a:lnTo>
                    <a:pt x="1095" y="152"/>
                  </a:lnTo>
                  <a:cubicBezTo>
                    <a:pt x="1065" y="152"/>
                    <a:pt x="943" y="152"/>
                    <a:pt x="913" y="244"/>
                  </a:cubicBezTo>
                  <a:lnTo>
                    <a:pt x="882" y="244"/>
                  </a:lnTo>
                  <a:cubicBezTo>
                    <a:pt x="852" y="244"/>
                    <a:pt x="852" y="213"/>
                    <a:pt x="822" y="183"/>
                  </a:cubicBezTo>
                  <a:cubicBezTo>
                    <a:pt x="791" y="152"/>
                    <a:pt x="761" y="183"/>
                    <a:pt x="761" y="183"/>
                  </a:cubicBezTo>
                  <a:cubicBezTo>
                    <a:pt x="730" y="213"/>
                    <a:pt x="730" y="244"/>
                    <a:pt x="761" y="274"/>
                  </a:cubicBezTo>
                  <a:cubicBezTo>
                    <a:pt x="761" y="335"/>
                    <a:pt x="730" y="365"/>
                    <a:pt x="700" y="395"/>
                  </a:cubicBezTo>
                  <a:lnTo>
                    <a:pt x="639" y="395"/>
                  </a:lnTo>
                  <a:lnTo>
                    <a:pt x="639" y="395"/>
                  </a:lnTo>
                  <a:lnTo>
                    <a:pt x="639" y="395"/>
                  </a:lnTo>
                  <a:lnTo>
                    <a:pt x="639" y="395"/>
                  </a:lnTo>
                  <a:cubicBezTo>
                    <a:pt x="609" y="365"/>
                    <a:pt x="609" y="304"/>
                    <a:pt x="609" y="274"/>
                  </a:cubicBezTo>
                  <a:cubicBezTo>
                    <a:pt x="609" y="213"/>
                    <a:pt x="578" y="152"/>
                    <a:pt x="548" y="122"/>
                  </a:cubicBezTo>
                  <a:cubicBezTo>
                    <a:pt x="518" y="92"/>
                    <a:pt x="487" y="92"/>
                    <a:pt x="487" y="61"/>
                  </a:cubicBezTo>
                  <a:cubicBezTo>
                    <a:pt x="426" y="0"/>
                    <a:pt x="396" y="0"/>
                    <a:pt x="305" y="61"/>
                  </a:cubicBezTo>
                  <a:lnTo>
                    <a:pt x="305" y="61"/>
                  </a:lnTo>
                  <a:lnTo>
                    <a:pt x="305" y="61"/>
                  </a:lnTo>
                  <a:lnTo>
                    <a:pt x="305" y="61"/>
                  </a:lnTo>
                  <a:cubicBezTo>
                    <a:pt x="274" y="61"/>
                    <a:pt x="214" y="92"/>
                    <a:pt x="183" y="122"/>
                  </a:cubicBezTo>
                  <a:cubicBezTo>
                    <a:pt x="153" y="183"/>
                    <a:pt x="92" y="244"/>
                    <a:pt x="62" y="335"/>
                  </a:cubicBezTo>
                  <a:cubicBezTo>
                    <a:pt x="1" y="395"/>
                    <a:pt x="92" y="395"/>
                    <a:pt x="122" y="395"/>
                  </a:cubicBezTo>
                  <a:cubicBezTo>
                    <a:pt x="122" y="395"/>
                    <a:pt x="153" y="395"/>
                    <a:pt x="183" y="395"/>
                  </a:cubicBezTo>
                  <a:cubicBezTo>
                    <a:pt x="244" y="365"/>
                    <a:pt x="305" y="395"/>
                    <a:pt x="366" y="426"/>
                  </a:cubicBezTo>
                  <a:cubicBezTo>
                    <a:pt x="396" y="426"/>
                    <a:pt x="396" y="426"/>
                    <a:pt x="366" y="456"/>
                  </a:cubicBezTo>
                  <a:cubicBezTo>
                    <a:pt x="335" y="487"/>
                    <a:pt x="335" y="547"/>
                    <a:pt x="274" y="547"/>
                  </a:cubicBezTo>
                  <a:cubicBezTo>
                    <a:pt x="214" y="547"/>
                    <a:pt x="153" y="578"/>
                    <a:pt x="92" y="578"/>
                  </a:cubicBezTo>
                  <a:cubicBezTo>
                    <a:pt x="92" y="578"/>
                    <a:pt x="62" y="608"/>
                    <a:pt x="92" y="639"/>
                  </a:cubicBezTo>
                  <a:cubicBezTo>
                    <a:pt x="92" y="639"/>
                    <a:pt x="92" y="669"/>
                    <a:pt x="122" y="669"/>
                  </a:cubicBezTo>
                  <a:cubicBezTo>
                    <a:pt x="153" y="669"/>
                    <a:pt x="214" y="699"/>
                    <a:pt x="244" y="699"/>
                  </a:cubicBezTo>
                  <a:cubicBezTo>
                    <a:pt x="274" y="699"/>
                    <a:pt x="305" y="699"/>
                    <a:pt x="335" y="730"/>
                  </a:cubicBezTo>
                  <a:cubicBezTo>
                    <a:pt x="335" y="760"/>
                    <a:pt x="366" y="791"/>
                    <a:pt x="396" y="851"/>
                  </a:cubicBezTo>
                  <a:lnTo>
                    <a:pt x="396" y="882"/>
                  </a:lnTo>
                  <a:cubicBezTo>
                    <a:pt x="366" y="912"/>
                    <a:pt x="366" y="912"/>
                    <a:pt x="335" y="912"/>
                  </a:cubicBezTo>
                  <a:cubicBezTo>
                    <a:pt x="305" y="912"/>
                    <a:pt x="274" y="943"/>
                    <a:pt x="274" y="1003"/>
                  </a:cubicBezTo>
                  <a:cubicBezTo>
                    <a:pt x="274" y="1034"/>
                    <a:pt x="335" y="1064"/>
                    <a:pt x="366" y="1064"/>
                  </a:cubicBezTo>
                  <a:cubicBezTo>
                    <a:pt x="396" y="1064"/>
                    <a:pt x="426" y="1064"/>
                    <a:pt x="457" y="1064"/>
                  </a:cubicBezTo>
                  <a:cubicBezTo>
                    <a:pt x="548" y="1064"/>
                    <a:pt x="639" y="1064"/>
                    <a:pt x="700" y="1155"/>
                  </a:cubicBezTo>
                  <a:cubicBezTo>
                    <a:pt x="791" y="1155"/>
                    <a:pt x="882" y="1216"/>
                    <a:pt x="943" y="1216"/>
                  </a:cubicBezTo>
                  <a:cubicBezTo>
                    <a:pt x="974" y="1216"/>
                    <a:pt x="1004" y="1216"/>
                    <a:pt x="1034" y="118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022;p34"/>
            <p:cNvSpPr/>
            <p:nvPr/>
          </p:nvSpPr>
          <p:spPr>
            <a:xfrm>
              <a:off x="6066624" y="2434553"/>
              <a:ext cx="36710" cy="31901"/>
            </a:xfrm>
            <a:custGeom>
              <a:avLst/>
              <a:gdLst/>
              <a:ahLst/>
              <a:cxnLst/>
              <a:rect l="l" t="t" r="r" b="b"/>
              <a:pathLst>
                <a:path w="1855" h="1612" extrusionOk="0">
                  <a:moveTo>
                    <a:pt x="62" y="851"/>
                  </a:moveTo>
                  <a:cubicBezTo>
                    <a:pt x="62" y="882"/>
                    <a:pt x="62" y="882"/>
                    <a:pt x="122" y="912"/>
                  </a:cubicBezTo>
                  <a:cubicBezTo>
                    <a:pt x="153" y="882"/>
                    <a:pt x="183" y="882"/>
                    <a:pt x="183" y="912"/>
                  </a:cubicBezTo>
                  <a:cubicBezTo>
                    <a:pt x="244" y="943"/>
                    <a:pt x="305" y="973"/>
                    <a:pt x="366" y="973"/>
                  </a:cubicBezTo>
                  <a:lnTo>
                    <a:pt x="396" y="973"/>
                  </a:lnTo>
                  <a:cubicBezTo>
                    <a:pt x="396" y="973"/>
                    <a:pt x="396" y="973"/>
                    <a:pt x="366" y="973"/>
                  </a:cubicBezTo>
                  <a:lnTo>
                    <a:pt x="274" y="973"/>
                  </a:lnTo>
                  <a:cubicBezTo>
                    <a:pt x="214" y="1003"/>
                    <a:pt x="183" y="1003"/>
                    <a:pt x="183" y="1034"/>
                  </a:cubicBezTo>
                  <a:cubicBezTo>
                    <a:pt x="183" y="1064"/>
                    <a:pt x="183" y="1095"/>
                    <a:pt x="214" y="1125"/>
                  </a:cubicBezTo>
                  <a:lnTo>
                    <a:pt x="366" y="1277"/>
                  </a:lnTo>
                  <a:cubicBezTo>
                    <a:pt x="396" y="1277"/>
                    <a:pt x="396" y="1277"/>
                    <a:pt x="426" y="1277"/>
                  </a:cubicBezTo>
                  <a:cubicBezTo>
                    <a:pt x="518" y="1247"/>
                    <a:pt x="609" y="1155"/>
                    <a:pt x="578" y="1034"/>
                  </a:cubicBezTo>
                  <a:cubicBezTo>
                    <a:pt x="578" y="1003"/>
                    <a:pt x="548" y="973"/>
                    <a:pt x="578" y="973"/>
                  </a:cubicBezTo>
                  <a:lnTo>
                    <a:pt x="609" y="973"/>
                  </a:lnTo>
                  <a:cubicBezTo>
                    <a:pt x="639" y="1003"/>
                    <a:pt x="670" y="1064"/>
                    <a:pt x="670" y="1125"/>
                  </a:cubicBezTo>
                  <a:lnTo>
                    <a:pt x="670" y="1247"/>
                  </a:lnTo>
                  <a:cubicBezTo>
                    <a:pt x="670" y="1338"/>
                    <a:pt x="670" y="1338"/>
                    <a:pt x="730" y="1338"/>
                  </a:cubicBezTo>
                  <a:cubicBezTo>
                    <a:pt x="791" y="1338"/>
                    <a:pt x="852" y="1368"/>
                    <a:pt x="882" y="1399"/>
                  </a:cubicBezTo>
                  <a:cubicBezTo>
                    <a:pt x="943" y="1490"/>
                    <a:pt x="1034" y="1551"/>
                    <a:pt x="1126" y="1520"/>
                  </a:cubicBezTo>
                  <a:cubicBezTo>
                    <a:pt x="1277" y="1520"/>
                    <a:pt x="1429" y="1551"/>
                    <a:pt x="1581" y="1581"/>
                  </a:cubicBezTo>
                  <a:cubicBezTo>
                    <a:pt x="1612" y="1611"/>
                    <a:pt x="1612" y="1611"/>
                    <a:pt x="1642" y="1581"/>
                  </a:cubicBezTo>
                  <a:cubicBezTo>
                    <a:pt x="1703" y="1551"/>
                    <a:pt x="1764" y="1520"/>
                    <a:pt x="1825" y="1459"/>
                  </a:cubicBezTo>
                  <a:cubicBezTo>
                    <a:pt x="1855" y="1429"/>
                    <a:pt x="1855" y="1399"/>
                    <a:pt x="1825" y="1368"/>
                  </a:cubicBezTo>
                  <a:cubicBezTo>
                    <a:pt x="1825" y="1338"/>
                    <a:pt x="1794" y="1338"/>
                    <a:pt x="1794" y="1307"/>
                  </a:cubicBezTo>
                  <a:cubicBezTo>
                    <a:pt x="1764" y="1307"/>
                    <a:pt x="1733" y="1277"/>
                    <a:pt x="1703" y="1247"/>
                  </a:cubicBezTo>
                  <a:cubicBezTo>
                    <a:pt x="1673" y="1247"/>
                    <a:pt x="1642" y="1216"/>
                    <a:pt x="1673" y="1155"/>
                  </a:cubicBezTo>
                  <a:cubicBezTo>
                    <a:pt x="1673" y="1095"/>
                    <a:pt x="1612" y="1034"/>
                    <a:pt x="1581" y="973"/>
                  </a:cubicBezTo>
                  <a:cubicBezTo>
                    <a:pt x="1551" y="851"/>
                    <a:pt x="1460" y="730"/>
                    <a:pt x="1369" y="699"/>
                  </a:cubicBezTo>
                  <a:cubicBezTo>
                    <a:pt x="1308" y="669"/>
                    <a:pt x="1247" y="669"/>
                    <a:pt x="1217" y="699"/>
                  </a:cubicBezTo>
                  <a:cubicBezTo>
                    <a:pt x="1156" y="730"/>
                    <a:pt x="1126" y="730"/>
                    <a:pt x="1065" y="699"/>
                  </a:cubicBezTo>
                  <a:cubicBezTo>
                    <a:pt x="1034" y="639"/>
                    <a:pt x="943" y="639"/>
                    <a:pt x="913" y="699"/>
                  </a:cubicBezTo>
                  <a:lnTo>
                    <a:pt x="852" y="699"/>
                  </a:lnTo>
                  <a:lnTo>
                    <a:pt x="852" y="699"/>
                  </a:lnTo>
                  <a:lnTo>
                    <a:pt x="852" y="699"/>
                  </a:lnTo>
                  <a:lnTo>
                    <a:pt x="730" y="821"/>
                  </a:lnTo>
                  <a:cubicBezTo>
                    <a:pt x="730" y="851"/>
                    <a:pt x="700" y="851"/>
                    <a:pt x="700" y="821"/>
                  </a:cubicBezTo>
                  <a:cubicBezTo>
                    <a:pt x="700" y="821"/>
                    <a:pt x="700" y="821"/>
                    <a:pt x="700" y="821"/>
                  </a:cubicBezTo>
                  <a:cubicBezTo>
                    <a:pt x="730" y="760"/>
                    <a:pt x="791" y="730"/>
                    <a:pt x="852" y="730"/>
                  </a:cubicBezTo>
                  <a:lnTo>
                    <a:pt x="852" y="730"/>
                  </a:lnTo>
                  <a:lnTo>
                    <a:pt x="852" y="730"/>
                  </a:lnTo>
                  <a:cubicBezTo>
                    <a:pt x="882" y="639"/>
                    <a:pt x="852" y="547"/>
                    <a:pt x="791" y="517"/>
                  </a:cubicBezTo>
                  <a:cubicBezTo>
                    <a:pt x="730" y="456"/>
                    <a:pt x="700" y="396"/>
                    <a:pt x="700" y="335"/>
                  </a:cubicBezTo>
                  <a:cubicBezTo>
                    <a:pt x="700" y="274"/>
                    <a:pt x="670" y="244"/>
                    <a:pt x="639" y="244"/>
                  </a:cubicBezTo>
                  <a:cubicBezTo>
                    <a:pt x="518" y="244"/>
                    <a:pt x="426" y="183"/>
                    <a:pt x="366" y="92"/>
                  </a:cubicBezTo>
                  <a:cubicBezTo>
                    <a:pt x="335" y="61"/>
                    <a:pt x="274" y="31"/>
                    <a:pt x="244" y="0"/>
                  </a:cubicBezTo>
                  <a:cubicBezTo>
                    <a:pt x="214" y="0"/>
                    <a:pt x="183" y="31"/>
                    <a:pt x="153" y="61"/>
                  </a:cubicBezTo>
                  <a:cubicBezTo>
                    <a:pt x="122" y="122"/>
                    <a:pt x="122" y="183"/>
                    <a:pt x="62" y="244"/>
                  </a:cubicBezTo>
                  <a:cubicBezTo>
                    <a:pt x="1" y="335"/>
                    <a:pt x="1" y="456"/>
                    <a:pt x="31" y="547"/>
                  </a:cubicBezTo>
                  <a:cubicBezTo>
                    <a:pt x="92" y="639"/>
                    <a:pt x="92" y="760"/>
                    <a:pt x="62" y="8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23;p34"/>
            <p:cNvSpPr/>
            <p:nvPr/>
          </p:nvSpPr>
          <p:spPr>
            <a:xfrm>
              <a:off x="6560444" y="3169554"/>
              <a:ext cx="24678" cy="51751"/>
            </a:xfrm>
            <a:custGeom>
              <a:avLst/>
              <a:gdLst/>
              <a:ahLst/>
              <a:cxnLst/>
              <a:rect l="l" t="t" r="r" b="b"/>
              <a:pathLst>
                <a:path w="1247" h="2615" extrusionOk="0">
                  <a:moveTo>
                    <a:pt x="1125" y="1247"/>
                  </a:moveTo>
                  <a:cubicBezTo>
                    <a:pt x="1125" y="1247"/>
                    <a:pt x="1095" y="1247"/>
                    <a:pt x="1065" y="1247"/>
                  </a:cubicBezTo>
                  <a:lnTo>
                    <a:pt x="1004" y="1277"/>
                  </a:lnTo>
                  <a:cubicBezTo>
                    <a:pt x="913" y="1338"/>
                    <a:pt x="882" y="1338"/>
                    <a:pt x="791" y="1277"/>
                  </a:cubicBezTo>
                  <a:cubicBezTo>
                    <a:pt x="761" y="1247"/>
                    <a:pt x="730" y="1186"/>
                    <a:pt x="730" y="1125"/>
                  </a:cubicBezTo>
                  <a:cubicBezTo>
                    <a:pt x="730" y="1065"/>
                    <a:pt x="700" y="1004"/>
                    <a:pt x="700" y="943"/>
                  </a:cubicBezTo>
                  <a:cubicBezTo>
                    <a:pt x="700" y="913"/>
                    <a:pt x="669" y="913"/>
                    <a:pt x="669" y="882"/>
                  </a:cubicBezTo>
                  <a:cubicBezTo>
                    <a:pt x="669" y="882"/>
                    <a:pt x="639" y="882"/>
                    <a:pt x="609" y="852"/>
                  </a:cubicBezTo>
                  <a:lnTo>
                    <a:pt x="609" y="882"/>
                  </a:lnTo>
                  <a:lnTo>
                    <a:pt x="609" y="913"/>
                  </a:lnTo>
                  <a:cubicBezTo>
                    <a:pt x="609" y="943"/>
                    <a:pt x="609" y="943"/>
                    <a:pt x="578" y="943"/>
                  </a:cubicBezTo>
                  <a:cubicBezTo>
                    <a:pt x="578" y="943"/>
                    <a:pt x="548" y="913"/>
                    <a:pt x="548" y="913"/>
                  </a:cubicBezTo>
                  <a:cubicBezTo>
                    <a:pt x="548" y="791"/>
                    <a:pt x="548" y="639"/>
                    <a:pt x="578" y="517"/>
                  </a:cubicBezTo>
                  <a:cubicBezTo>
                    <a:pt x="609" y="457"/>
                    <a:pt x="578" y="366"/>
                    <a:pt x="548" y="335"/>
                  </a:cubicBezTo>
                  <a:cubicBezTo>
                    <a:pt x="487" y="244"/>
                    <a:pt x="426" y="153"/>
                    <a:pt x="365" y="92"/>
                  </a:cubicBezTo>
                  <a:cubicBezTo>
                    <a:pt x="335" y="62"/>
                    <a:pt x="335" y="62"/>
                    <a:pt x="305" y="31"/>
                  </a:cubicBezTo>
                  <a:lnTo>
                    <a:pt x="305" y="1"/>
                  </a:lnTo>
                  <a:cubicBezTo>
                    <a:pt x="305" y="1"/>
                    <a:pt x="274" y="1"/>
                    <a:pt x="274" y="1"/>
                  </a:cubicBezTo>
                  <a:cubicBezTo>
                    <a:pt x="274" y="1"/>
                    <a:pt x="274" y="31"/>
                    <a:pt x="274" y="31"/>
                  </a:cubicBezTo>
                  <a:cubicBezTo>
                    <a:pt x="274" y="92"/>
                    <a:pt x="335" y="153"/>
                    <a:pt x="305" y="244"/>
                  </a:cubicBezTo>
                  <a:cubicBezTo>
                    <a:pt x="274" y="274"/>
                    <a:pt x="274" y="335"/>
                    <a:pt x="305" y="396"/>
                  </a:cubicBezTo>
                  <a:cubicBezTo>
                    <a:pt x="335" y="487"/>
                    <a:pt x="365" y="548"/>
                    <a:pt x="365" y="639"/>
                  </a:cubicBezTo>
                  <a:cubicBezTo>
                    <a:pt x="365" y="700"/>
                    <a:pt x="426" y="791"/>
                    <a:pt x="396" y="882"/>
                  </a:cubicBezTo>
                  <a:cubicBezTo>
                    <a:pt x="396" y="882"/>
                    <a:pt x="396" y="913"/>
                    <a:pt x="396" y="943"/>
                  </a:cubicBezTo>
                  <a:lnTo>
                    <a:pt x="457" y="1034"/>
                  </a:lnTo>
                  <a:cubicBezTo>
                    <a:pt x="426" y="1125"/>
                    <a:pt x="426" y="1217"/>
                    <a:pt x="396" y="1277"/>
                  </a:cubicBezTo>
                  <a:cubicBezTo>
                    <a:pt x="365" y="1369"/>
                    <a:pt x="335" y="1460"/>
                    <a:pt x="305" y="1521"/>
                  </a:cubicBezTo>
                  <a:cubicBezTo>
                    <a:pt x="274" y="1581"/>
                    <a:pt x="244" y="1612"/>
                    <a:pt x="214" y="1612"/>
                  </a:cubicBezTo>
                  <a:cubicBezTo>
                    <a:pt x="153" y="1642"/>
                    <a:pt x="122" y="1642"/>
                    <a:pt x="62" y="1673"/>
                  </a:cubicBezTo>
                  <a:cubicBezTo>
                    <a:pt x="1" y="1703"/>
                    <a:pt x="1" y="1794"/>
                    <a:pt x="31" y="1855"/>
                  </a:cubicBezTo>
                  <a:lnTo>
                    <a:pt x="183" y="2007"/>
                  </a:lnTo>
                  <a:cubicBezTo>
                    <a:pt x="214" y="2037"/>
                    <a:pt x="244" y="2098"/>
                    <a:pt x="214" y="2159"/>
                  </a:cubicBezTo>
                  <a:cubicBezTo>
                    <a:pt x="214" y="2189"/>
                    <a:pt x="214" y="2250"/>
                    <a:pt x="183" y="2280"/>
                  </a:cubicBezTo>
                  <a:lnTo>
                    <a:pt x="31" y="2463"/>
                  </a:lnTo>
                  <a:cubicBezTo>
                    <a:pt x="31" y="2493"/>
                    <a:pt x="31" y="2493"/>
                    <a:pt x="31" y="2524"/>
                  </a:cubicBezTo>
                  <a:lnTo>
                    <a:pt x="122" y="2615"/>
                  </a:lnTo>
                  <a:cubicBezTo>
                    <a:pt x="122" y="2615"/>
                    <a:pt x="153" y="2615"/>
                    <a:pt x="153" y="2615"/>
                  </a:cubicBezTo>
                  <a:cubicBezTo>
                    <a:pt x="244" y="2584"/>
                    <a:pt x="305" y="2524"/>
                    <a:pt x="335" y="2493"/>
                  </a:cubicBezTo>
                  <a:cubicBezTo>
                    <a:pt x="426" y="2402"/>
                    <a:pt x="517" y="2311"/>
                    <a:pt x="609" y="2220"/>
                  </a:cubicBezTo>
                  <a:cubicBezTo>
                    <a:pt x="700" y="2128"/>
                    <a:pt x="730" y="2007"/>
                    <a:pt x="761" y="1885"/>
                  </a:cubicBezTo>
                  <a:cubicBezTo>
                    <a:pt x="761" y="1824"/>
                    <a:pt x="821" y="1794"/>
                    <a:pt x="882" y="1794"/>
                  </a:cubicBezTo>
                  <a:lnTo>
                    <a:pt x="943" y="1794"/>
                  </a:lnTo>
                  <a:cubicBezTo>
                    <a:pt x="943" y="1794"/>
                    <a:pt x="973" y="1794"/>
                    <a:pt x="973" y="1764"/>
                  </a:cubicBezTo>
                  <a:cubicBezTo>
                    <a:pt x="1004" y="1673"/>
                    <a:pt x="1065" y="1612"/>
                    <a:pt x="1125" y="1581"/>
                  </a:cubicBezTo>
                  <a:cubicBezTo>
                    <a:pt x="1156" y="1551"/>
                    <a:pt x="1186" y="1521"/>
                    <a:pt x="1186" y="1490"/>
                  </a:cubicBezTo>
                  <a:cubicBezTo>
                    <a:pt x="1186" y="1429"/>
                    <a:pt x="1217" y="1369"/>
                    <a:pt x="1247" y="1338"/>
                  </a:cubicBezTo>
                  <a:cubicBezTo>
                    <a:pt x="1247" y="1277"/>
                    <a:pt x="1186" y="1247"/>
                    <a:pt x="1125" y="124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24;p34"/>
            <p:cNvSpPr/>
            <p:nvPr/>
          </p:nvSpPr>
          <p:spPr>
            <a:xfrm>
              <a:off x="6238664" y="2453194"/>
              <a:ext cx="31882" cy="21076"/>
            </a:xfrm>
            <a:custGeom>
              <a:avLst/>
              <a:gdLst/>
              <a:ahLst/>
              <a:cxnLst/>
              <a:rect l="l" t="t" r="r" b="b"/>
              <a:pathLst>
                <a:path w="1611" h="1065" extrusionOk="0">
                  <a:moveTo>
                    <a:pt x="182" y="578"/>
                  </a:moveTo>
                  <a:cubicBezTo>
                    <a:pt x="243" y="639"/>
                    <a:pt x="274" y="700"/>
                    <a:pt x="274" y="761"/>
                  </a:cubicBezTo>
                  <a:cubicBezTo>
                    <a:pt x="274" y="791"/>
                    <a:pt x="304" y="821"/>
                    <a:pt x="334" y="821"/>
                  </a:cubicBezTo>
                  <a:cubicBezTo>
                    <a:pt x="365" y="852"/>
                    <a:pt x="426" y="882"/>
                    <a:pt x="486" y="912"/>
                  </a:cubicBezTo>
                  <a:cubicBezTo>
                    <a:pt x="547" y="912"/>
                    <a:pt x="578" y="943"/>
                    <a:pt x="638" y="1004"/>
                  </a:cubicBezTo>
                  <a:cubicBezTo>
                    <a:pt x="669" y="1034"/>
                    <a:pt x="730" y="1064"/>
                    <a:pt x="790" y="1034"/>
                  </a:cubicBezTo>
                  <a:lnTo>
                    <a:pt x="912" y="1034"/>
                  </a:lnTo>
                  <a:cubicBezTo>
                    <a:pt x="942" y="1034"/>
                    <a:pt x="973" y="1034"/>
                    <a:pt x="973" y="1004"/>
                  </a:cubicBezTo>
                  <a:cubicBezTo>
                    <a:pt x="1003" y="973"/>
                    <a:pt x="1003" y="912"/>
                    <a:pt x="1033" y="882"/>
                  </a:cubicBezTo>
                  <a:cubicBezTo>
                    <a:pt x="1094" y="852"/>
                    <a:pt x="1094" y="821"/>
                    <a:pt x="1125" y="791"/>
                  </a:cubicBezTo>
                  <a:cubicBezTo>
                    <a:pt x="1155" y="700"/>
                    <a:pt x="1246" y="669"/>
                    <a:pt x="1337" y="700"/>
                  </a:cubicBezTo>
                  <a:cubicBezTo>
                    <a:pt x="1368" y="700"/>
                    <a:pt x="1398" y="700"/>
                    <a:pt x="1398" y="700"/>
                  </a:cubicBezTo>
                  <a:cubicBezTo>
                    <a:pt x="1429" y="669"/>
                    <a:pt x="1459" y="669"/>
                    <a:pt x="1459" y="639"/>
                  </a:cubicBezTo>
                  <a:cubicBezTo>
                    <a:pt x="1489" y="639"/>
                    <a:pt x="1489" y="609"/>
                    <a:pt x="1459" y="609"/>
                  </a:cubicBezTo>
                  <a:cubicBezTo>
                    <a:pt x="1459" y="578"/>
                    <a:pt x="1489" y="548"/>
                    <a:pt x="1520" y="548"/>
                  </a:cubicBezTo>
                  <a:cubicBezTo>
                    <a:pt x="1520" y="517"/>
                    <a:pt x="1550" y="517"/>
                    <a:pt x="1550" y="487"/>
                  </a:cubicBezTo>
                  <a:cubicBezTo>
                    <a:pt x="1581" y="457"/>
                    <a:pt x="1611" y="396"/>
                    <a:pt x="1581" y="335"/>
                  </a:cubicBezTo>
                  <a:cubicBezTo>
                    <a:pt x="1581" y="274"/>
                    <a:pt x="1550" y="244"/>
                    <a:pt x="1550" y="213"/>
                  </a:cubicBezTo>
                  <a:cubicBezTo>
                    <a:pt x="1550" y="122"/>
                    <a:pt x="1520" y="92"/>
                    <a:pt x="1459" y="61"/>
                  </a:cubicBezTo>
                  <a:lnTo>
                    <a:pt x="1094" y="1"/>
                  </a:lnTo>
                  <a:lnTo>
                    <a:pt x="1064" y="1"/>
                  </a:lnTo>
                  <a:cubicBezTo>
                    <a:pt x="1064" y="1"/>
                    <a:pt x="1033" y="31"/>
                    <a:pt x="1003" y="31"/>
                  </a:cubicBezTo>
                  <a:lnTo>
                    <a:pt x="1003" y="92"/>
                  </a:lnTo>
                  <a:cubicBezTo>
                    <a:pt x="1064" y="153"/>
                    <a:pt x="1094" y="244"/>
                    <a:pt x="1094" y="335"/>
                  </a:cubicBezTo>
                  <a:cubicBezTo>
                    <a:pt x="1064" y="365"/>
                    <a:pt x="1064" y="396"/>
                    <a:pt x="1094" y="396"/>
                  </a:cubicBezTo>
                  <a:lnTo>
                    <a:pt x="1094" y="396"/>
                  </a:lnTo>
                  <a:lnTo>
                    <a:pt x="1094" y="426"/>
                  </a:lnTo>
                  <a:lnTo>
                    <a:pt x="1064" y="426"/>
                  </a:lnTo>
                  <a:lnTo>
                    <a:pt x="1064" y="426"/>
                  </a:lnTo>
                  <a:cubicBezTo>
                    <a:pt x="1033" y="426"/>
                    <a:pt x="1033" y="426"/>
                    <a:pt x="1033" y="396"/>
                  </a:cubicBezTo>
                  <a:cubicBezTo>
                    <a:pt x="973" y="335"/>
                    <a:pt x="912" y="244"/>
                    <a:pt x="912" y="122"/>
                  </a:cubicBezTo>
                  <a:cubicBezTo>
                    <a:pt x="912" y="92"/>
                    <a:pt x="851" y="31"/>
                    <a:pt x="821" y="31"/>
                  </a:cubicBezTo>
                  <a:cubicBezTo>
                    <a:pt x="760" y="1"/>
                    <a:pt x="699" y="1"/>
                    <a:pt x="638" y="1"/>
                  </a:cubicBezTo>
                  <a:cubicBezTo>
                    <a:pt x="638" y="1"/>
                    <a:pt x="608" y="1"/>
                    <a:pt x="608" y="31"/>
                  </a:cubicBezTo>
                  <a:cubicBezTo>
                    <a:pt x="578" y="61"/>
                    <a:pt x="578" y="92"/>
                    <a:pt x="578" y="122"/>
                  </a:cubicBezTo>
                  <a:cubicBezTo>
                    <a:pt x="578" y="183"/>
                    <a:pt x="578" y="213"/>
                    <a:pt x="578" y="274"/>
                  </a:cubicBezTo>
                  <a:lnTo>
                    <a:pt x="578" y="274"/>
                  </a:lnTo>
                  <a:lnTo>
                    <a:pt x="578" y="305"/>
                  </a:lnTo>
                  <a:lnTo>
                    <a:pt x="547" y="274"/>
                  </a:lnTo>
                  <a:lnTo>
                    <a:pt x="547" y="274"/>
                  </a:lnTo>
                  <a:cubicBezTo>
                    <a:pt x="486" y="244"/>
                    <a:pt x="395" y="244"/>
                    <a:pt x="365" y="183"/>
                  </a:cubicBezTo>
                  <a:cubicBezTo>
                    <a:pt x="304" y="122"/>
                    <a:pt x="243" y="92"/>
                    <a:pt x="152" y="92"/>
                  </a:cubicBezTo>
                  <a:cubicBezTo>
                    <a:pt x="122" y="92"/>
                    <a:pt x="91" y="92"/>
                    <a:pt x="91" y="122"/>
                  </a:cubicBezTo>
                  <a:lnTo>
                    <a:pt x="0" y="335"/>
                  </a:lnTo>
                  <a:cubicBezTo>
                    <a:pt x="0" y="365"/>
                    <a:pt x="0" y="396"/>
                    <a:pt x="0" y="426"/>
                  </a:cubicBezTo>
                  <a:cubicBezTo>
                    <a:pt x="61" y="487"/>
                    <a:pt x="122" y="548"/>
                    <a:pt x="182" y="578"/>
                  </a:cubicBezTo>
                  <a:close/>
                  <a:moveTo>
                    <a:pt x="1185" y="457"/>
                  </a:moveTo>
                  <a:lnTo>
                    <a:pt x="1185" y="457"/>
                  </a:lnTo>
                  <a:lnTo>
                    <a:pt x="1185" y="457"/>
                  </a:lnTo>
                  <a:lnTo>
                    <a:pt x="1185" y="426"/>
                  </a:lnTo>
                  <a:cubicBezTo>
                    <a:pt x="1185" y="426"/>
                    <a:pt x="1155" y="457"/>
                    <a:pt x="1185" y="457"/>
                  </a:cubicBezTo>
                  <a:close/>
                  <a:moveTo>
                    <a:pt x="699" y="274"/>
                  </a:moveTo>
                  <a:lnTo>
                    <a:pt x="699" y="274"/>
                  </a:lnTo>
                  <a:lnTo>
                    <a:pt x="699" y="274"/>
                  </a:lnTo>
                  <a:lnTo>
                    <a:pt x="669" y="274"/>
                  </a:lnTo>
                  <a:cubicBezTo>
                    <a:pt x="669" y="274"/>
                    <a:pt x="669" y="274"/>
                    <a:pt x="699" y="27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025;p34"/>
            <p:cNvSpPr/>
            <p:nvPr/>
          </p:nvSpPr>
          <p:spPr>
            <a:xfrm>
              <a:off x="5477779" y="2521167"/>
              <a:ext cx="24084" cy="29487"/>
            </a:xfrm>
            <a:custGeom>
              <a:avLst/>
              <a:gdLst/>
              <a:ahLst/>
              <a:cxnLst/>
              <a:rect l="l" t="t" r="r" b="b"/>
              <a:pathLst>
                <a:path w="1217" h="1490" extrusionOk="0">
                  <a:moveTo>
                    <a:pt x="1186" y="274"/>
                  </a:moveTo>
                  <a:cubicBezTo>
                    <a:pt x="1216" y="243"/>
                    <a:pt x="1216" y="213"/>
                    <a:pt x="1216" y="183"/>
                  </a:cubicBezTo>
                  <a:cubicBezTo>
                    <a:pt x="1216" y="152"/>
                    <a:pt x="1186" y="122"/>
                    <a:pt x="1125" y="122"/>
                  </a:cubicBezTo>
                  <a:lnTo>
                    <a:pt x="943" y="122"/>
                  </a:lnTo>
                  <a:cubicBezTo>
                    <a:pt x="912" y="92"/>
                    <a:pt x="882" y="92"/>
                    <a:pt x="852" y="61"/>
                  </a:cubicBezTo>
                  <a:lnTo>
                    <a:pt x="852" y="61"/>
                  </a:lnTo>
                  <a:lnTo>
                    <a:pt x="852" y="61"/>
                  </a:lnTo>
                  <a:cubicBezTo>
                    <a:pt x="852" y="61"/>
                    <a:pt x="821" y="31"/>
                    <a:pt x="791" y="31"/>
                  </a:cubicBezTo>
                  <a:cubicBezTo>
                    <a:pt x="791" y="0"/>
                    <a:pt x="760" y="0"/>
                    <a:pt x="730" y="0"/>
                  </a:cubicBezTo>
                  <a:cubicBezTo>
                    <a:pt x="700" y="0"/>
                    <a:pt x="639" y="0"/>
                    <a:pt x="608" y="31"/>
                  </a:cubicBezTo>
                  <a:cubicBezTo>
                    <a:pt x="578" y="31"/>
                    <a:pt x="548" y="61"/>
                    <a:pt x="548" y="61"/>
                  </a:cubicBezTo>
                  <a:cubicBezTo>
                    <a:pt x="517" y="122"/>
                    <a:pt x="487" y="183"/>
                    <a:pt x="426" y="213"/>
                  </a:cubicBezTo>
                  <a:cubicBezTo>
                    <a:pt x="396" y="213"/>
                    <a:pt x="396" y="243"/>
                    <a:pt x="396" y="274"/>
                  </a:cubicBezTo>
                  <a:cubicBezTo>
                    <a:pt x="396" y="304"/>
                    <a:pt x="426" y="335"/>
                    <a:pt x="426" y="365"/>
                  </a:cubicBezTo>
                  <a:cubicBezTo>
                    <a:pt x="487" y="426"/>
                    <a:pt x="487" y="517"/>
                    <a:pt x="426" y="608"/>
                  </a:cubicBezTo>
                  <a:cubicBezTo>
                    <a:pt x="426" y="639"/>
                    <a:pt x="365" y="639"/>
                    <a:pt x="365" y="608"/>
                  </a:cubicBezTo>
                  <a:cubicBezTo>
                    <a:pt x="304" y="547"/>
                    <a:pt x="304" y="487"/>
                    <a:pt x="274" y="426"/>
                  </a:cubicBezTo>
                  <a:cubicBezTo>
                    <a:pt x="274" y="395"/>
                    <a:pt x="213" y="395"/>
                    <a:pt x="183" y="395"/>
                  </a:cubicBezTo>
                  <a:cubicBezTo>
                    <a:pt x="92" y="365"/>
                    <a:pt x="0" y="456"/>
                    <a:pt x="0" y="547"/>
                  </a:cubicBezTo>
                  <a:cubicBezTo>
                    <a:pt x="0" y="608"/>
                    <a:pt x="0" y="699"/>
                    <a:pt x="0" y="760"/>
                  </a:cubicBezTo>
                  <a:cubicBezTo>
                    <a:pt x="0" y="791"/>
                    <a:pt x="0" y="821"/>
                    <a:pt x="31" y="821"/>
                  </a:cubicBezTo>
                  <a:cubicBezTo>
                    <a:pt x="92" y="851"/>
                    <a:pt x="122" y="912"/>
                    <a:pt x="152" y="973"/>
                  </a:cubicBezTo>
                  <a:cubicBezTo>
                    <a:pt x="213" y="1064"/>
                    <a:pt x="213" y="1186"/>
                    <a:pt x="244" y="1307"/>
                  </a:cubicBezTo>
                  <a:cubicBezTo>
                    <a:pt x="244" y="1368"/>
                    <a:pt x="274" y="1429"/>
                    <a:pt x="304" y="1459"/>
                  </a:cubicBezTo>
                  <a:cubicBezTo>
                    <a:pt x="335" y="1490"/>
                    <a:pt x="365" y="1490"/>
                    <a:pt x="396" y="1459"/>
                  </a:cubicBezTo>
                  <a:cubicBezTo>
                    <a:pt x="426" y="1429"/>
                    <a:pt x="487" y="1399"/>
                    <a:pt x="517" y="1368"/>
                  </a:cubicBezTo>
                  <a:cubicBezTo>
                    <a:pt x="578" y="1338"/>
                    <a:pt x="639" y="1338"/>
                    <a:pt x="669" y="1307"/>
                  </a:cubicBezTo>
                  <a:cubicBezTo>
                    <a:pt x="730" y="1307"/>
                    <a:pt x="760" y="1277"/>
                    <a:pt x="821" y="1247"/>
                  </a:cubicBezTo>
                  <a:cubicBezTo>
                    <a:pt x="852" y="1216"/>
                    <a:pt x="852" y="1216"/>
                    <a:pt x="882" y="1186"/>
                  </a:cubicBezTo>
                  <a:cubicBezTo>
                    <a:pt x="912" y="1095"/>
                    <a:pt x="943" y="1003"/>
                    <a:pt x="1004" y="943"/>
                  </a:cubicBezTo>
                  <a:cubicBezTo>
                    <a:pt x="1064" y="912"/>
                    <a:pt x="1064" y="851"/>
                    <a:pt x="1034" y="760"/>
                  </a:cubicBezTo>
                  <a:cubicBezTo>
                    <a:pt x="1034" y="730"/>
                    <a:pt x="1004" y="699"/>
                    <a:pt x="1004" y="639"/>
                  </a:cubicBezTo>
                  <a:cubicBezTo>
                    <a:pt x="1004" y="608"/>
                    <a:pt x="943" y="547"/>
                    <a:pt x="912" y="517"/>
                  </a:cubicBezTo>
                  <a:cubicBezTo>
                    <a:pt x="882" y="517"/>
                    <a:pt x="882" y="487"/>
                    <a:pt x="912" y="487"/>
                  </a:cubicBezTo>
                  <a:lnTo>
                    <a:pt x="1064" y="426"/>
                  </a:lnTo>
                  <a:cubicBezTo>
                    <a:pt x="1095" y="426"/>
                    <a:pt x="1125" y="395"/>
                    <a:pt x="1125" y="365"/>
                  </a:cubicBezTo>
                  <a:cubicBezTo>
                    <a:pt x="1095" y="304"/>
                    <a:pt x="1156" y="304"/>
                    <a:pt x="1186" y="27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026;p34"/>
            <p:cNvSpPr/>
            <p:nvPr/>
          </p:nvSpPr>
          <p:spPr>
            <a:xfrm>
              <a:off x="6346314" y="2975885"/>
              <a:ext cx="28893" cy="33702"/>
            </a:xfrm>
            <a:custGeom>
              <a:avLst/>
              <a:gdLst/>
              <a:ahLst/>
              <a:cxnLst/>
              <a:rect l="l" t="t" r="r" b="b"/>
              <a:pathLst>
                <a:path w="1460" h="1703" extrusionOk="0">
                  <a:moveTo>
                    <a:pt x="457" y="335"/>
                  </a:moveTo>
                  <a:cubicBezTo>
                    <a:pt x="639" y="304"/>
                    <a:pt x="852" y="304"/>
                    <a:pt x="1034" y="335"/>
                  </a:cubicBezTo>
                  <a:cubicBezTo>
                    <a:pt x="1217" y="365"/>
                    <a:pt x="1399" y="274"/>
                    <a:pt x="1460" y="122"/>
                  </a:cubicBezTo>
                  <a:lnTo>
                    <a:pt x="1460" y="31"/>
                  </a:lnTo>
                  <a:cubicBezTo>
                    <a:pt x="1460" y="0"/>
                    <a:pt x="1429" y="0"/>
                    <a:pt x="1399" y="31"/>
                  </a:cubicBezTo>
                  <a:lnTo>
                    <a:pt x="1308" y="122"/>
                  </a:lnTo>
                  <a:cubicBezTo>
                    <a:pt x="1247" y="183"/>
                    <a:pt x="1186" y="183"/>
                    <a:pt x="1095" y="183"/>
                  </a:cubicBezTo>
                  <a:cubicBezTo>
                    <a:pt x="1004" y="183"/>
                    <a:pt x="882" y="152"/>
                    <a:pt x="761" y="152"/>
                  </a:cubicBezTo>
                  <a:cubicBezTo>
                    <a:pt x="670" y="122"/>
                    <a:pt x="639" y="122"/>
                    <a:pt x="578" y="122"/>
                  </a:cubicBezTo>
                  <a:cubicBezTo>
                    <a:pt x="487" y="92"/>
                    <a:pt x="457" y="213"/>
                    <a:pt x="366" y="213"/>
                  </a:cubicBezTo>
                  <a:cubicBezTo>
                    <a:pt x="335" y="213"/>
                    <a:pt x="335" y="213"/>
                    <a:pt x="335" y="213"/>
                  </a:cubicBezTo>
                  <a:cubicBezTo>
                    <a:pt x="274" y="244"/>
                    <a:pt x="244" y="304"/>
                    <a:pt x="244" y="335"/>
                  </a:cubicBezTo>
                  <a:lnTo>
                    <a:pt x="244" y="456"/>
                  </a:lnTo>
                  <a:cubicBezTo>
                    <a:pt x="244" y="487"/>
                    <a:pt x="214" y="517"/>
                    <a:pt x="214" y="547"/>
                  </a:cubicBezTo>
                  <a:cubicBezTo>
                    <a:pt x="153" y="608"/>
                    <a:pt x="122" y="669"/>
                    <a:pt x="122" y="760"/>
                  </a:cubicBezTo>
                  <a:cubicBezTo>
                    <a:pt x="122" y="821"/>
                    <a:pt x="122" y="882"/>
                    <a:pt x="92" y="943"/>
                  </a:cubicBezTo>
                  <a:cubicBezTo>
                    <a:pt x="62" y="973"/>
                    <a:pt x="31" y="1003"/>
                    <a:pt x="31" y="1064"/>
                  </a:cubicBezTo>
                  <a:cubicBezTo>
                    <a:pt x="1" y="1125"/>
                    <a:pt x="31" y="1155"/>
                    <a:pt x="62" y="1216"/>
                  </a:cubicBezTo>
                  <a:cubicBezTo>
                    <a:pt x="92" y="1216"/>
                    <a:pt x="122" y="1247"/>
                    <a:pt x="122" y="1247"/>
                  </a:cubicBezTo>
                  <a:cubicBezTo>
                    <a:pt x="183" y="1277"/>
                    <a:pt x="183" y="1338"/>
                    <a:pt x="183" y="1399"/>
                  </a:cubicBezTo>
                  <a:cubicBezTo>
                    <a:pt x="153" y="1459"/>
                    <a:pt x="153" y="1520"/>
                    <a:pt x="153" y="1581"/>
                  </a:cubicBezTo>
                  <a:cubicBezTo>
                    <a:pt x="153" y="1611"/>
                    <a:pt x="153" y="1642"/>
                    <a:pt x="183" y="1642"/>
                  </a:cubicBezTo>
                  <a:cubicBezTo>
                    <a:pt x="244" y="1703"/>
                    <a:pt x="305" y="1703"/>
                    <a:pt x="366" y="1642"/>
                  </a:cubicBezTo>
                  <a:cubicBezTo>
                    <a:pt x="396" y="1642"/>
                    <a:pt x="396" y="1611"/>
                    <a:pt x="396" y="1551"/>
                  </a:cubicBezTo>
                  <a:cubicBezTo>
                    <a:pt x="396" y="1399"/>
                    <a:pt x="426" y="1247"/>
                    <a:pt x="426" y="1095"/>
                  </a:cubicBezTo>
                  <a:cubicBezTo>
                    <a:pt x="457" y="1064"/>
                    <a:pt x="457" y="1064"/>
                    <a:pt x="487" y="1064"/>
                  </a:cubicBezTo>
                  <a:cubicBezTo>
                    <a:pt x="487" y="1064"/>
                    <a:pt x="518" y="1064"/>
                    <a:pt x="518" y="1095"/>
                  </a:cubicBezTo>
                  <a:cubicBezTo>
                    <a:pt x="487" y="1186"/>
                    <a:pt x="518" y="1277"/>
                    <a:pt x="609" y="1338"/>
                  </a:cubicBezTo>
                  <a:cubicBezTo>
                    <a:pt x="609" y="1338"/>
                    <a:pt x="609" y="1399"/>
                    <a:pt x="639" y="1429"/>
                  </a:cubicBezTo>
                  <a:cubicBezTo>
                    <a:pt x="639" y="1459"/>
                    <a:pt x="670" y="1490"/>
                    <a:pt x="761" y="1520"/>
                  </a:cubicBezTo>
                  <a:lnTo>
                    <a:pt x="791" y="1520"/>
                  </a:lnTo>
                  <a:lnTo>
                    <a:pt x="791" y="1520"/>
                  </a:lnTo>
                  <a:lnTo>
                    <a:pt x="791" y="1520"/>
                  </a:lnTo>
                  <a:lnTo>
                    <a:pt x="791" y="1520"/>
                  </a:lnTo>
                  <a:cubicBezTo>
                    <a:pt x="791" y="1551"/>
                    <a:pt x="791" y="1611"/>
                    <a:pt x="882" y="1611"/>
                  </a:cubicBezTo>
                  <a:lnTo>
                    <a:pt x="913" y="1611"/>
                  </a:lnTo>
                  <a:cubicBezTo>
                    <a:pt x="943" y="1642"/>
                    <a:pt x="1004" y="1642"/>
                    <a:pt x="1004" y="1581"/>
                  </a:cubicBezTo>
                  <a:cubicBezTo>
                    <a:pt x="1034" y="1520"/>
                    <a:pt x="1034" y="1429"/>
                    <a:pt x="1004" y="1368"/>
                  </a:cubicBezTo>
                  <a:cubicBezTo>
                    <a:pt x="1004" y="1338"/>
                    <a:pt x="974" y="1307"/>
                    <a:pt x="943" y="1277"/>
                  </a:cubicBezTo>
                  <a:lnTo>
                    <a:pt x="882" y="1247"/>
                  </a:lnTo>
                  <a:cubicBezTo>
                    <a:pt x="852" y="1216"/>
                    <a:pt x="822" y="1186"/>
                    <a:pt x="852" y="1155"/>
                  </a:cubicBezTo>
                  <a:cubicBezTo>
                    <a:pt x="852" y="1095"/>
                    <a:pt x="852" y="1064"/>
                    <a:pt x="822" y="1034"/>
                  </a:cubicBezTo>
                  <a:lnTo>
                    <a:pt x="700" y="882"/>
                  </a:lnTo>
                  <a:cubicBezTo>
                    <a:pt x="700" y="882"/>
                    <a:pt x="700" y="851"/>
                    <a:pt x="730" y="821"/>
                  </a:cubicBezTo>
                  <a:lnTo>
                    <a:pt x="852" y="730"/>
                  </a:lnTo>
                  <a:cubicBezTo>
                    <a:pt x="882" y="730"/>
                    <a:pt x="943" y="730"/>
                    <a:pt x="974" y="730"/>
                  </a:cubicBezTo>
                  <a:cubicBezTo>
                    <a:pt x="1004" y="730"/>
                    <a:pt x="1034" y="730"/>
                    <a:pt x="1034" y="730"/>
                  </a:cubicBezTo>
                  <a:cubicBezTo>
                    <a:pt x="1065" y="730"/>
                    <a:pt x="1095" y="730"/>
                    <a:pt x="1095" y="699"/>
                  </a:cubicBezTo>
                  <a:cubicBezTo>
                    <a:pt x="1095" y="669"/>
                    <a:pt x="1095" y="608"/>
                    <a:pt x="1095" y="547"/>
                  </a:cubicBezTo>
                  <a:cubicBezTo>
                    <a:pt x="1095" y="517"/>
                    <a:pt x="1065" y="517"/>
                    <a:pt x="1065" y="517"/>
                  </a:cubicBezTo>
                  <a:cubicBezTo>
                    <a:pt x="1034" y="517"/>
                    <a:pt x="1004" y="517"/>
                    <a:pt x="943" y="517"/>
                  </a:cubicBezTo>
                  <a:cubicBezTo>
                    <a:pt x="882" y="517"/>
                    <a:pt x="822" y="547"/>
                    <a:pt x="730" y="547"/>
                  </a:cubicBezTo>
                  <a:cubicBezTo>
                    <a:pt x="670" y="547"/>
                    <a:pt x="578" y="578"/>
                    <a:pt x="518" y="639"/>
                  </a:cubicBezTo>
                  <a:lnTo>
                    <a:pt x="487" y="639"/>
                  </a:lnTo>
                  <a:cubicBezTo>
                    <a:pt x="396" y="608"/>
                    <a:pt x="335" y="547"/>
                    <a:pt x="335" y="456"/>
                  </a:cubicBezTo>
                  <a:cubicBezTo>
                    <a:pt x="335" y="396"/>
                    <a:pt x="396" y="335"/>
                    <a:pt x="457" y="335"/>
                  </a:cubicBezTo>
                  <a:close/>
                  <a:moveTo>
                    <a:pt x="822" y="1459"/>
                  </a:moveTo>
                  <a:lnTo>
                    <a:pt x="822" y="1459"/>
                  </a:lnTo>
                  <a:cubicBezTo>
                    <a:pt x="852" y="1459"/>
                    <a:pt x="852" y="1429"/>
                    <a:pt x="882" y="1429"/>
                  </a:cubicBezTo>
                  <a:cubicBezTo>
                    <a:pt x="913" y="1429"/>
                    <a:pt x="913" y="1429"/>
                    <a:pt x="913" y="1459"/>
                  </a:cubicBezTo>
                  <a:cubicBezTo>
                    <a:pt x="913" y="1490"/>
                    <a:pt x="913" y="1459"/>
                    <a:pt x="913" y="1459"/>
                  </a:cubicBezTo>
                  <a:lnTo>
                    <a:pt x="852" y="1459"/>
                  </a:lnTo>
                  <a:lnTo>
                    <a:pt x="852" y="1459"/>
                  </a:lnTo>
                  <a:lnTo>
                    <a:pt x="852" y="1459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027;p34"/>
            <p:cNvSpPr/>
            <p:nvPr/>
          </p:nvSpPr>
          <p:spPr>
            <a:xfrm>
              <a:off x="5603495" y="274671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028;p34"/>
            <p:cNvSpPr/>
            <p:nvPr/>
          </p:nvSpPr>
          <p:spPr>
            <a:xfrm>
              <a:off x="5577018" y="2723860"/>
              <a:ext cx="27093" cy="28893"/>
            </a:xfrm>
            <a:custGeom>
              <a:avLst/>
              <a:gdLst/>
              <a:ahLst/>
              <a:cxnLst/>
              <a:rect l="l" t="t" r="r" b="b"/>
              <a:pathLst>
                <a:path w="1369" h="1460" extrusionOk="0">
                  <a:moveTo>
                    <a:pt x="1247" y="761"/>
                  </a:moveTo>
                  <a:cubicBezTo>
                    <a:pt x="1247" y="730"/>
                    <a:pt x="1247" y="700"/>
                    <a:pt x="1247" y="700"/>
                  </a:cubicBezTo>
                  <a:cubicBezTo>
                    <a:pt x="1247" y="669"/>
                    <a:pt x="1217" y="639"/>
                    <a:pt x="1186" y="639"/>
                  </a:cubicBezTo>
                  <a:cubicBezTo>
                    <a:pt x="1186" y="609"/>
                    <a:pt x="1156" y="609"/>
                    <a:pt x="1125" y="609"/>
                  </a:cubicBezTo>
                  <a:lnTo>
                    <a:pt x="1065" y="639"/>
                  </a:lnTo>
                  <a:cubicBezTo>
                    <a:pt x="1004" y="669"/>
                    <a:pt x="913" y="669"/>
                    <a:pt x="882" y="639"/>
                  </a:cubicBezTo>
                  <a:cubicBezTo>
                    <a:pt x="821" y="639"/>
                    <a:pt x="821" y="609"/>
                    <a:pt x="821" y="578"/>
                  </a:cubicBezTo>
                  <a:cubicBezTo>
                    <a:pt x="821" y="548"/>
                    <a:pt x="821" y="548"/>
                    <a:pt x="821" y="548"/>
                  </a:cubicBezTo>
                  <a:cubicBezTo>
                    <a:pt x="821" y="487"/>
                    <a:pt x="791" y="457"/>
                    <a:pt x="761" y="457"/>
                  </a:cubicBezTo>
                  <a:lnTo>
                    <a:pt x="669" y="457"/>
                  </a:lnTo>
                  <a:lnTo>
                    <a:pt x="669" y="457"/>
                  </a:lnTo>
                  <a:lnTo>
                    <a:pt x="669" y="457"/>
                  </a:lnTo>
                  <a:lnTo>
                    <a:pt x="669" y="457"/>
                  </a:lnTo>
                  <a:lnTo>
                    <a:pt x="669" y="457"/>
                  </a:lnTo>
                  <a:cubicBezTo>
                    <a:pt x="700" y="365"/>
                    <a:pt x="761" y="305"/>
                    <a:pt x="821" y="244"/>
                  </a:cubicBezTo>
                  <a:cubicBezTo>
                    <a:pt x="882" y="213"/>
                    <a:pt x="913" y="153"/>
                    <a:pt x="943" y="92"/>
                  </a:cubicBezTo>
                  <a:cubicBezTo>
                    <a:pt x="943" y="61"/>
                    <a:pt x="943" y="31"/>
                    <a:pt x="943" y="31"/>
                  </a:cubicBezTo>
                  <a:cubicBezTo>
                    <a:pt x="943" y="31"/>
                    <a:pt x="882" y="1"/>
                    <a:pt x="882" y="31"/>
                  </a:cubicBezTo>
                  <a:cubicBezTo>
                    <a:pt x="791" y="31"/>
                    <a:pt x="700" y="92"/>
                    <a:pt x="639" y="153"/>
                  </a:cubicBezTo>
                  <a:cubicBezTo>
                    <a:pt x="517" y="305"/>
                    <a:pt x="396" y="487"/>
                    <a:pt x="305" y="639"/>
                  </a:cubicBezTo>
                  <a:cubicBezTo>
                    <a:pt x="274" y="730"/>
                    <a:pt x="183" y="821"/>
                    <a:pt x="92" y="852"/>
                  </a:cubicBezTo>
                  <a:cubicBezTo>
                    <a:pt x="62" y="852"/>
                    <a:pt x="62" y="882"/>
                    <a:pt x="92" y="912"/>
                  </a:cubicBezTo>
                  <a:cubicBezTo>
                    <a:pt x="122" y="943"/>
                    <a:pt x="122" y="973"/>
                    <a:pt x="92" y="1004"/>
                  </a:cubicBezTo>
                  <a:cubicBezTo>
                    <a:pt x="62" y="1034"/>
                    <a:pt x="31" y="1064"/>
                    <a:pt x="1" y="1095"/>
                  </a:cubicBezTo>
                  <a:cubicBezTo>
                    <a:pt x="1" y="1125"/>
                    <a:pt x="1" y="1156"/>
                    <a:pt x="31" y="1156"/>
                  </a:cubicBezTo>
                  <a:cubicBezTo>
                    <a:pt x="62" y="1186"/>
                    <a:pt x="92" y="1186"/>
                    <a:pt x="122" y="1156"/>
                  </a:cubicBezTo>
                  <a:cubicBezTo>
                    <a:pt x="214" y="1156"/>
                    <a:pt x="305" y="1156"/>
                    <a:pt x="366" y="1156"/>
                  </a:cubicBezTo>
                  <a:cubicBezTo>
                    <a:pt x="457" y="1186"/>
                    <a:pt x="517" y="1186"/>
                    <a:pt x="578" y="1156"/>
                  </a:cubicBezTo>
                  <a:cubicBezTo>
                    <a:pt x="669" y="1156"/>
                    <a:pt x="730" y="1216"/>
                    <a:pt x="791" y="1216"/>
                  </a:cubicBezTo>
                  <a:lnTo>
                    <a:pt x="791" y="1247"/>
                  </a:lnTo>
                  <a:cubicBezTo>
                    <a:pt x="791" y="1247"/>
                    <a:pt x="730" y="1308"/>
                    <a:pt x="730" y="1338"/>
                  </a:cubicBezTo>
                  <a:cubicBezTo>
                    <a:pt x="730" y="1338"/>
                    <a:pt x="730" y="1368"/>
                    <a:pt x="730" y="1368"/>
                  </a:cubicBezTo>
                  <a:cubicBezTo>
                    <a:pt x="730" y="1399"/>
                    <a:pt x="761" y="1399"/>
                    <a:pt x="761" y="1399"/>
                  </a:cubicBezTo>
                  <a:cubicBezTo>
                    <a:pt x="791" y="1399"/>
                    <a:pt x="821" y="1368"/>
                    <a:pt x="852" y="1338"/>
                  </a:cubicBezTo>
                  <a:cubicBezTo>
                    <a:pt x="913" y="1277"/>
                    <a:pt x="973" y="1247"/>
                    <a:pt x="1034" y="1216"/>
                  </a:cubicBezTo>
                  <a:cubicBezTo>
                    <a:pt x="1034" y="1216"/>
                    <a:pt x="1065" y="1216"/>
                    <a:pt x="1034" y="1216"/>
                  </a:cubicBezTo>
                  <a:cubicBezTo>
                    <a:pt x="1034" y="1216"/>
                    <a:pt x="1034" y="1277"/>
                    <a:pt x="1034" y="1338"/>
                  </a:cubicBezTo>
                  <a:cubicBezTo>
                    <a:pt x="1004" y="1368"/>
                    <a:pt x="1034" y="1368"/>
                    <a:pt x="1034" y="1368"/>
                  </a:cubicBezTo>
                  <a:cubicBezTo>
                    <a:pt x="1065" y="1429"/>
                    <a:pt x="1125" y="1460"/>
                    <a:pt x="1186" y="1460"/>
                  </a:cubicBezTo>
                  <a:cubicBezTo>
                    <a:pt x="1217" y="1460"/>
                    <a:pt x="1277" y="1460"/>
                    <a:pt x="1277" y="1429"/>
                  </a:cubicBezTo>
                  <a:lnTo>
                    <a:pt x="1338" y="1247"/>
                  </a:lnTo>
                  <a:cubicBezTo>
                    <a:pt x="1369" y="1216"/>
                    <a:pt x="1369" y="1156"/>
                    <a:pt x="1308" y="1125"/>
                  </a:cubicBezTo>
                  <a:lnTo>
                    <a:pt x="1308" y="1125"/>
                  </a:lnTo>
                  <a:lnTo>
                    <a:pt x="1308" y="1125"/>
                  </a:lnTo>
                  <a:lnTo>
                    <a:pt x="1308" y="1125"/>
                  </a:lnTo>
                  <a:lnTo>
                    <a:pt x="1308" y="1125"/>
                  </a:lnTo>
                  <a:lnTo>
                    <a:pt x="1308" y="1125"/>
                  </a:lnTo>
                  <a:cubicBezTo>
                    <a:pt x="1277" y="1095"/>
                    <a:pt x="1247" y="1095"/>
                    <a:pt x="1217" y="1095"/>
                  </a:cubicBezTo>
                  <a:cubicBezTo>
                    <a:pt x="1217" y="1095"/>
                    <a:pt x="1186" y="1095"/>
                    <a:pt x="1186" y="1064"/>
                  </a:cubicBezTo>
                  <a:cubicBezTo>
                    <a:pt x="1186" y="1034"/>
                    <a:pt x="1217" y="1004"/>
                    <a:pt x="1217" y="1004"/>
                  </a:cubicBezTo>
                  <a:cubicBezTo>
                    <a:pt x="1247" y="973"/>
                    <a:pt x="1277" y="943"/>
                    <a:pt x="1308" y="912"/>
                  </a:cubicBezTo>
                  <a:cubicBezTo>
                    <a:pt x="1308" y="912"/>
                    <a:pt x="1308" y="912"/>
                    <a:pt x="1308" y="882"/>
                  </a:cubicBezTo>
                  <a:cubicBezTo>
                    <a:pt x="1308" y="882"/>
                    <a:pt x="1277" y="882"/>
                    <a:pt x="1247" y="882"/>
                  </a:cubicBezTo>
                  <a:cubicBezTo>
                    <a:pt x="1217" y="882"/>
                    <a:pt x="1186" y="882"/>
                    <a:pt x="1186" y="882"/>
                  </a:cubicBezTo>
                  <a:cubicBezTo>
                    <a:pt x="1156" y="852"/>
                    <a:pt x="1186" y="821"/>
                    <a:pt x="1186" y="791"/>
                  </a:cubicBezTo>
                  <a:cubicBezTo>
                    <a:pt x="1217" y="791"/>
                    <a:pt x="1217" y="761"/>
                    <a:pt x="1247" y="7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29;p34"/>
            <p:cNvSpPr/>
            <p:nvPr/>
          </p:nvSpPr>
          <p:spPr>
            <a:xfrm>
              <a:off x="5436283" y="2461623"/>
              <a:ext cx="33089" cy="18068"/>
            </a:xfrm>
            <a:custGeom>
              <a:avLst/>
              <a:gdLst/>
              <a:ahLst/>
              <a:cxnLst/>
              <a:rect l="l" t="t" r="r" b="b"/>
              <a:pathLst>
                <a:path w="1672" h="913" extrusionOk="0">
                  <a:moveTo>
                    <a:pt x="31" y="730"/>
                  </a:moveTo>
                  <a:cubicBezTo>
                    <a:pt x="91" y="730"/>
                    <a:pt x="152" y="760"/>
                    <a:pt x="213" y="790"/>
                  </a:cubicBezTo>
                  <a:cubicBezTo>
                    <a:pt x="243" y="821"/>
                    <a:pt x="274" y="851"/>
                    <a:pt x="304" y="882"/>
                  </a:cubicBezTo>
                  <a:cubicBezTo>
                    <a:pt x="335" y="912"/>
                    <a:pt x="395" y="912"/>
                    <a:pt x="426" y="882"/>
                  </a:cubicBezTo>
                  <a:lnTo>
                    <a:pt x="547" y="790"/>
                  </a:lnTo>
                  <a:cubicBezTo>
                    <a:pt x="578" y="760"/>
                    <a:pt x="608" y="760"/>
                    <a:pt x="608" y="790"/>
                  </a:cubicBezTo>
                  <a:lnTo>
                    <a:pt x="669" y="790"/>
                  </a:lnTo>
                  <a:cubicBezTo>
                    <a:pt x="699" y="790"/>
                    <a:pt x="760" y="669"/>
                    <a:pt x="790" y="608"/>
                  </a:cubicBezTo>
                  <a:cubicBezTo>
                    <a:pt x="851" y="547"/>
                    <a:pt x="912" y="486"/>
                    <a:pt x="942" y="456"/>
                  </a:cubicBezTo>
                  <a:cubicBezTo>
                    <a:pt x="973" y="456"/>
                    <a:pt x="1003" y="456"/>
                    <a:pt x="1003" y="456"/>
                  </a:cubicBezTo>
                  <a:cubicBezTo>
                    <a:pt x="1034" y="456"/>
                    <a:pt x="1034" y="486"/>
                    <a:pt x="1003" y="517"/>
                  </a:cubicBezTo>
                  <a:cubicBezTo>
                    <a:pt x="973" y="547"/>
                    <a:pt x="912" y="638"/>
                    <a:pt x="882" y="699"/>
                  </a:cubicBezTo>
                  <a:cubicBezTo>
                    <a:pt x="882" y="730"/>
                    <a:pt x="882" y="790"/>
                    <a:pt x="882" y="821"/>
                  </a:cubicBezTo>
                  <a:cubicBezTo>
                    <a:pt x="912" y="851"/>
                    <a:pt x="942" y="851"/>
                    <a:pt x="973" y="851"/>
                  </a:cubicBezTo>
                  <a:cubicBezTo>
                    <a:pt x="1003" y="821"/>
                    <a:pt x="1034" y="821"/>
                    <a:pt x="1034" y="790"/>
                  </a:cubicBezTo>
                  <a:cubicBezTo>
                    <a:pt x="1064" y="730"/>
                    <a:pt x="1125" y="699"/>
                    <a:pt x="1186" y="699"/>
                  </a:cubicBezTo>
                  <a:cubicBezTo>
                    <a:pt x="1216" y="699"/>
                    <a:pt x="1246" y="669"/>
                    <a:pt x="1277" y="669"/>
                  </a:cubicBezTo>
                  <a:cubicBezTo>
                    <a:pt x="1277" y="669"/>
                    <a:pt x="1307" y="638"/>
                    <a:pt x="1338" y="608"/>
                  </a:cubicBezTo>
                  <a:cubicBezTo>
                    <a:pt x="1368" y="517"/>
                    <a:pt x="1490" y="456"/>
                    <a:pt x="1490" y="365"/>
                  </a:cubicBezTo>
                  <a:cubicBezTo>
                    <a:pt x="1490" y="365"/>
                    <a:pt x="1520" y="304"/>
                    <a:pt x="1550" y="304"/>
                  </a:cubicBezTo>
                  <a:cubicBezTo>
                    <a:pt x="1581" y="274"/>
                    <a:pt x="1611" y="274"/>
                    <a:pt x="1642" y="274"/>
                  </a:cubicBezTo>
                  <a:cubicBezTo>
                    <a:pt x="1642" y="243"/>
                    <a:pt x="1672" y="213"/>
                    <a:pt x="1672" y="213"/>
                  </a:cubicBezTo>
                  <a:cubicBezTo>
                    <a:pt x="1672" y="152"/>
                    <a:pt x="1672" y="122"/>
                    <a:pt x="1672" y="91"/>
                  </a:cubicBezTo>
                  <a:cubicBezTo>
                    <a:pt x="1672" y="61"/>
                    <a:pt x="1642" y="0"/>
                    <a:pt x="1611" y="0"/>
                  </a:cubicBezTo>
                  <a:cubicBezTo>
                    <a:pt x="1581" y="0"/>
                    <a:pt x="1550" y="31"/>
                    <a:pt x="1550" y="31"/>
                  </a:cubicBezTo>
                  <a:cubicBezTo>
                    <a:pt x="1520" y="61"/>
                    <a:pt x="1490" y="91"/>
                    <a:pt x="1459" y="61"/>
                  </a:cubicBezTo>
                  <a:cubicBezTo>
                    <a:pt x="1398" y="31"/>
                    <a:pt x="1307" y="0"/>
                    <a:pt x="1216" y="0"/>
                  </a:cubicBezTo>
                  <a:cubicBezTo>
                    <a:pt x="1155" y="0"/>
                    <a:pt x="1125" y="0"/>
                    <a:pt x="1064" y="31"/>
                  </a:cubicBezTo>
                  <a:cubicBezTo>
                    <a:pt x="882" y="183"/>
                    <a:pt x="699" y="274"/>
                    <a:pt x="487" y="365"/>
                  </a:cubicBezTo>
                  <a:cubicBezTo>
                    <a:pt x="426" y="365"/>
                    <a:pt x="365" y="395"/>
                    <a:pt x="335" y="395"/>
                  </a:cubicBezTo>
                  <a:cubicBezTo>
                    <a:pt x="243" y="426"/>
                    <a:pt x="152" y="456"/>
                    <a:pt x="91" y="517"/>
                  </a:cubicBezTo>
                  <a:cubicBezTo>
                    <a:pt x="31" y="547"/>
                    <a:pt x="0" y="608"/>
                    <a:pt x="0" y="699"/>
                  </a:cubicBezTo>
                  <a:cubicBezTo>
                    <a:pt x="0" y="699"/>
                    <a:pt x="0" y="730"/>
                    <a:pt x="31" y="7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30;p34"/>
            <p:cNvSpPr/>
            <p:nvPr/>
          </p:nvSpPr>
          <p:spPr>
            <a:xfrm>
              <a:off x="5866939" y="2486280"/>
              <a:ext cx="27093" cy="17455"/>
            </a:xfrm>
            <a:custGeom>
              <a:avLst/>
              <a:gdLst/>
              <a:ahLst/>
              <a:cxnLst/>
              <a:rect l="l" t="t" r="r" b="b"/>
              <a:pathLst>
                <a:path w="1369" h="882" extrusionOk="0">
                  <a:moveTo>
                    <a:pt x="31" y="365"/>
                  </a:moveTo>
                  <a:cubicBezTo>
                    <a:pt x="61" y="487"/>
                    <a:pt x="92" y="517"/>
                    <a:pt x="244" y="548"/>
                  </a:cubicBezTo>
                  <a:cubicBezTo>
                    <a:pt x="274" y="548"/>
                    <a:pt x="304" y="548"/>
                    <a:pt x="335" y="548"/>
                  </a:cubicBezTo>
                  <a:lnTo>
                    <a:pt x="335" y="548"/>
                  </a:lnTo>
                  <a:lnTo>
                    <a:pt x="365" y="548"/>
                  </a:lnTo>
                  <a:lnTo>
                    <a:pt x="426" y="548"/>
                  </a:lnTo>
                  <a:cubicBezTo>
                    <a:pt x="426" y="517"/>
                    <a:pt x="456" y="517"/>
                    <a:pt x="456" y="548"/>
                  </a:cubicBezTo>
                  <a:lnTo>
                    <a:pt x="426" y="548"/>
                  </a:lnTo>
                  <a:lnTo>
                    <a:pt x="365" y="548"/>
                  </a:lnTo>
                  <a:lnTo>
                    <a:pt x="365" y="548"/>
                  </a:lnTo>
                  <a:lnTo>
                    <a:pt x="365" y="548"/>
                  </a:lnTo>
                  <a:lnTo>
                    <a:pt x="335" y="578"/>
                  </a:lnTo>
                  <a:cubicBezTo>
                    <a:pt x="304" y="608"/>
                    <a:pt x="304" y="639"/>
                    <a:pt x="335" y="669"/>
                  </a:cubicBezTo>
                  <a:cubicBezTo>
                    <a:pt x="365" y="699"/>
                    <a:pt x="426" y="730"/>
                    <a:pt x="456" y="760"/>
                  </a:cubicBezTo>
                  <a:cubicBezTo>
                    <a:pt x="517" y="791"/>
                    <a:pt x="548" y="791"/>
                    <a:pt x="608" y="791"/>
                  </a:cubicBezTo>
                  <a:cubicBezTo>
                    <a:pt x="669" y="760"/>
                    <a:pt x="730" y="791"/>
                    <a:pt x="791" y="821"/>
                  </a:cubicBezTo>
                  <a:cubicBezTo>
                    <a:pt x="821" y="882"/>
                    <a:pt x="882" y="882"/>
                    <a:pt x="973" y="821"/>
                  </a:cubicBezTo>
                  <a:cubicBezTo>
                    <a:pt x="1034" y="760"/>
                    <a:pt x="1004" y="760"/>
                    <a:pt x="1064" y="791"/>
                  </a:cubicBezTo>
                  <a:cubicBezTo>
                    <a:pt x="1125" y="791"/>
                    <a:pt x="1216" y="730"/>
                    <a:pt x="1216" y="639"/>
                  </a:cubicBezTo>
                  <a:cubicBezTo>
                    <a:pt x="1216" y="578"/>
                    <a:pt x="1247" y="548"/>
                    <a:pt x="1277" y="487"/>
                  </a:cubicBezTo>
                  <a:cubicBezTo>
                    <a:pt x="1338" y="426"/>
                    <a:pt x="1368" y="335"/>
                    <a:pt x="1368" y="213"/>
                  </a:cubicBezTo>
                  <a:cubicBezTo>
                    <a:pt x="1308" y="213"/>
                    <a:pt x="1277" y="183"/>
                    <a:pt x="1216" y="152"/>
                  </a:cubicBezTo>
                  <a:cubicBezTo>
                    <a:pt x="1125" y="152"/>
                    <a:pt x="1034" y="122"/>
                    <a:pt x="943" y="92"/>
                  </a:cubicBezTo>
                  <a:cubicBezTo>
                    <a:pt x="882" y="61"/>
                    <a:pt x="852" y="92"/>
                    <a:pt x="821" y="122"/>
                  </a:cubicBezTo>
                  <a:cubicBezTo>
                    <a:pt x="760" y="152"/>
                    <a:pt x="760" y="152"/>
                    <a:pt x="730" y="92"/>
                  </a:cubicBezTo>
                  <a:cubicBezTo>
                    <a:pt x="730" y="31"/>
                    <a:pt x="730" y="61"/>
                    <a:pt x="730" y="31"/>
                  </a:cubicBezTo>
                  <a:cubicBezTo>
                    <a:pt x="730" y="31"/>
                    <a:pt x="700" y="0"/>
                    <a:pt x="669" y="31"/>
                  </a:cubicBezTo>
                  <a:cubicBezTo>
                    <a:pt x="669" y="31"/>
                    <a:pt x="639" y="31"/>
                    <a:pt x="639" y="61"/>
                  </a:cubicBezTo>
                  <a:cubicBezTo>
                    <a:pt x="639" y="61"/>
                    <a:pt x="639" y="92"/>
                    <a:pt x="639" y="122"/>
                  </a:cubicBezTo>
                  <a:lnTo>
                    <a:pt x="639" y="213"/>
                  </a:lnTo>
                  <a:cubicBezTo>
                    <a:pt x="639" y="213"/>
                    <a:pt x="608" y="213"/>
                    <a:pt x="578" y="183"/>
                  </a:cubicBezTo>
                  <a:cubicBezTo>
                    <a:pt x="548" y="152"/>
                    <a:pt x="578" y="183"/>
                    <a:pt x="548" y="183"/>
                  </a:cubicBezTo>
                  <a:cubicBezTo>
                    <a:pt x="487" y="183"/>
                    <a:pt x="396" y="152"/>
                    <a:pt x="335" y="61"/>
                  </a:cubicBezTo>
                  <a:lnTo>
                    <a:pt x="304" y="31"/>
                  </a:lnTo>
                  <a:cubicBezTo>
                    <a:pt x="274" y="31"/>
                    <a:pt x="244" y="31"/>
                    <a:pt x="244" y="92"/>
                  </a:cubicBezTo>
                  <a:cubicBezTo>
                    <a:pt x="244" y="92"/>
                    <a:pt x="244" y="122"/>
                    <a:pt x="244" y="152"/>
                  </a:cubicBezTo>
                  <a:cubicBezTo>
                    <a:pt x="213" y="152"/>
                    <a:pt x="213" y="183"/>
                    <a:pt x="213" y="183"/>
                  </a:cubicBezTo>
                  <a:lnTo>
                    <a:pt x="152" y="183"/>
                  </a:lnTo>
                  <a:lnTo>
                    <a:pt x="122" y="183"/>
                  </a:lnTo>
                  <a:cubicBezTo>
                    <a:pt x="92" y="213"/>
                    <a:pt x="61" y="244"/>
                    <a:pt x="61" y="304"/>
                  </a:cubicBezTo>
                  <a:cubicBezTo>
                    <a:pt x="0" y="304"/>
                    <a:pt x="31" y="335"/>
                    <a:pt x="31" y="36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31;p34"/>
            <p:cNvSpPr/>
            <p:nvPr/>
          </p:nvSpPr>
          <p:spPr>
            <a:xfrm>
              <a:off x="5494619" y="2484479"/>
              <a:ext cx="22284" cy="25272"/>
            </a:xfrm>
            <a:custGeom>
              <a:avLst/>
              <a:gdLst/>
              <a:ahLst/>
              <a:cxnLst/>
              <a:rect l="l" t="t" r="r" b="b"/>
              <a:pathLst>
                <a:path w="1126" h="1277" extrusionOk="0">
                  <a:moveTo>
                    <a:pt x="122" y="61"/>
                  </a:moveTo>
                  <a:cubicBezTo>
                    <a:pt x="92" y="91"/>
                    <a:pt x="61" y="122"/>
                    <a:pt x="61" y="152"/>
                  </a:cubicBezTo>
                  <a:cubicBezTo>
                    <a:pt x="61" y="213"/>
                    <a:pt x="31" y="274"/>
                    <a:pt x="1" y="335"/>
                  </a:cubicBezTo>
                  <a:cubicBezTo>
                    <a:pt x="1" y="335"/>
                    <a:pt x="1" y="365"/>
                    <a:pt x="1" y="395"/>
                  </a:cubicBezTo>
                  <a:cubicBezTo>
                    <a:pt x="31" y="456"/>
                    <a:pt x="31" y="547"/>
                    <a:pt x="1" y="639"/>
                  </a:cubicBezTo>
                  <a:cubicBezTo>
                    <a:pt x="1" y="639"/>
                    <a:pt x="31" y="669"/>
                    <a:pt x="31" y="669"/>
                  </a:cubicBezTo>
                  <a:cubicBezTo>
                    <a:pt x="61" y="699"/>
                    <a:pt x="92" y="699"/>
                    <a:pt x="61" y="699"/>
                  </a:cubicBezTo>
                  <a:cubicBezTo>
                    <a:pt x="61" y="790"/>
                    <a:pt x="122" y="821"/>
                    <a:pt x="183" y="821"/>
                  </a:cubicBezTo>
                  <a:lnTo>
                    <a:pt x="426" y="851"/>
                  </a:lnTo>
                  <a:lnTo>
                    <a:pt x="426" y="851"/>
                  </a:lnTo>
                  <a:cubicBezTo>
                    <a:pt x="426" y="882"/>
                    <a:pt x="426" y="882"/>
                    <a:pt x="426" y="912"/>
                  </a:cubicBezTo>
                  <a:cubicBezTo>
                    <a:pt x="396" y="912"/>
                    <a:pt x="335" y="912"/>
                    <a:pt x="305" y="942"/>
                  </a:cubicBezTo>
                  <a:cubicBezTo>
                    <a:pt x="274" y="942"/>
                    <a:pt x="244" y="973"/>
                    <a:pt x="244" y="1034"/>
                  </a:cubicBezTo>
                  <a:cubicBezTo>
                    <a:pt x="244" y="1064"/>
                    <a:pt x="244" y="1094"/>
                    <a:pt x="244" y="1125"/>
                  </a:cubicBezTo>
                  <a:cubicBezTo>
                    <a:pt x="244" y="1155"/>
                    <a:pt x="244" y="1216"/>
                    <a:pt x="274" y="1216"/>
                  </a:cubicBezTo>
                  <a:cubicBezTo>
                    <a:pt x="365" y="1246"/>
                    <a:pt x="426" y="1246"/>
                    <a:pt x="487" y="1277"/>
                  </a:cubicBezTo>
                  <a:cubicBezTo>
                    <a:pt x="578" y="1277"/>
                    <a:pt x="639" y="1246"/>
                    <a:pt x="669" y="1186"/>
                  </a:cubicBezTo>
                  <a:cubicBezTo>
                    <a:pt x="669" y="1186"/>
                    <a:pt x="669" y="1155"/>
                    <a:pt x="700" y="1125"/>
                  </a:cubicBezTo>
                  <a:cubicBezTo>
                    <a:pt x="700" y="1064"/>
                    <a:pt x="760" y="1034"/>
                    <a:pt x="821" y="1034"/>
                  </a:cubicBezTo>
                  <a:cubicBezTo>
                    <a:pt x="852" y="973"/>
                    <a:pt x="882" y="912"/>
                    <a:pt x="882" y="882"/>
                  </a:cubicBezTo>
                  <a:cubicBezTo>
                    <a:pt x="912" y="821"/>
                    <a:pt x="943" y="790"/>
                    <a:pt x="1004" y="760"/>
                  </a:cubicBezTo>
                  <a:lnTo>
                    <a:pt x="1004" y="760"/>
                  </a:lnTo>
                  <a:cubicBezTo>
                    <a:pt x="1064" y="669"/>
                    <a:pt x="1095" y="578"/>
                    <a:pt x="1125" y="517"/>
                  </a:cubicBezTo>
                  <a:cubicBezTo>
                    <a:pt x="1125" y="487"/>
                    <a:pt x="1125" y="487"/>
                    <a:pt x="1125" y="456"/>
                  </a:cubicBezTo>
                  <a:cubicBezTo>
                    <a:pt x="1125" y="426"/>
                    <a:pt x="1095" y="395"/>
                    <a:pt x="1095" y="365"/>
                  </a:cubicBezTo>
                  <a:cubicBezTo>
                    <a:pt x="1064" y="335"/>
                    <a:pt x="1064" y="335"/>
                    <a:pt x="1034" y="335"/>
                  </a:cubicBezTo>
                  <a:cubicBezTo>
                    <a:pt x="973" y="335"/>
                    <a:pt x="912" y="304"/>
                    <a:pt x="882" y="274"/>
                  </a:cubicBezTo>
                  <a:cubicBezTo>
                    <a:pt x="791" y="243"/>
                    <a:pt x="730" y="243"/>
                    <a:pt x="669" y="274"/>
                  </a:cubicBezTo>
                  <a:cubicBezTo>
                    <a:pt x="608" y="304"/>
                    <a:pt x="608" y="365"/>
                    <a:pt x="608" y="395"/>
                  </a:cubicBezTo>
                  <a:lnTo>
                    <a:pt x="608" y="578"/>
                  </a:lnTo>
                  <a:cubicBezTo>
                    <a:pt x="608" y="608"/>
                    <a:pt x="608" y="608"/>
                    <a:pt x="608" y="608"/>
                  </a:cubicBezTo>
                  <a:cubicBezTo>
                    <a:pt x="608" y="608"/>
                    <a:pt x="578" y="608"/>
                    <a:pt x="578" y="608"/>
                  </a:cubicBezTo>
                  <a:cubicBezTo>
                    <a:pt x="578" y="578"/>
                    <a:pt x="517" y="456"/>
                    <a:pt x="487" y="395"/>
                  </a:cubicBezTo>
                  <a:cubicBezTo>
                    <a:pt x="456" y="335"/>
                    <a:pt x="456" y="365"/>
                    <a:pt x="456" y="365"/>
                  </a:cubicBezTo>
                  <a:cubicBezTo>
                    <a:pt x="426" y="365"/>
                    <a:pt x="396" y="365"/>
                    <a:pt x="396" y="395"/>
                  </a:cubicBezTo>
                  <a:lnTo>
                    <a:pt x="305" y="639"/>
                  </a:lnTo>
                  <a:lnTo>
                    <a:pt x="305" y="639"/>
                  </a:lnTo>
                  <a:lnTo>
                    <a:pt x="305" y="639"/>
                  </a:lnTo>
                  <a:lnTo>
                    <a:pt x="305" y="639"/>
                  </a:lnTo>
                  <a:lnTo>
                    <a:pt x="305" y="639"/>
                  </a:lnTo>
                  <a:cubicBezTo>
                    <a:pt x="274" y="578"/>
                    <a:pt x="244" y="547"/>
                    <a:pt x="274" y="487"/>
                  </a:cubicBezTo>
                  <a:cubicBezTo>
                    <a:pt x="305" y="426"/>
                    <a:pt x="305" y="426"/>
                    <a:pt x="274" y="426"/>
                  </a:cubicBezTo>
                  <a:cubicBezTo>
                    <a:pt x="274" y="365"/>
                    <a:pt x="244" y="274"/>
                    <a:pt x="274" y="213"/>
                  </a:cubicBezTo>
                  <a:cubicBezTo>
                    <a:pt x="274" y="183"/>
                    <a:pt x="274" y="183"/>
                    <a:pt x="274" y="152"/>
                  </a:cubicBezTo>
                  <a:cubicBezTo>
                    <a:pt x="244" y="122"/>
                    <a:pt x="244" y="122"/>
                    <a:pt x="213" y="91"/>
                  </a:cubicBezTo>
                  <a:cubicBezTo>
                    <a:pt x="213" y="31"/>
                    <a:pt x="122" y="0"/>
                    <a:pt x="122" y="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32;p34"/>
            <p:cNvSpPr/>
            <p:nvPr/>
          </p:nvSpPr>
          <p:spPr>
            <a:xfrm>
              <a:off x="5776110" y="2707020"/>
              <a:ext cx="20483" cy="23471"/>
            </a:xfrm>
            <a:custGeom>
              <a:avLst/>
              <a:gdLst/>
              <a:ahLst/>
              <a:cxnLst/>
              <a:rect l="l" t="t" r="r" b="b"/>
              <a:pathLst>
                <a:path w="1035" h="1186" extrusionOk="0">
                  <a:moveTo>
                    <a:pt x="457" y="153"/>
                  </a:moveTo>
                  <a:cubicBezTo>
                    <a:pt x="457" y="183"/>
                    <a:pt x="426" y="213"/>
                    <a:pt x="396" y="274"/>
                  </a:cubicBezTo>
                  <a:cubicBezTo>
                    <a:pt x="396" y="274"/>
                    <a:pt x="396" y="274"/>
                    <a:pt x="365" y="305"/>
                  </a:cubicBezTo>
                  <a:lnTo>
                    <a:pt x="214" y="305"/>
                  </a:lnTo>
                  <a:cubicBezTo>
                    <a:pt x="183" y="274"/>
                    <a:pt x="153" y="305"/>
                    <a:pt x="153" y="335"/>
                  </a:cubicBezTo>
                  <a:cubicBezTo>
                    <a:pt x="153" y="396"/>
                    <a:pt x="153" y="456"/>
                    <a:pt x="153" y="487"/>
                  </a:cubicBezTo>
                  <a:cubicBezTo>
                    <a:pt x="153" y="548"/>
                    <a:pt x="153" y="578"/>
                    <a:pt x="183" y="608"/>
                  </a:cubicBezTo>
                  <a:cubicBezTo>
                    <a:pt x="214" y="669"/>
                    <a:pt x="214" y="730"/>
                    <a:pt x="183" y="760"/>
                  </a:cubicBezTo>
                  <a:cubicBezTo>
                    <a:pt x="153" y="821"/>
                    <a:pt x="122" y="852"/>
                    <a:pt x="92" y="912"/>
                  </a:cubicBezTo>
                  <a:cubicBezTo>
                    <a:pt x="92" y="912"/>
                    <a:pt x="92" y="912"/>
                    <a:pt x="62" y="943"/>
                  </a:cubicBezTo>
                  <a:cubicBezTo>
                    <a:pt x="1" y="973"/>
                    <a:pt x="31" y="1064"/>
                    <a:pt x="92" y="1125"/>
                  </a:cubicBezTo>
                  <a:cubicBezTo>
                    <a:pt x="183" y="1186"/>
                    <a:pt x="274" y="1186"/>
                    <a:pt x="365" y="1156"/>
                  </a:cubicBezTo>
                  <a:cubicBezTo>
                    <a:pt x="396" y="1156"/>
                    <a:pt x="457" y="1125"/>
                    <a:pt x="517" y="1095"/>
                  </a:cubicBezTo>
                  <a:cubicBezTo>
                    <a:pt x="578" y="1034"/>
                    <a:pt x="669" y="1004"/>
                    <a:pt x="761" y="1004"/>
                  </a:cubicBezTo>
                  <a:cubicBezTo>
                    <a:pt x="791" y="1004"/>
                    <a:pt x="821" y="973"/>
                    <a:pt x="852" y="943"/>
                  </a:cubicBezTo>
                  <a:cubicBezTo>
                    <a:pt x="913" y="852"/>
                    <a:pt x="943" y="730"/>
                    <a:pt x="913" y="608"/>
                  </a:cubicBezTo>
                  <a:cubicBezTo>
                    <a:pt x="913" y="578"/>
                    <a:pt x="913" y="548"/>
                    <a:pt x="913" y="517"/>
                  </a:cubicBezTo>
                  <a:cubicBezTo>
                    <a:pt x="913" y="487"/>
                    <a:pt x="913" y="456"/>
                    <a:pt x="943" y="426"/>
                  </a:cubicBezTo>
                  <a:lnTo>
                    <a:pt x="973" y="396"/>
                  </a:lnTo>
                  <a:cubicBezTo>
                    <a:pt x="1034" y="335"/>
                    <a:pt x="1034" y="244"/>
                    <a:pt x="1004" y="183"/>
                  </a:cubicBezTo>
                  <a:cubicBezTo>
                    <a:pt x="973" y="153"/>
                    <a:pt x="973" y="122"/>
                    <a:pt x="943" y="92"/>
                  </a:cubicBezTo>
                  <a:cubicBezTo>
                    <a:pt x="913" y="61"/>
                    <a:pt x="913" y="61"/>
                    <a:pt x="882" y="61"/>
                  </a:cubicBezTo>
                  <a:cubicBezTo>
                    <a:pt x="791" y="31"/>
                    <a:pt x="730" y="31"/>
                    <a:pt x="669" y="1"/>
                  </a:cubicBezTo>
                  <a:lnTo>
                    <a:pt x="609" y="1"/>
                  </a:lnTo>
                  <a:cubicBezTo>
                    <a:pt x="548" y="31"/>
                    <a:pt x="487" y="61"/>
                    <a:pt x="457" y="1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33;p34"/>
            <p:cNvSpPr/>
            <p:nvPr/>
          </p:nvSpPr>
          <p:spPr>
            <a:xfrm>
              <a:off x="6407064" y="2732289"/>
              <a:ext cx="23491" cy="28280"/>
            </a:xfrm>
            <a:custGeom>
              <a:avLst/>
              <a:gdLst/>
              <a:ahLst/>
              <a:cxnLst/>
              <a:rect l="l" t="t" r="r" b="b"/>
              <a:pathLst>
                <a:path w="1187" h="1429" extrusionOk="0">
                  <a:moveTo>
                    <a:pt x="1" y="1094"/>
                  </a:moveTo>
                  <a:cubicBezTo>
                    <a:pt x="1" y="1186"/>
                    <a:pt x="62" y="1216"/>
                    <a:pt x="92" y="1277"/>
                  </a:cubicBezTo>
                  <a:cubicBezTo>
                    <a:pt x="122" y="1338"/>
                    <a:pt x="122" y="1368"/>
                    <a:pt x="153" y="1398"/>
                  </a:cubicBezTo>
                  <a:cubicBezTo>
                    <a:pt x="183" y="1429"/>
                    <a:pt x="183" y="1429"/>
                    <a:pt x="214" y="1398"/>
                  </a:cubicBezTo>
                  <a:lnTo>
                    <a:pt x="366" y="1277"/>
                  </a:lnTo>
                  <a:cubicBezTo>
                    <a:pt x="396" y="1277"/>
                    <a:pt x="396" y="1246"/>
                    <a:pt x="366" y="1216"/>
                  </a:cubicBezTo>
                  <a:lnTo>
                    <a:pt x="183" y="1125"/>
                  </a:lnTo>
                  <a:lnTo>
                    <a:pt x="183" y="1094"/>
                  </a:lnTo>
                  <a:cubicBezTo>
                    <a:pt x="214" y="1094"/>
                    <a:pt x="244" y="1064"/>
                    <a:pt x="305" y="1064"/>
                  </a:cubicBezTo>
                  <a:cubicBezTo>
                    <a:pt x="366" y="973"/>
                    <a:pt x="518" y="1003"/>
                    <a:pt x="578" y="1064"/>
                  </a:cubicBezTo>
                  <a:cubicBezTo>
                    <a:pt x="639" y="1125"/>
                    <a:pt x="700" y="1155"/>
                    <a:pt x="761" y="1155"/>
                  </a:cubicBezTo>
                  <a:cubicBezTo>
                    <a:pt x="761" y="1155"/>
                    <a:pt x="791" y="1155"/>
                    <a:pt x="791" y="1125"/>
                  </a:cubicBezTo>
                  <a:cubicBezTo>
                    <a:pt x="791" y="1064"/>
                    <a:pt x="791" y="1034"/>
                    <a:pt x="822" y="973"/>
                  </a:cubicBezTo>
                  <a:cubicBezTo>
                    <a:pt x="852" y="912"/>
                    <a:pt x="882" y="851"/>
                    <a:pt x="943" y="851"/>
                  </a:cubicBezTo>
                  <a:cubicBezTo>
                    <a:pt x="1004" y="821"/>
                    <a:pt x="1065" y="790"/>
                    <a:pt x="1125" y="760"/>
                  </a:cubicBezTo>
                  <a:cubicBezTo>
                    <a:pt x="1186" y="730"/>
                    <a:pt x="1186" y="669"/>
                    <a:pt x="1156" y="608"/>
                  </a:cubicBezTo>
                  <a:cubicBezTo>
                    <a:pt x="1125" y="578"/>
                    <a:pt x="1095" y="547"/>
                    <a:pt x="1095" y="517"/>
                  </a:cubicBezTo>
                  <a:cubicBezTo>
                    <a:pt x="1065" y="486"/>
                    <a:pt x="1034" y="456"/>
                    <a:pt x="1034" y="426"/>
                  </a:cubicBezTo>
                  <a:cubicBezTo>
                    <a:pt x="1004" y="395"/>
                    <a:pt x="1004" y="365"/>
                    <a:pt x="974" y="395"/>
                  </a:cubicBezTo>
                  <a:cubicBezTo>
                    <a:pt x="882" y="456"/>
                    <a:pt x="791" y="456"/>
                    <a:pt x="730" y="395"/>
                  </a:cubicBezTo>
                  <a:cubicBezTo>
                    <a:pt x="609" y="335"/>
                    <a:pt x="487" y="274"/>
                    <a:pt x="426" y="183"/>
                  </a:cubicBezTo>
                  <a:cubicBezTo>
                    <a:pt x="366" y="122"/>
                    <a:pt x="274" y="61"/>
                    <a:pt x="214" y="31"/>
                  </a:cubicBezTo>
                  <a:cubicBezTo>
                    <a:pt x="183" y="0"/>
                    <a:pt x="153" y="0"/>
                    <a:pt x="122" y="31"/>
                  </a:cubicBezTo>
                  <a:cubicBezTo>
                    <a:pt x="92" y="31"/>
                    <a:pt x="92" y="61"/>
                    <a:pt x="92" y="91"/>
                  </a:cubicBezTo>
                  <a:cubicBezTo>
                    <a:pt x="92" y="122"/>
                    <a:pt x="153" y="183"/>
                    <a:pt x="153" y="213"/>
                  </a:cubicBezTo>
                  <a:cubicBezTo>
                    <a:pt x="183" y="243"/>
                    <a:pt x="183" y="304"/>
                    <a:pt x="183" y="335"/>
                  </a:cubicBezTo>
                  <a:lnTo>
                    <a:pt x="183" y="730"/>
                  </a:lnTo>
                  <a:cubicBezTo>
                    <a:pt x="183" y="730"/>
                    <a:pt x="183" y="760"/>
                    <a:pt x="153" y="760"/>
                  </a:cubicBezTo>
                  <a:lnTo>
                    <a:pt x="92" y="760"/>
                  </a:lnTo>
                  <a:cubicBezTo>
                    <a:pt x="62" y="760"/>
                    <a:pt x="62" y="760"/>
                    <a:pt x="62" y="821"/>
                  </a:cubicBezTo>
                  <a:cubicBezTo>
                    <a:pt x="62" y="851"/>
                    <a:pt x="62" y="851"/>
                    <a:pt x="62" y="882"/>
                  </a:cubicBezTo>
                  <a:cubicBezTo>
                    <a:pt x="31" y="973"/>
                    <a:pt x="1" y="1003"/>
                    <a:pt x="1" y="10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34;p34"/>
            <p:cNvSpPr/>
            <p:nvPr/>
          </p:nvSpPr>
          <p:spPr>
            <a:xfrm>
              <a:off x="5507858" y="2449592"/>
              <a:ext cx="21670" cy="27686"/>
            </a:xfrm>
            <a:custGeom>
              <a:avLst/>
              <a:gdLst/>
              <a:ahLst/>
              <a:cxnLst/>
              <a:rect l="l" t="t" r="r" b="b"/>
              <a:pathLst>
                <a:path w="1095" h="1399" extrusionOk="0">
                  <a:moveTo>
                    <a:pt x="213" y="821"/>
                  </a:moveTo>
                  <a:cubicBezTo>
                    <a:pt x="274" y="821"/>
                    <a:pt x="304" y="821"/>
                    <a:pt x="365" y="851"/>
                  </a:cubicBezTo>
                  <a:lnTo>
                    <a:pt x="365" y="851"/>
                  </a:lnTo>
                  <a:lnTo>
                    <a:pt x="456" y="912"/>
                  </a:lnTo>
                  <a:cubicBezTo>
                    <a:pt x="547" y="1003"/>
                    <a:pt x="608" y="1094"/>
                    <a:pt x="547" y="1246"/>
                  </a:cubicBezTo>
                  <a:cubicBezTo>
                    <a:pt x="517" y="1277"/>
                    <a:pt x="547" y="1338"/>
                    <a:pt x="578" y="1368"/>
                  </a:cubicBezTo>
                  <a:cubicBezTo>
                    <a:pt x="608" y="1398"/>
                    <a:pt x="669" y="1398"/>
                    <a:pt x="730" y="1368"/>
                  </a:cubicBezTo>
                  <a:cubicBezTo>
                    <a:pt x="791" y="1307"/>
                    <a:pt x="851" y="1246"/>
                    <a:pt x="851" y="1155"/>
                  </a:cubicBezTo>
                  <a:cubicBezTo>
                    <a:pt x="882" y="1064"/>
                    <a:pt x="912" y="943"/>
                    <a:pt x="1003" y="882"/>
                  </a:cubicBezTo>
                  <a:cubicBezTo>
                    <a:pt x="1034" y="851"/>
                    <a:pt x="1034" y="821"/>
                    <a:pt x="1064" y="791"/>
                  </a:cubicBezTo>
                  <a:cubicBezTo>
                    <a:pt x="1095" y="730"/>
                    <a:pt x="1095" y="639"/>
                    <a:pt x="1034" y="608"/>
                  </a:cubicBezTo>
                  <a:cubicBezTo>
                    <a:pt x="1003" y="578"/>
                    <a:pt x="1003" y="547"/>
                    <a:pt x="1003" y="487"/>
                  </a:cubicBezTo>
                  <a:cubicBezTo>
                    <a:pt x="1003" y="487"/>
                    <a:pt x="1003" y="456"/>
                    <a:pt x="1003" y="456"/>
                  </a:cubicBezTo>
                  <a:cubicBezTo>
                    <a:pt x="1003" y="335"/>
                    <a:pt x="943" y="274"/>
                    <a:pt x="851" y="335"/>
                  </a:cubicBezTo>
                  <a:lnTo>
                    <a:pt x="791" y="335"/>
                  </a:lnTo>
                  <a:lnTo>
                    <a:pt x="791" y="335"/>
                  </a:lnTo>
                  <a:cubicBezTo>
                    <a:pt x="791" y="335"/>
                    <a:pt x="791" y="335"/>
                    <a:pt x="791" y="335"/>
                  </a:cubicBezTo>
                  <a:lnTo>
                    <a:pt x="791" y="335"/>
                  </a:lnTo>
                  <a:cubicBezTo>
                    <a:pt x="791" y="274"/>
                    <a:pt x="791" y="213"/>
                    <a:pt x="791" y="183"/>
                  </a:cubicBezTo>
                  <a:cubicBezTo>
                    <a:pt x="791" y="91"/>
                    <a:pt x="730" y="0"/>
                    <a:pt x="639" y="0"/>
                  </a:cubicBezTo>
                  <a:cubicBezTo>
                    <a:pt x="578" y="31"/>
                    <a:pt x="517" y="31"/>
                    <a:pt x="487" y="0"/>
                  </a:cubicBezTo>
                  <a:cubicBezTo>
                    <a:pt x="487" y="0"/>
                    <a:pt x="426" y="0"/>
                    <a:pt x="426" y="31"/>
                  </a:cubicBezTo>
                  <a:cubicBezTo>
                    <a:pt x="426" y="61"/>
                    <a:pt x="335" y="122"/>
                    <a:pt x="365" y="213"/>
                  </a:cubicBezTo>
                  <a:lnTo>
                    <a:pt x="365" y="304"/>
                  </a:lnTo>
                  <a:cubicBezTo>
                    <a:pt x="365" y="335"/>
                    <a:pt x="365" y="365"/>
                    <a:pt x="395" y="395"/>
                  </a:cubicBezTo>
                  <a:lnTo>
                    <a:pt x="395" y="395"/>
                  </a:lnTo>
                  <a:lnTo>
                    <a:pt x="395" y="395"/>
                  </a:lnTo>
                  <a:lnTo>
                    <a:pt x="395" y="395"/>
                  </a:lnTo>
                  <a:lnTo>
                    <a:pt x="395" y="395"/>
                  </a:lnTo>
                  <a:lnTo>
                    <a:pt x="395" y="395"/>
                  </a:lnTo>
                  <a:cubicBezTo>
                    <a:pt x="395" y="426"/>
                    <a:pt x="395" y="456"/>
                    <a:pt x="395" y="487"/>
                  </a:cubicBezTo>
                  <a:cubicBezTo>
                    <a:pt x="395" y="517"/>
                    <a:pt x="395" y="547"/>
                    <a:pt x="395" y="578"/>
                  </a:cubicBezTo>
                  <a:cubicBezTo>
                    <a:pt x="395" y="608"/>
                    <a:pt x="365" y="608"/>
                    <a:pt x="335" y="608"/>
                  </a:cubicBezTo>
                  <a:lnTo>
                    <a:pt x="213" y="547"/>
                  </a:lnTo>
                  <a:cubicBezTo>
                    <a:pt x="213" y="547"/>
                    <a:pt x="183" y="547"/>
                    <a:pt x="152" y="578"/>
                  </a:cubicBezTo>
                  <a:cubicBezTo>
                    <a:pt x="122" y="578"/>
                    <a:pt x="122" y="608"/>
                    <a:pt x="122" y="639"/>
                  </a:cubicBezTo>
                  <a:cubicBezTo>
                    <a:pt x="0" y="699"/>
                    <a:pt x="91" y="882"/>
                    <a:pt x="213" y="8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35;p34"/>
            <p:cNvSpPr/>
            <p:nvPr/>
          </p:nvSpPr>
          <p:spPr>
            <a:xfrm>
              <a:off x="6287977" y="3010772"/>
              <a:ext cx="43320" cy="13259"/>
            </a:xfrm>
            <a:custGeom>
              <a:avLst/>
              <a:gdLst/>
              <a:ahLst/>
              <a:cxnLst/>
              <a:rect l="l" t="t" r="r" b="b"/>
              <a:pathLst>
                <a:path w="2189" h="670" extrusionOk="0">
                  <a:moveTo>
                    <a:pt x="1520" y="578"/>
                  </a:moveTo>
                  <a:cubicBezTo>
                    <a:pt x="1642" y="578"/>
                    <a:pt x="1733" y="578"/>
                    <a:pt x="1824" y="639"/>
                  </a:cubicBezTo>
                  <a:cubicBezTo>
                    <a:pt x="1885" y="669"/>
                    <a:pt x="1915" y="669"/>
                    <a:pt x="1946" y="639"/>
                  </a:cubicBezTo>
                  <a:cubicBezTo>
                    <a:pt x="1976" y="608"/>
                    <a:pt x="2007" y="608"/>
                    <a:pt x="2037" y="639"/>
                  </a:cubicBezTo>
                  <a:lnTo>
                    <a:pt x="2128" y="639"/>
                  </a:lnTo>
                  <a:cubicBezTo>
                    <a:pt x="2159" y="639"/>
                    <a:pt x="2189" y="578"/>
                    <a:pt x="2189" y="547"/>
                  </a:cubicBezTo>
                  <a:cubicBezTo>
                    <a:pt x="2189" y="517"/>
                    <a:pt x="2189" y="487"/>
                    <a:pt x="2159" y="487"/>
                  </a:cubicBezTo>
                  <a:cubicBezTo>
                    <a:pt x="2067" y="487"/>
                    <a:pt x="1946" y="456"/>
                    <a:pt x="1885" y="395"/>
                  </a:cubicBezTo>
                  <a:lnTo>
                    <a:pt x="1824" y="395"/>
                  </a:lnTo>
                  <a:lnTo>
                    <a:pt x="1733" y="395"/>
                  </a:lnTo>
                  <a:cubicBezTo>
                    <a:pt x="1703" y="395"/>
                    <a:pt x="1672" y="395"/>
                    <a:pt x="1672" y="365"/>
                  </a:cubicBezTo>
                  <a:cubicBezTo>
                    <a:pt x="1672" y="365"/>
                    <a:pt x="1672" y="335"/>
                    <a:pt x="1703" y="335"/>
                  </a:cubicBezTo>
                  <a:lnTo>
                    <a:pt x="1763" y="335"/>
                  </a:lnTo>
                  <a:cubicBezTo>
                    <a:pt x="1794" y="335"/>
                    <a:pt x="1824" y="335"/>
                    <a:pt x="1824" y="274"/>
                  </a:cubicBezTo>
                  <a:cubicBezTo>
                    <a:pt x="1794" y="274"/>
                    <a:pt x="1763" y="243"/>
                    <a:pt x="1763" y="243"/>
                  </a:cubicBezTo>
                  <a:cubicBezTo>
                    <a:pt x="1642" y="243"/>
                    <a:pt x="1551" y="243"/>
                    <a:pt x="1429" y="183"/>
                  </a:cubicBezTo>
                  <a:cubicBezTo>
                    <a:pt x="1399" y="183"/>
                    <a:pt x="1338" y="152"/>
                    <a:pt x="1277" y="152"/>
                  </a:cubicBezTo>
                  <a:cubicBezTo>
                    <a:pt x="1216" y="92"/>
                    <a:pt x="1125" y="122"/>
                    <a:pt x="1095" y="183"/>
                  </a:cubicBezTo>
                  <a:cubicBezTo>
                    <a:pt x="1064" y="213"/>
                    <a:pt x="1034" y="243"/>
                    <a:pt x="1004" y="213"/>
                  </a:cubicBezTo>
                  <a:lnTo>
                    <a:pt x="882" y="213"/>
                  </a:lnTo>
                  <a:cubicBezTo>
                    <a:pt x="791" y="243"/>
                    <a:pt x="700" y="183"/>
                    <a:pt x="669" y="122"/>
                  </a:cubicBezTo>
                  <a:cubicBezTo>
                    <a:pt x="578" y="61"/>
                    <a:pt x="487" y="31"/>
                    <a:pt x="396" y="31"/>
                  </a:cubicBezTo>
                  <a:cubicBezTo>
                    <a:pt x="274" y="31"/>
                    <a:pt x="183" y="0"/>
                    <a:pt x="92" y="0"/>
                  </a:cubicBezTo>
                  <a:cubicBezTo>
                    <a:pt x="92" y="61"/>
                    <a:pt x="61" y="152"/>
                    <a:pt x="0" y="183"/>
                  </a:cubicBezTo>
                  <a:cubicBezTo>
                    <a:pt x="0" y="213"/>
                    <a:pt x="0" y="243"/>
                    <a:pt x="31" y="274"/>
                  </a:cubicBezTo>
                  <a:cubicBezTo>
                    <a:pt x="92" y="274"/>
                    <a:pt x="152" y="304"/>
                    <a:pt x="183" y="365"/>
                  </a:cubicBezTo>
                  <a:cubicBezTo>
                    <a:pt x="213" y="395"/>
                    <a:pt x="244" y="395"/>
                    <a:pt x="274" y="395"/>
                  </a:cubicBezTo>
                  <a:cubicBezTo>
                    <a:pt x="365" y="395"/>
                    <a:pt x="426" y="426"/>
                    <a:pt x="487" y="456"/>
                  </a:cubicBezTo>
                  <a:cubicBezTo>
                    <a:pt x="548" y="487"/>
                    <a:pt x="608" y="487"/>
                    <a:pt x="639" y="456"/>
                  </a:cubicBezTo>
                  <a:cubicBezTo>
                    <a:pt x="760" y="456"/>
                    <a:pt x="882" y="487"/>
                    <a:pt x="1004" y="517"/>
                  </a:cubicBezTo>
                  <a:cubicBezTo>
                    <a:pt x="1095" y="578"/>
                    <a:pt x="1216" y="608"/>
                    <a:pt x="1338" y="608"/>
                  </a:cubicBezTo>
                  <a:cubicBezTo>
                    <a:pt x="1399" y="578"/>
                    <a:pt x="1459" y="578"/>
                    <a:pt x="1520" y="5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036;p34"/>
            <p:cNvSpPr/>
            <p:nvPr/>
          </p:nvSpPr>
          <p:spPr>
            <a:xfrm>
              <a:off x="6348134" y="2894673"/>
              <a:ext cx="21057" cy="33109"/>
            </a:xfrm>
            <a:custGeom>
              <a:avLst/>
              <a:gdLst/>
              <a:ahLst/>
              <a:cxnLst/>
              <a:rect l="l" t="t" r="r" b="b"/>
              <a:pathLst>
                <a:path w="1064" h="1673" extrusionOk="0">
                  <a:moveTo>
                    <a:pt x="456" y="62"/>
                  </a:moveTo>
                  <a:cubicBezTo>
                    <a:pt x="395" y="92"/>
                    <a:pt x="334" y="62"/>
                    <a:pt x="274" y="62"/>
                  </a:cubicBezTo>
                  <a:cubicBezTo>
                    <a:pt x="182" y="1"/>
                    <a:pt x="152" y="62"/>
                    <a:pt x="122" y="153"/>
                  </a:cubicBezTo>
                  <a:cubicBezTo>
                    <a:pt x="91" y="183"/>
                    <a:pt x="91" y="214"/>
                    <a:pt x="91" y="244"/>
                  </a:cubicBezTo>
                  <a:cubicBezTo>
                    <a:pt x="91" y="335"/>
                    <a:pt x="61" y="457"/>
                    <a:pt x="61" y="548"/>
                  </a:cubicBezTo>
                  <a:cubicBezTo>
                    <a:pt x="61" y="578"/>
                    <a:pt x="30" y="609"/>
                    <a:pt x="0" y="639"/>
                  </a:cubicBezTo>
                  <a:cubicBezTo>
                    <a:pt x="0" y="639"/>
                    <a:pt x="0" y="670"/>
                    <a:pt x="0" y="670"/>
                  </a:cubicBezTo>
                  <a:cubicBezTo>
                    <a:pt x="0" y="761"/>
                    <a:pt x="30" y="852"/>
                    <a:pt x="61" y="943"/>
                  </a:cubicBezTo>
                  <a:cubicBezTo>
                    <a:pt x="91" y="1004"/>
                    <a:pt x="122" y="1034"/>
                    <a:pt x="182" y="1065"/>
                  </a:cubicBezTo>
                  <a:lnTo>
                    <a:pt x="182" y="1065"/>
                  </a:lnTo>
                  <a:cubicBezTo>
                    <a:pt x="182" y="1065"/>
                    <a:pt x="182" y="1034"/>
                    <a:pt x="182" y="1065"/>
                  </a:cubicBezTo>
                  <a:lnTo>
                    <a:pt x="182" y="1065"/>
                  </a:lnTo>
                  <a:lnTo>
                    <a:pt x="182" y="1065"/>
                  </a:lnTo>
                  <a:cubicBezTo>
                    <a:pt x="182" y="1156"/>
                    <a:pt x="213" y="1217"/>
                    <a:pt x="304" y="1247"/>
                  </a:cubicBezTo>
                  <a:cubicBezTo>
                    <a:pt x="334" y="1247"/>
                    <a:pt x="334" y="1247"/>
                    <a:pt x="365" y="1278"/>
                  </a:cubicBezTo>
                  <a:lnTo>
                    <a:pt x="365" y="1278"/>
                  </a:lnTo>
                  <a:lnTo>
                    <a:pt x="365" y="1278"/>
                  </a:lnTo>
                  <a:lnTo>
                    <a:pt x="456" y="1217"/>
                  </a:lnTo>
                  <a:cubicBezTo>
                    <a:pt x="486" y="1217"/>
                    <a:pt x="517" y="1217"/>
                    <a:pt x="517" y="1217"/>
                  </a:cubicBezTo>
                  <a:lnTo>
                    <a:pt x="578" y="1278"/>
                  </a:lnTo>
                  <a:cubicBezTo>
                    <a:pt x="638" y="1308"/>
                    <a:pt x="699" y="1338"/>
                    <a:pt x="730" y="1278"/>
                  </a:cubicBezTo>
                  <a:lnTo>
                    <a:pt x="730" y="1278"/>
                  </a:lnTo>
                  <a:lnTo>
                    <a:pt x="730" y="1278"/>
                  </a:lnTo>
                  <a:lnTo>
                    <a:pt x="730" y="1278"/>
                  </a:lnTo>
                  <a:lnTo>
                    <a:pt x="730" y="1278"/>
                  </a:lnTo>
                  <a:cubicBezTo>
                    <a:pt x="760" y="1278"/>
                    <a:pt x="790" y="1308"/>
                    <a:pt x="790" y="1308"/>
                  </a:cubicBezTo>
                  <a:cubicBezTo>
                    <a:pt x="821" y="1369"/>
                    <a:pt x="851" y="1430"/>
                    <a:pt x="912" y="1460"/>
                  </a:cubicBezTo>
                  <a:cubicBezTo>
                    <a:pt x="942" y="1460"/>
                    <a:pt x="942" y="1490"/>
                    <a:pt x="912" y="1521"/>
                  </a:cubicBezTo>
                  <a:cubicBezTo>
                    <a:pt x="882" y="1551"/>
                    <a:pt x="851" y="1612"/>
                    <a:pt x="912" y="1642"/>
                  </a:cubicBezTo>
                  <a:cubicBezTo>
                    <a:pt x="942" y="1642"/>
                    <a:pt x="973" y="1642"/>
                    <a:pt x="973" y="1673"/>
                  </a:cubicBezTo>
                  <a:cubicBezTo>
                    <a:pt x="973" y="1673"/>
                    <a:pt x="1034" y="1673"/>
                    <a:pt x="1034" y="1642"/>
                  </a:cubicBezTo>
                  <a:cubicBezTo>
                    <a:pt x="1034" y="1582"/>
                    <a:pt x="1034" y="1521"/>
                    <a:pt x="1064" y="1460"/>
                  </a:cubicBezTo>
                  <a:cubicBezTo>
                    <a:pt x="1064" y="1430"/>
                    <a:pt x="1034" y="1399"/>
                    <a:pt x="1034" y="1399"/>
                  </a:cubicBezTo>
                  <a:cubicBezTo>
                    <a:pt x="973" y="1369"/>
                    <a:pt x="942" y="1338"/>
                    <a:pt x="942" y="1278"/>
                  </a:cubicBezTo>
                  <a:cubicBezTo>
                    <a:pt x="942" y="1217"/>
                    <a:pt x="882" y="1156"/>
                    <a:pt x="821" y="1126"/>
                  </a:cubicBezTo>
                  <a:cubicBezTo>
                    <a:pt x="790" y="1126"/>
                    <a:pt x="760" y="1095"/>
                    <a:pt x="730" y="1065"/>
                  </a:cubicBezTo>
                  <a:cubicBezTo>
                    <a:pt x="699" y="1065"/>
                    <a:pt x="669" y="1065"/>
                    <a:pt x="608" y="1065"/>
                  </a:cubicBezTo>
                  <a:lnTo>
                    <a:pt x="578" y="1095"/>
                  </a:lnTo>
                  <a:lnTo>
                    <a:pt x="547" y="1095"/>
                  </a:lnTo>
                  <a:lnTo>
                    <a:pt x="486" y="1095"/>
                  </a:lnTo>
                  <a:lnTo>
                    <a:pt x="486" y="1034"/>
                  </a:lnTo>
                  <a:cubicBezTo>
                    <a:pt x="486" y="974"/>
                    <a:pt x="547" y="943"/>
                    <a:pt x="456" y="943"/>
                  </a:cubicBezTo>
                  <a:cubicBezTo>
                    <a:pt x="365" y="913"/>
                    <a:pt x="426" y="913"/>
                    <a:pt x="426" y="882"/>
                  </a:cubicBezTo>
                  <a:cubicBezTo>
                    <a:pt x="395" y="822"/>
                    <a:pt x="426" y="761"/>
                    <a:pt x="456" y="730"/>
                  </a:cubicBezTo>
                  <a:cubicBezTo>
                    <a:pt x="456" y="700"/>
                    <a:pt x="486" y="700"/>
                    <a:pt x="517" y="670"/>
                  </a:cubicBezTo>
                  <a:cubicBezTo>
                    <a:pt x="578" y="578"/>
                    <a:pt x="608" y="457"/>
                    <a:pt x="547" y="335"/>
                  </a:cubicBezTo>
                  <a:cubicBezTo>
                    <a:pt x="517" y="275"/>
                    <a:pt x="486" y="183"/>
                    <a:pt x="517" y="123"/>
                  </a:cubicBezTo>
                  <a:cubicBezTo>
                    <a:pt x="517" y="92"/>
                    <a:pt x="486" y="62"/>
                    <a:pt x="456" y="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037;p34"/>
            <p:cNvSpPr/>
            <p:nvPr/>
          </p:nvSpPr>
          <p:spPr>
            <a:xfrm>
              <a:off x="6430533" y="3202047"/>
              <a:ext cx="17455" cy="21057"/>
            </a:xfrm>
            <a:custGeom>
              <a:avLst/>
              <a:gdLst/>
              <a:ahLst/>
              <a:cxnLst/>
              <a:rect l="l" t="t" r="r" b="b"/>
              <a:pathLst>
                <a:path w="882" h="1064" extrusionOk="0">
                  <a:moveTo>
                    <a:pt x="760" y="91"/>
                  </a:moveTo>
                  <a:cubicBezTo>
                    <a:pt x="669" y="91"/>
                    <a:pt x="578" y="122"/>
                    <a:pt x="487" y="152"/>
                  </a:cubicBezTo>
                  <a:cubicBezTo>
                    <a:pt x="426" y="182"/>
                    <a:pt x="365" y="152"/>
                    <a:pt x="304" y="122"/>
                  </a:cubicBezTo>
                  <a:cubicBezTo>
                    <a:pt x="243" y="61"/>
                    <a:pt x="213" y="31"/>
                    <a:pt x="183" y="0"/>
                  </a:cubicBezTo>
                  <a:cubicBezTo>
                    <a:pt x="152" y="0"/>
                    <a:pt x="122" y="0"/>
                    <a:pt x="91" y="0"/>
                  </a:cubicBezTo>
                  <a:cubicBezTo>
                    <a:pt x="61" y="0"/>
                    <a:pt x="31" y="61"/>
                    <a:pt x="31" y="91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61" y="304"/>
                    <a:pt x="31" y="456"/>
                    <a:pt x="0" y="608"/>
                  </a:cubicBezTo>
                  <a:lnTo>
                    <a:pt x="0" y="699"/>
                  </a:lnTo>
                  <a:cubicBezTo>
                    <a:pt x="0" y="760"/>
                    <a:pt x="31" y="821"/>
                    <a:pt x="31" y="912"/>
                  </a:cubicBezTo>
                  <a:cubicBezTo>
                    <a:pt x="61" y="1003"/>
                    <a:pt x="122" y="1034"/>
                    <a:pt x="213" y="1064"/>
                  </a:cubicBezTo>
                  <a:cubicBezTo>
                    <a:pt x="243" y="1064"/>
                    <a:pt x="243" y="1064"/>
                    <a:pt x="274" y="1064"/>
                  </a:cubicBezTo>
                  <a:cubicBezTo>
                    <a:pt x="304" y="1034"/>
                    <a:pt x="335" y="1003"/>
                    <a:pt x="365" y="973"/>
                  </a:cubicBezTo>
                  <a:cubicBezTo>
                    <a:pt x="395" y="942"/>
                    <a:pt x="456" y="912"/>
                    <a:pt x="517" y="912"/>
                  </a:cubicBezTo>
                  <a:cubicBezTo>
                    <a:pt x="547" y="942"/>
                    <a:pt x="578" y="912"/>
                    <a:pt x="578" y="882"/>
                  </a:cubicBezTo>
                  <a:cubicBezTo>
                    <a:pt x="608" y="760"/>
                    <a:pt x="669" y="638"/>
                    <a:pt x="730" y="547"/>
                  </a:cubicBezTo>
                  <a:cubicBezTo>
                    <a:pt x="760" y="547"/>
                    <a:pt x="760" y="517"/>
                    <a:pt x="760" y="517"/>
                  </a:cubicBezTo>
                  <a:cubicBezTo>
                    <a:pt x="791" y="426"/>
                    <a:pt x="821" y="334"/>
                    <a:pt x="851" y="243"/>
                  </a:cubicBezTo>
                  <a:lnTo>
                    <a:pt x="851" y="213"/>
                  </a:lnTo>
                  <a:cubicBezTo>
                    <a:pt x="882" y="152"/>
                    <a:pt x="821" y="91"/>
                    <a:pt x="760" y="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38;p34"/>
            <p:cNvSpPr/>
            <p:nvPr/>
          </p:nvSpPr>
          <p:spPr>
            <a:xfrm>
              <a:off x="5449502" y="2874825"/>
              <a:ext cx="46348" cy="18068"/>
            </a:xfrm>
            <a:custGeom>
              <a:avLst/>
              <a:gdLst/>
              <a:ahLst/>
              <a:cxnLst/>
              <a:rect l="l" t="t" r="r" b="b"/>
              <a:pathLst>
                <a:path w="2342" h="913" extrusionOk="0">
                  <a:moveTo>
                    <a:pt x="2281" y="822"/>
                  </a:moveTo>
                  <a:cubicBezTo>
                    <a:pt x="2311" y="822"/>
                    <a:pt x="2341" y="761"/>
                    <a:pt x="2281" y="730"/>
                  </a:cubicBezTo>
                  <a:cubicBezTo>
                    <a:pt x="2281" y="700"/>
                    <a:pt x="2250" y="670"/>
                    <a:pt x="2220" y="639"/>
                  </a:cubicBezTo>
                  <a:cubicBezTo>
                    <a:pt x="2037" y="578"/>
                    <a:pt x="1855" y="487"/>
                    <a:pt x="1673" y="396"/>
                  </a:cubicBezTo>
                  <a:cubicBezTo>
                    <a:pt x="1612" y="396"/>
                    <a:pt x="1551" y="366"/>
                    <a:pt x="1490" y="335"/>
                  </a:cubicBezTo>
                  <a:cubicBezTo>
                    <a:pt x="1429" y="274"/>
                    <a:pt x="1369" y="244"/>
                    <a:pt x="1308" y="244"/>
                  </a:cubicBezTo>
                  <a:cubicBezTo>
                    <a:pt x="1277" y="214"/>
                    <a:pt x="1247" y="214"/>
                    <a:pt x="1217" y="183"/>
                  </a:cubicBezTo>
                  <a:cubicBezTo>
                    <a:pt x="1156" y="123"/>
                    <a:pt x="1034" y="62"/>
                    <a:pt x="943" y="92"/>
                  </a:cubicBezTo>
                  <a:cubicBezTo>
                    <a:pt x="882" y="92"/>
                    <a:pt x="791" y="62"/>
                    <a:pt x="730" y="31"/>
                  </a:cubicBezTo>
                  <a:cubicBezTo>
                    <a:pt x="700" y="31"/>
                    <a:pt x="639" y="1"/>
                    <a:pt x="609" y="31"/>
                  </a:cubicBezTo>
                  <a:cubicBezTo>
                    <a:pt x="487" y="31"/>
                    <a:pt x="366" y="62"/>
                    <a:pt x="244" y="123"/>
                  </a:cubicBezTo>
                  <a:cubicBezTo>
                    <a:pt x="122" y="183"/>
                    <a:pt x="62" y="244"/>
                    <a:pt x="1" y="366"/>
                  </a:cubicBezTo>
                  <a:lnTo>
                    <a:pt x="1" y="366"/>
                  </a:lnTo>
                  <a:cubicBezTo>
                    <a:pt x="31" y="366"/>
                    <a:pt x="62" y="366"/>
                    <a:pt x="92" y="366"/>
                  </a:cubicBezTo>
                  <a:cubicBezTo>
                    <a:pt x="214" y="305"/>
                    <a:pt x="366" y="244"/>
                    <a:pt x="487" y="183"/>
                  </a:cubicBezTo>
                  <a:cubicBezTo>
                    <a:pt x="518" y="153"/>
                    <a:pt x="548" y="183"/>
                    <a:pt x="578" y="214"/>
                  </a:cubicBezTo>
                  <a:cubicBezTo>
                    <a:pt x="578" y="244"/>
                    <a:pt x="639" y="274"/>
                    <a:pt x="670" y="305"/>
                  </a:cubicBezTo>
                  <a:lnTo>
                    <a:pt x="852" y="335"/>
                  </a:lnTo>
                  <a:cubicBezTo>
                    <a:pt x="913" y="335"/>
                    <a:pt x="943" y="335"/>
                    <a:pt x="974" y="366"/>
                  </a:cubicBezTo>
                  <a:cubicBezTo>
                    <a:pt x="1065" y="396"/>
                    <a:pt x="1156" y="426"/>
                    <a:pt x="1247" y="457"/>
                  </a:cubicBezTo>
                  <a:cubicBezTo>
                    <a:pt x="1277" y="457"/>
                    <a:pt x="1338" y="487"/>
                    <a:pt x="1338" y="518"/>
                  </a:cubicBezTo>
                  <a:cubicBezTo>
                    <a:pt x="1369" y="609"/>
                    <a:pt x="1460" y="670"/>
                    <a:pt x="1551" y="670"/>
                  </a:cubicBezTo>
                  <a:lnTo>
                    <a:pt x="1581" y="670"/>
                  </a:lnTo>
                  <a:cubicBezTo>
                    <a:pt x="1612" y="670"/>
                    <a:pt x="1612" y="700"/>
                    <a:pt x="1581" y="730"/>
                  </a:cubicBezTo>
                  <a:lnTo>
                    <a:pt x="1551" y="761"/>
                  </a:lnTo>
                  <a:cubicBezTo>
                    <a:pt x="1521" y="822"/>
                    <a:pt x="1551" y="852"/>
                    <a:pt x="1581" y="852"/>
                  </a:cubicBezTo>
                  <a:lnTo>
                    <a:pt x="1825" y="852"/>
                  </a:lnTo>
                  <a:cubicBezTo>
                    <a:pt x="2007" y="913"/>
                    <a:pt x="2129" y="852"/>
                    <a:pt x="2281" y="8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39;p34"/>
            <p:cNvSpPr/>
            <p:nvPr/>
          </p:nvSpPr>
          <p:spPr>
            <a:xfrm>
              <a:off x="6104519" y="2453807"/>
              <a:ext cx="18068" cy="21670"/>
            </a:xfrm>
            <a:custGeom>
              <a:avLst/>
              <a:gdLst/>
              <a:ahLst/>
              <a:cxnLst/>
              <a:rect l="l" t="t" r="r" b="b"/>
              <a:pathLst>
                <a:path w="913" h="1095" extrusionOk="0">
                  <a:moveTo>
                    <a:pt x="153" y="456"/>
                  </a:moveTo>
                  <a:lnTo>
                    <a:pt x="153" y="517"/>
                  </a:lnTo>
                  <a:cubicBezTo>
                    <a:pt x="122" y="547"/>
                    <a:pt x="122" y="578"/>
                    <a:pt x="153" y="638"/>
                  </a:cubicBezTo>
                  <a:cubicBezTo>
                    <a:pt x="153" y="730"/>
                    <a:pt x="183" y="821"/>
                    <a:pt x="214" y="912"/>
                  </a:cubicBezTo>
                  <a:cubicBezTo>
                    <a:pt x="214" y="973"/>
                    <a:pt x="244" y="1064"/>
                    <a:pt x="305" y="1094"/>
                  </a:cubicBezTo>
                  <a:cubicBezTo>
                    <a:pt x="335" y="1094"/>
                    <a:pt x="335" y="1094"/>
                    <a:pt x="366" y="1094"/>
                  </a:cubicBezTo>
                  <a:cubicBezTo>
                    <a:pt x="366" y="1094"/>
                    <a:pt x="396" y="1094"/>
                    <a:pt x="396" y="1064"/>
                  </a:cubicBezTo>
                  <a:cubicBezTo>
                    <a:pt x="487" y="973"/>
                    <a:pt x="578" y="881"/>
                    <a:pt x="700" y="821"/>
                  </a:cubicBezTo>
                  <a:cubicBezTo>
                    <a:pt x="761" y="760"/>
                    <a:pt x="791" y="730"/>
                    <a:pt x="852" y="699"/>
                  </a:cubicBezTo>
                  <a:cubicBezTo>
                    <a:pt x="882" y="669"/>
                    <a:pt x="882" y="608"/>
                    <a:pt x="913" y="578"/>
                  </a:cubicBezTo>
                  <a:cubicBezTo>
                    <a:pt x="913" y="547"/>
                    <a:pt x="913" y="517"/>
                    <a:pt x="913" y="486"/>
                  </a:cubicBezTo>
                  <a:cubicBezTo>
                    <a:pt x="882" y="456"/>
                    <a:pt x="852" y="426"/>
                    <a:pt x="852" y="395"/>
                  </a:cubicBezTo>
                  <a:cubicBezTo>
                    <a:pt x="821" y="334"/>
                    <a:pt x="761" y="274"/>
                    <a:pt x="700" y="274"/>
                  </a:cubicBezTo>
                  <a:cubicBezTo>
                    <a:pt x="639" y="243"/>
                    <a:pt x="548" y="182"/>
                    <a:pt x="457" y="152"/>
                  </a:cubicBezTo>
                  <a:cubicBezTo>
                    <a:pt x="366" y="122"/>
                    <a:pt x="305" y="91"/>
                    <a:pt x="214" y="30"/>
                  </a:cubicBezTo>
                  <a:cubicBezTo>
                    <a:pt x="183" y="30"/>
                    <a:pt x="153" y="0"/>
                    <a:pt x="122" y="0"/>
                  </a:cubicBezTo>
                  <a:cubicBezTo>
                    <a:pt x="92" y="0"/>
                    <a:pt x="92" y="30"/>
                    <a:pt x="92" y="30"/>
                  </a:cubicBezTo>
                  <a:cubicBezTo>
                    <a:pt x="31" y="122"/>
                    <a:pt x="1" y="182"/>
                    <a:pt x="62" y="274"/>
                  </a:cubicBezTo>
                  <a:cubicBezTo>
                    <a:pt x="92" y="334"/>
                    <a:pt x="122" y="395"/>
                    <a:pt x="153" y="45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40;p34"/>
            <p:cNvSpPr/>
            <p:nvPr/>
          </p:nvSpPr>
          <p:spPr>
            <a:xfrm>
              <a:off x="6360759" y="2936189"/>
              <a:ext cx="21076" cy="21076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791" y="31"/>
                  </a:moveTo>
                  <a:cubicBezTo>
                    <a:pt x="760" y="31"/>
                    <a:pt x="760" y="31"/>
                    <a:pt x="791" y="31"/>
                  </a:cubicBezTo>
                  <a:cubicBezTo>
                    <a:pt x="760" y="91"/>
                    <a:pt x="760" y="152"/>
                    <a:pt x="730" y="213"/>
                  </a:cubicBezTo>
                  <a:cubicBezTo>
                    <a:pt x="699" y="243"/>
                    <a:pt x="639" y="274"/>
                    <a:pt x="608" y="304"/>
                  </a:cubicBezTo>
                  <a:cubicBezTo>
                    <a:pt x="608" y="304"/>
                    <a:pt x="578" y="335"/>
                    <a:pt x="547" y="365"/>
                  </a:cubicBezTo>
                  <a:lnTo>
                    <a:pt x="487" y="426"/>
                  </a:lnTo>
                  <a:cubicBezTo>
                    <a:pt x="456" y="426"/>
                    <a:pt x="456" y="426"/>
                    <a:pt x="426" y="426"/>
                  </a:cubicBezTo>
                  <a:cubicBezTo>
                    <a:pt x="426" y="426"/>
                    <a:pt x="335" y="335"/>
                    <a:pt x="244" y="426"/>
                  </a:cubicBezTo>
                  <a:cubicBezTo>
                    <a:pt x="213" y="456"/>
                    <a:pt x="152" y="487"/>
                    <a:pt x="92" y="517"/>
                  </a:cubicBezTo>
                  <a:cubicBezTo>
                    <a:pt x="31" y="547"/>
                    <a:pt x="0" y="608"/>
                    <a:pt x="0" y="669"/>
                  </a:cubicBezTo>
                  <a:lnTo>
                    <a:pt x="0" y="669"/>
                  </a:lnTo>
                  <a:lnTo>
                    <a:pt x="0" y="730"/>
                  </a:lnTo>
                  <a:cubicBezTo>
                    <a:pt x="31" y="730"/>
                    <a:pt x="31" y="730"/>
                    <a:pt x="61" y="730"/>
                  </a:cubicBezTo>
                  <a:cubicBezTo>
                    <a:pt x="92" y="699"/>
                    <a:pt x="92" y="669"/>
                    <a:pt x="122" y="669"/>
                  </a:cubicBezTo>
                  <a:cubicBezTo>
                    <a:pt x="213" y="669"/>
                    <a:pt x="304" y="669"/>
                    <a:pt x="365" y="639"/>
                  </a:cubicBezTo>
                  <a:cubicBezTo>
                    <a:pt x="396" y="639"/>
                    <a:pt x="456" y="669"/>
                    <a:pt x="456" y="699"/>
                  </a:cubicBezTo>
                  <a:cubicBezTo>
                    <a:pt x="456" y="730"/>
                    <a:pt x="456" y="760"/>
                    <a:pt x="456" y="821"/>
                  </a:cubicBezTo>
                  <a:cubicBezTo>
                    <a:pt x="456" y="912"/>
                    <a:pt x="517" y="1034"/>
                    <a:pt x="639" y="1034"/>
                  </a:cubicBezTo>
                  <a:cubicBezTo>
                    <a:pt x="669" y="1064"/>
                    <a:pt x="730" y="1064"/>
                    <a:pt x="760" y="1064"/>
                  </a:cubicBezTo>
                  <a:cubicBezTo>
                    <a:pt x="791" y="1064"/>
                    <a:pt x="821" y="1064"/>
                    <a:pt x="851" y="1034"/>
                  </a:cubicBezTo>
                  <a:cubicBezTo>
                    <a:pt x="851" y="1003"/>
                    <a:pt x="882" y="973"/>
                    <a:pt x="851" y="943"/>
                  </a:cubicBezTo>
                  <a:cubicBezTo>
                    <a:pt x="851" y="882"/>
                    <a:pt x="821" y="851"/>
                    <a:pt x="821" y="791"/>
                  </a:cubicBezTo>
                  <a:cubicBezTo>
                    <a:pt x="851" y="730"/>
                    <a:pt x="851" y="760"/>
                    <a:pt x="882" y="760"/>
                  </a:cubicBezTo>
                  <a:cubicBezTo>
                    <a:pt x="882" y="760"/>
                    <a:pt x="912" y="791"/>
                    <a:pt x="912" y="791"/>
                  </a:cubicBezTo>
                  <a:cubicBezTo>
                    <a:pt x="912" y="821"/>
                    <a:pt x="943" y="851"/>
                    <a:pt x="973" y="791"/>
                  </a:cubicBezTo>
                  <a:cubicBezTo>
                    <a:pt x="1034" y="760"/>
                    <a:pt x="1064" y="669"/>
                    <a:pt x="1034" y="608"/>
                  </a:cubicBezTo>
                  <a:cubicBezTo>
                    <a:pt x="1003" y="517"/>
                    <a:pt x="973" y="426"/>
                    <a:pt x="973" y="335"/>
                  </a:cubicBezTo>
                  <a:cubicBezTo>
                    <a:pt x="973" y="274"/>
                    <a:pt x="943" y="243"/>
                    <a:pt x="912" y="213"/>
                  </a:cubicBezTo>
                  <a:cubicBezTo>
                    <a:pt x="851" y="152"/>
                    <a:pt x="821" y="122"/>
                    <a:pt x="791" y="61"/>
                  </a:cubicBezTo>
                  <a:cubicBezTo>
                    <a:pt x="791" y="31"/>
                    <a:pt x="791" y="0"/>
                    <a:pt x="79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41;p34"/>
            <p:cNvSpPr/>
            <p:nvPr/>
          </p:nvSpPr>
          <p:spPr>
            <a:xfrm>
              <a:off x="5494619" y="2890478"/>
              <a:ext cx="27093" cy="12052"/>
            </a:xfrm>
            <a:custGeom>
              <a:avLst/>
              <a:gdLst/>
              <a:ahLst/>
              <a:cxnLst/>
              <a:rect l="l" t="t" r="r" b="b"/>
              <a:pathLst>
                <a:path w="1369" h="609" extrusionOk="0">
                  <a:moveTo>
                    <a:pt x="122" y="487"/>
                  </a:moveTo>
                  <a:cubicBezTo>
                    <a:pt x="183" y="487"/>
                    <a:pt x="213" y="487"/>
                    <a:pt x="274" y="487"/>
                  </a:cubicBezTo>
                  <a:cubicBezTo>
                    <a:pt x="335" y="487"/>
                    <a:pt x="396" y="487"/>
                    <a:pt x="456" y="517"/>
                  </a:cubicBezTo>
                  <a:cubicBezTo>
                    <a:pt x="517" y="517"/>
                    <a:pt x="548" y="578"/>
                    <a:pt x="578" y="608"/>
                  </a:cubicBezTo>
                  <a:cubicBezTo>
                    <a:pt x="608" y="608"/>
                    <a:pt x="608" y="608"/>
                    <a:pt x="639" y="608"/>
                  </a:cubicBezTo>
                  <a:cubicBezTo>
                    <a:pt x="669" y="608"/>
                    <a:pt x="669" y="578"/>
                    <a:pt x="669" y="578"/>
                  </a:cubicBezTo>
                  <a:cubicBezTo>
                    <a:pt x="730" y="517"/>
                    <a:pt x="791" y="456"/>
                    <a:pt x="852" y="487"/>
                  </a:cubicBezTo>
                  <a:cubicBezTo>
                    <a:pt x="882" y="487"/>
                    <a:pt x="912" y="487"/>
                    <a:pt x="943" y="487"/>
                  </a:cubicBezTo>
                  <a:cubicBezTo>
                    <a:pt x="1034" y="426"/>
                    <a:pt x="1156" y="426"/>
                    <a:pt x="1247" y="456"/>
                  </a:cubicBezTo>
                  <a:lnTo>
                    <a:pt x="1308" y="456"/>
                  </a:lnTo>
                  <a:cubicBezTo>
                    <a:pt x="1338" y="426"/>
                    <a:pt x="1368" y="395"/>
                    <a:pt x="1368" y="365"/>
                  </a:cubicBezTo>
                  <a:cubicBezTo>
                    <a:pt x="1368" y="335"/>
                    <a:pt x="1368" y="335"/>
                    <a:pt x="1338" y="335"/>
                  </a:cubicBezTo>
                  <a:cubicBezTo>
                    <a:pt x="1247" y="243"/>
                    <a:pt x="1156" y="183"/>
                    <a:pt x="1064" y="122"/>
                  </a:cubicBezTo>
                  <a:cubicBezTo>
                    <a:pt x="1034" y="91"/>
                    <a:pt x="1004" y="91"/>
                    <a:pt x="973" y="61"/>
                  </a:cubicBezTo>
                  <a:cubicBezTo>
                    <a:pt x="852" y="31"/>
                    <a:pt x="700" y="31"/>
                    <a:pt x="578" y="61"/>
                  </a:cubicBezTo>
                  <a:cubicBezTo>
                    <a:pt x="548" y="91"/>
                    <a:pt x="487" y="61"/>
                    <a:pt x="456" y="31"/>
                  </a:cubicBezTo>
                  <a:lnTo>
                    <a:pt x="426" y="31"/>
                  </a:lnTo>
                  <a:cubicBezTo>
                    <a:pt x="365" y="0"/>
                    <a:pt x="335" y="31"/>
                    <a:pt x="305" y="61"/>
                  </a:cubicBezTo>
                  <a:cubicBezTo>
                    <a:pt x="274" y="91"/>
                    <a:pt x="274" y="122"/>
                    <a:pt x="305" y="122"/>
                  </a:cubicBezTo>
                  <a:cubicBezTo>
                    <a:pt x="365" y="183"/>
                    <a:pt x="365" y="243"/>
                    <a:pt x="365" y="304"/>
                  </a:cubicBezTo>
                  <a:cubicBezTo>
                    <a:pt x="396" y="365"/>
                    <a:pt x="365" y="335"/>
                    <a:pt x="335" y="335"/>
                  </a:cubicBezTo>
                  <a:cubicBezTo>
                    <a:pt x="274" y="304"/>
                    <a:pt x="274" y="335"/>
                    <a:pt x="244" y="335"/>
                  </a:cubicBezTo>
                  <a:cubicBezTo>
                    <a:pt x="213" y="365"/>
                    <a:pt x="92" y="365"/>
                    <a:pt x="31" y="365"/>
                  </a:cubicBezTo>
                  <a:cubicBezTo>
                    <a:pt x="1" y="395"/>
                    <a:pt x="1" y="395"/>
                    <a:pt x="1" y="426"/>
                  </a:cubicBezTo>
                  <a:cubicBezTo>
                    <a:pt x="31" y="456"/>
                    <a:pt x="61" y="487"/>
                    <a:pt x="122" y="4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42;p34"/>
            <p:cNvSpPr/>
            <p:nvPr/>
          </p:nvSpPr>
          <p:spPr>
            <a:xfrm>
              <a:off x="5552362" y="2537413"/>
              <a:ext cx="13853" cy="12646"/>
            </a:xfrm>
            <a:custGeom>
              <a:avLst/>
              <a:gdLst/>
              <a:ahLst/>
              <a:cxnLst/>
              <a:rect l="l" t="t" r="r" b="b"/>
              <a:pathLst>
                <a:path w="700" h="639" extrusionOk="0">
                  <a:moveTo>
                    <a:pt x="31" y="274"/>
                  </a:moveTo>
                  <a:cubicBezTo>
                    <a:pt x="31" y="334"/>
                    <a:pt x="31" y="395"/>
                    <a:pt x="31" y="456"/>
                  </a:cubicBezTo>
                  <a:cubicBezTo>
                    <a:pt x="1" y="547"/>
                    <a:pt x="92" y="638"/>
                    <a:pt x="183" y="638"/>
                  </a:cubicBezTo>
                  <a:cubicBezTo>
                    <a:pt x="244" y="638"/>
                    <a:pt x="305" y="608"/>
                    <a:pt x="335" y="608"/>
                  </a:cubicBezTo>
                  <a:cubicBezTo>
                    <a:pt x="396" y="608"/>
                    <a:pt x="426" y="608"/>
                    <a:pt x="456" y="638"/>
                  </a:cubicBezTo>
                  <a:lnTo>
                    <a:pt x="639" y="638"/>
                  </a:lnTo>
                  <a:cubicBezTo>
                    <a:pt x="669" y="638"/>
                    <a:pt x="700" y="638"/>
                    <a:pt x="700" y="608"/>
                  </a:cubicBezTo>
                  <a:cubicBezTo>
                    <a:pt x="700" y="486"/>
                    <a:pt x="669" y="395"/>
                    <a:pt x="639" y="304"/>
                  </a:cubicBezTo>
                  <a:cubicBezTo>
                    <a:pt x="639" y="213"/>
                    <a:pt x="548" y="122"/>
                    <a:pt x="456" y="122"/>
                  </a:cubicBezTo>
                  <a:cubicBezTo>
                    <a:pt x="365" y="91"/>
                    <a:pt x="274" y="61"/>
                    <a:pt x="183" y="0"/>
                  </a:cubicBezTo>
                  <a:cubicBezTo>
                    <a:pt x="153" y="0"/>
                    <a:pt x="92" y="0"/>
                    <a:pt x="92" y="30"/>
                  </a:cubicBezTo>
                  <a:lnTo>
                    <a:pt x="31" y="152"/>
                  </a:lnTo>
                  <a:cubicBezTo>
                    <a:pt x="31" y="213"/>
                    <a:pt x="1" y="243"/>
                    <a:pt x="31" y="27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43;p34"/>
            <p:cNvSpPr/>
            <p:nvPr/>
          </p:nvSpPr>
          <p:spPr>
            <a:xfrm>
              <a:off x="5552956" y="254040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44;p34"/>
            <p:cNvSpPr/>
            <p:nvPr/>
          </p:nvSpPr>
          <p:spPr>
            <a:xfrm>
              <a:off x="6171898" y="2938584"/>
              <a:ext cx="10845" cy="18068"/>
            </a:xfrm>
            <a:custGeom>
              <a:avLst/>
              <a:gdLst/>
              <a:ahLst/>
              <a:cxnLst/>
              <a:rect l="l" t="t" r="r" b="b"/>
              <a:pathLst>
                <a:path w="548" h="913" extrusionOk="0">
                  <a:moveTo>
                    <a:pt x="213" y="31"/>
                  </a:moveTo>
                  <a:cubicBezTo>
                    <a:pt x="182" y="1"/>
                    <a:pt x="152" y="1"/>
                    <a:pt x="122" y="1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91" y="31"/>
                    <a:pt x="122" y="62"/>
                    <a:pt x="91" y="92"/>
                  </a:cubicBezTo>
                  <a:cubicBezTo>
                    <a:pt x="0" y="335"/>
                    <a:pt x="0" y="578"/>
                    <a:pt x="91" y="822"/>
                  </a:cubicBezTo>
                  <a:cubicBezTo>
                    <a:pt x="122" y="882"/>
                    <a:pt x="182" y="913"/>
                    <a:pt x="243" y="913"/>
                  </a:cubicBezTo>
                  <a:cubicBezTo>
                    <a:pt x="426" y="882"/>
                    <a:pt x="547" y="700"/>
                    <a:pt x="486" y="518"/>
                  </a:cubicBezTo>
                  <a:cubicBezTo>
                    <a:pt x="426" y="335"/>
                    <a:pt x="334" y="153"/>
                    <a:pt x="213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45;p34"/>
            <p:cNvSpPr/>
            <p:nvPr/>
          </p:nvSpPr>
          <p:spPr>
            <a:xfrm>
              <a:off x="5528913" y="2464018"/>
              <a:ext cx="10845" cy="15060"/>
            </a:xfrm>
            <a:custGeom>
              <a:avLst/>
              <a:gdLst/>
              <a:ahLst/>
              <a:cxnLst/>
              <a:rect l="l" t="t" r="r" b="b"/>
              <a:pathLst>
                <a:path w="548" h="761" extrusionOk="0">
                  <a:moveTo>
                    <a:pt x="31" y="669"/>
                  </a:moveTo>
                  <a:cubicBezTo>
                    <a:pt x="31" y="700"/>
                    <a:pt x="61" y="730"/>
                    <a:pt x="91" y="730"/>
                  </a:cubicBezTo>
                  <a:cubicBezTo>
                    <a:pt x="182" y="761"/>
                    <a:pt x="274" y="761"/>
                    <a:pt x="395" y="730"/>
                  </a:cubicBezTo>
                  <a:cubicBezTo>
                    <a:pt x="395" y="730"/>
                    <a:pt x="426" y="700"/>
                    <a:pt x="456" y="700"/>
                  </a:cubicBezTo>
                  <a:cubicBezTo>
                    <a:pt x="456" y="669"/>
                    <a:pt x="456" y="578"/>
                    <a:pt x="517" y="548"/>
                  </a:cubicBezTo>
                  <a:lnTo>
                    <a:pt x="517" y="548"/>
                  </a:lnTo>
                  <a:lnTo>
                    <a:pt x="517" y="548"/>
                  </a:lnTo>
                  <a:lnTo>
                    <a:pt x="517" y="548"/>
                  </a:lnTo>
                  <a:cubicBezTo>
                    <a:pt x="547" y="487"/>
                    <a:pt x="547" y="396"/>
                    <a:pt x="517" y="365"/>
                  </a:cubicBezTo>
                  <a:cubicBezTo>
                    <a:pt x="456" y="274"/>
                    <a:pt x="395" y="183"/>
                    <a:pt x="365" y="122"/>
                  </a:cubicBezTo>
                  <a:cubicBezTo>
                    <a:pt x="365" y="92"/>
                    <a:pt x="334" y="62"/>
                    <a:pt x="334" y="31"/>
                  </a:cubicBezTo>
                  <a:cubicBezTo>
                    <a:pt x="304" y="1"/>
                    <a:pt x="243" y="1"/>
                    <a:pt x="213" y="31"/>
                  </a:cubicBezTo>
                  <a:cubicBezTo>
                    <a:pt x="122" y="122"/>
                    <a:pt x="31" y="244"/>
                    <a:pt x="31" y="365"/>
                  </a:cubicBezTo>
                  <a:cubicBezTo>
                    <a:pt x="31" y="426"/>
                    <a:pt x="31" y="487"/>
                    <a:pt x="0" y="517"/>
                  </a:cubicBezTo>
                  <a:cubicBezTo>
                    <a:pt x="0" y="578"/>
                    <a:pt x="0" y="609"/>
                    <a:pt x="31" y="6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46;p34"/>
            <p:cNvSpPr/>
            <p:nvPr/>
          </p:nvSpPr>
          <p:spPr>
            <a:xfrm>
              <a:off x="5945123" y="2468826"/>
              <a:ext cx="12052" cy="15060"/>
            </a:xfrm>
            <a:custGeom>
              <a:avLst/>
              <a:gdLst/>
              <a:ahLst/>
              <a:cxnLst/>
              <a:rect l="l" t="t" r="r" b="b"/>
              <a:pathLst>
                <a:path w="609" h="761" extrusionOk="0">
                  <a:moveTo>
                    <a:pt x="92" y="366"/>
                  </a:moveTo>
                  <a:cubicBezTo>
                    <a:pt x="1" y="366"/>
                    <a:pt x="1" y="426"/>
                    <a:pt x="1" y="487"/>
                  </a:cubicBezTo>
                  <a:cubicBezTo>
                    <a:pt x="62" y="487"/>
                    <a:pt x="62" y="487"/>
                    <a:pt x="62" y="548"/>
                  </a:cubicBezTo>
                  <a:cubicBezTo>
                    <a:pt x="31" y="639"/>
                    <a:pt x="62" y="609"/>
                    <a:pt x="62" y="639"/>
                  </a:cubicBezTo>
                  <a:cubicBezTo>
                    <a:pt x="62" y="700"/>
                    <a:pt x="92" y="761"/>
                    <a:pt x="153" y="761"/>
                  </a:cubicBezTo>
                  <a:lnTo>
                    <a:pt x="244" y="761"/>
                  </a:lnTo>
                  <a:cubicBezTo>
                    <a:pt x="274" y="761"/>
                    <a:pt x="335" y="761"/>
                    <a:pt x="335" y="730"/>
                  </a:cubicBezTo>
                  <a:cubicBezTo>
                    <a:pt x="366" y="670"/>
                    <a:pt x="396" y="639"/>
                    <a:pt x="396" y="609"/>
                  </a:cubicBezTo>
                  <a:cubicBezTo>
                    <a:pt x="396" y="548"/>
                    <a:pt x="396" y="518"/>
                    <a:pt x="426" y="487"/>
                  </a:cubicBezTo>
                  <a:cubicBezTo>
                    <a:pt x="487" y="457"/>
                    <a:pt x="518" y="366"/>
                    <a:pt x="578" y="305"/>
                  </a:cubicBezTo>
                  <a:cubicBezTo>
                    <a:pt x="609" y="274"/>
                    <a:pt x="609" y="214"/>
                    <a:pt x="578" y="183"/>
                  </a:cubicBezTo>
                  <a:cubicBezTo>
                    <a:pt x="548" y="122"/>
                    <a:pt x="487" y="92"/>
                    <a:pt x="457" y="31"/>
                  </a:cubicBezTo>
                  <a:cubicBezTo>
                    <a:pt x="426" y="1"/>
                    <a:pt x="426" y="31"/>
                    <a:pt x="426" y="31"/>
                  </a:cubicBezTo>
                  <a:cubicBezTo>
                    <a:pt x="335" y="31"/>
                    <a:pt x="305" y="62"/>
                    <a:pt x="305" y="153"/>
                  </a:cubicBezTo>
                  <a:cubicBezTo>
                    <a:pt x="305" y="214"/>
                    <a:pt x="274" y="274"/>
                    <a:pt x="214" y="305"/>
                  </a:cubicBezTo>
                  <a:lnTo>
                    <a:pt x="214" y="305"/>
                  </a:lnTo>
                  <a:lnTo>
                    <a:pt x="214" y="305"/>
                  </a:lnTo>
                  <a:cubicBezTo>
                    <a:pt x="183" y="335"/>
                    <a:pt x="123" y="366"/>
                    <a:pt x="92" y="3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47;p34"/>
            <p:cNvSpPr/>
            <p:nvPr/>
          </p:nvSpPr>
          <p:spPr>
            <a:xfrm>
              <a:off x="6345126" y="2860400"/>
              <a:ext cx="7837" cy="18068"/>
            </a:xfrm>
            <a:custGeom>
              <a:avLst/>
              <a:gdLst/>
              <a:ahLst/>
              <a:cxnLst/>
              <a:rect l="l" t="t" r="r" b="b"/>
              <a:pathLst>
                <a:path w="396" h="913" extrusionOk="0">
                  <a:moveTo>
                    <a:pt x="304" y="0"/>
                  </a:moveTo>
                  <a:cubicBezTo>
                    <a:pt x="274" y="0"/>
                    <a:pt x="243" y="0"/>
                    <a:pt x="243" y="0"/>
                  </a:cubicBezTo>
                  <a:cubicBezTo>
                    <a:pt x="182" y="61"/>
                    <a:pt x="152" y="92"/>
                    <a:pt x="122" y="122"/>
                  </a:cubicBezTo>
                  <a:cubicBezTo>
                    <a:pt x="91" y="183"/>
                    <a:pt x="61" y="244"/>
                    <a:pt x="61" y="304"/>
                  </a:cubicBezTo>
                  <a:cubicBezTo>
                    <a:pt x="0" y="365"/>
                    <a:pt x="0" y="426"/>
                    <a:pt x="0" y="517"/>
                  </a:cubicBezTo>
                  <a:cubicBezTo>
                    <a:pt x="0" y="639"/>
                    <a:pt x="30" y="730"/>
                    <a:pt x="122" y="821"/>
                  </a:cubicBezTo>
                  <a:cubicBezTo>
                    <a:pt x="152" y="852"/>
                    <a:pt x="182" y="882"/>
                    <a:pt x="213" y="912"/>
                  </a:cubicBezTo>
                  <a:cubicBezTo>
                    <a:pt x="243" y="912"/>
                    <a:pt x="243" y="912"/>
                    <a:pt x="243" y="912"/>
                  </a:cubicBezTo>
                  <a:cubicBezTo>
                    <a:pt x="243" y="852"/>
                    <a:pt x="274" y="821"/>
                    <a:pt x="274" y="760"/>
                  </a:cubicBezTo>
                  <a:cubicBezTo>
                    <a:pt x="334" y="669"/>
                    <a:pt x="365" y="548"/>
                    <a:pt x="365" y="426"/>
                  </a:cubicBezTo>
                  <a:cubicBezTo>
                    <a:pt x="365" y="335"/>
                    <a:pt x="365" y="244"/>
                    <a:pt x="395" y="152"/>
                  </a:cubicBezTo>
                  <a:cubicBezTo>
                    <a:pt x="395" y="92"/>
                    <a:pt x="365" y="31"/>
                    <a:pt x="30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48;p34"/>
            <p:cNvSpPr/>
            <p:nvPr/>
          </p:nvSpPr>
          <p:spPr>
            <a:xfrm>
              <a:off x="5963170" y="2456201"/>
              <a:ext cx="12052" cy="16267"/>
            </a:xfrm>
            <a:custGeom>
              <a:avLst/>
              <a:gdLst/>
              <a:ahLst/>
              <a:cxnLst/>
              <a:rect l="l" t="t" r="r" b="b"/>
              <a:pathLst>
                <a:path w="609" h="822" extrusionOk="0">
                  <a:moveTo>
                    <a:pt x="122" y="609"/>
                  </a:moveTo>
                  <a:cubicBezTo>
                    <a:pt x="122" y="609"/>
                    <a:pt x="122" y="609"/>
                    <a:pt x="153" y="639"/>
                  </a:cubicBezTo>
                  <a:lnTo>
                    <a:pt x="153" y="639"/>
                  </a:lnTo>
                  <a:lnTo>
                    <a:pt x="153" y="639"/>
                  </a:lnTo>
                  <a:lnTo>
                    <a:pt x="153" y="639"/>
                  </a:lnTo>
                  <a:lnTo>
                    <a:pt x="62" y="669"/>
                  </a:lnTo>
                  <a:cubicBezTo>
                    <a:pt x="31" y="669"/>
                    <a:pt x="31" y="669"/>
                    <a:pt x="31" y="700"/>
                  </a:cubicBezTo>
                  <a:cubicBezTo>
                    <a:pt x="31" y="730"/>
                    <a:pt x="31" y="730"/>
                    <a:pt x="62" y="730"/>
                  </a:cubicBezTo>
                  <a:cubicBezTo>
                    <a:pt x="122" y="791"/>
                    <a:pt x="214" y="760"/>
                    <a:pt x="274" y="821"/>
                  </a:cubicBezTo>
                  <a:lnTo>
                    <a:pt x="366" y="821"/>
                  </a:lnTo>
                  <a:cubicBezTo>
                    <a:pt x="396" y="821"/>
                    <a:pt x="396" y="821"/>
                    <a:pt x="396" y="791"/>
                  </a:cubicBezTo>
                  <a:cubicBezTo>
                    <a:pt x="426" y="700"/>
                    <a:pt x="487" y="669"/>
                    <a:pt x="548" y="609"/>
                  </a:cubicBezTo>
                  <a:cubicBezTo>
                    <a:pt x="609" y="578"/>
                    <a:pt x="609" y="548"/>
                    <a:pt x="548" y="487"/>
                  </a:cubicBezTo>
                  <a:cubicBezTo>
                    <a:pt x="518" y="457"/>
                    <a:pt x="548" y="487"/>
                    <a:pt x="548" y="487"/>
                  </a:cubicBezTo>
                  <a:lnTo>
                    <a:pt x="548" y="487"/>
                  </a:lnTo>
                  <a:lnTo>
                    <a:pt x="548" y="487"/>
                  </a:lnTo>
                  <a:cubicBezTo>
                    <a:pt x="518" y="517"/>
                    <a:pt x="487" y="517"/>
                    <a:pt x="487" y="487"/>
                  </a:cubicBezTo>
                  <a:lnTo>
                    <a:pt x="487" y="487"/>
                  </a:lnTo>
                  <a:cubicBezTo>
                    <a:pt x="457" y="487"/>
                    <a:pt x="426" y="457"/>
                    <a:pt x="396" y="457"/>
                  </a:cubicBezTo>
                  <a:cubicBezTo>
                    <a:pt x="396" y="457"/>
                    <a:pt x="366" y="426"/>
                    <a:pt x="366" y="426"/>
                  </a:cubicBezTo>
                  <a:cubicBezTo>
                    <a:pt x="396" y="305"/>
                    <a:pt x="305" y="213"/>
                    <a:pt x="366" y="92"/>
                  </a:cubicBezTo>
                  <a:cubicBezTo>
                    <a:pt x="366" y="92"/>
                    <a:pt x="366" y="61"/>
                    <a:pt x="335" y="61"/>
                  </a:cubicBezTo>
                  <a:cubicBezTo>
                    <a:pt x="244" y="1"/>
                    <a:pt x="183" y="61"/>
                    <a:pt x="183" y="122"/>
                  </a:cubicBezTo>
                  <a:cubicBezTo>
                    <a:pt x="183" y="213"/>
                    <a:pt x="153" y="305"/>
                    <a:pt x="122" y="396"/>
                  </a:cubicBezTo>
                  <a:cubicBezTo>
                    <a:pt x="122" y="396"/>
                    <a:pt x="122" y="426"/>
                    <a:pt x="153" y="457"/>
                  </a:cubicBezTo>
                  <a:cubicBezTo>
                    <a:pt x="183" y="457"/>
                    <a:pt x="153" y="457"/>
                    <a:pt x="153" y="457"/>
                  </a:cubicBezTo>
                  <a:cubicBezTo>
                    <a:pt x="153" y="457"/>
                    <a:pt x="153" y="457"/>
                    <a:pt x="122" y="487"/>
                  </a:cubicBezTo>
                  <a:cubicBezTo>
                    <a:pt x="92" y="487"/>
                    <a:pt x="31" y="487"/>
                    <a:pt x="31" y="517"/>
                  </a:cubicBezTo>
                  <a:cubicBezTo>
                    <a:pt x="1" y="578"/>
                    <a:pt x="62" y="578"/>
                    <a:pt x="122" y="609"/>
                  </a:cubicBezTo>
                  <a:close/>
                  <a:moveTo>
                    <a:pt x="305" y="517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49;p34"/>
            <p:cNvSpPr/>
            <p:nvPr/>
          </p:nvSpPr>
          <p:spPr>
            <a:xfrm>
              <a:off x="5510866" y="2506128"/>
              <a:ext cx="9638" cy="12052"/>
            </a:xfrm>
            <a:custGeom>
              <a:avLst/>
              <a:gdLst/>
              <a:ahLst/>
              <a:cxnLst/>
              <a:rect l="l" t="t" r="r" b="b"/>
              <a:pathLst>
                <a:path w="487" h="609" extrusionOk="0">
                  <a:moveTo>
                    <a:pt x="31" y="213"/>
                  </a:moveTo>
                  <a:cubicBezTo>
                    <a:pt x="0" y="274"/>
                    <a:pt x="0" y="335"/>
                    <a:pt x="31" y="396"/>
                  </a:cubicBezTo>
                  <a:cubicBezTo>
                    <a:pt x="91" y="456"/>
                    <a:pt x="183" y="517"/>
                    <a:pt x="243" y="548"/>
                  </a:cubicBezTo>
                  <a:cubicBezTo>
                    <a:pt x="243" y="578"/>
                    <a:pt x="274" y="578"/>
                    <a:pt x="274" y="578"/>
                  </a:cubicBezTo>
                  <a:cubicBezTo>
                    <a:pt x="335" y="608"/>
                    <a:pt x="395" y="578"/>
                    <a:pt x="426" y="548"/>
                  </a:cubicBezTo>
                  <a:cubicBezTo>
                    <a:pt x="456" y="456"/>
                    <a:pt x="456" y="396"/>
                    <a:pt x="487" y="335"/>
                  </a:cubicBezTo>
                  <a:cubicBezTo>
                    <a:pt x="487" y="304"/>
                    <a:pt x="487" y="274"/>
                    <a:pt x="487" y="213"/>
                  </a:cubicBezTo>
                  <a:cubicBezTo>
                    <a:pt x="487" y="152"/>
                    <a:pt x="456" y="92"/>
                    <a:pt x="395" y="31"/>
                  </a:cubicBezTo>
                  <a:cubicBezTo>
                    <a:pt x="365" y="0"/>
                    <a:pt x="335" y="0"/>
                    <a:pt x="274" y="0"/>
                  </a:cubicBezTo>
                  <a:lnTo>
                    <a:pt x="213" y="0"/>
                  </a:lnTo>
                  <a:cubicBezTo>
                    <a:pt x="152" y="92"/>
                    <a:pt x="91" y="152"/>
                    <a:pt x="31" y="21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050;p34"/>
            <p:cNvSpPr/>
            <p:nvPr/>
          </p:nvSpPr>
          <p:spPr>
            <a:xfrm>
              <a:off x="5515081" y="2506128"/>
              <a:ext cx="0" cy="20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051;p34"/>
            <p:cNvSpPr/>
            <p:nvPr/>
          </p:nvSpPr>
          <p:spPr>
            <a:xfrm>
              <a:off x="6274739" y="2453194"/>
              <a:ext cx="16267" cy="7243"/>
            </a:xfrm>
            <a:custGeom>
              <a:avLst/>
              <a:gdLst/>
              <a:ahLst/>
              <a:cxnLst/>
              <a:rect l="l" t="t" r="r" b="b"/>
              <a:pathLst>
                <a:path w="822" h="366" extrusionOk="0">
                  <a:moveTo>
                    <a:pt x="153" y="244"/>
                  </a:moveTo>
                  <a:cubicBezTo>
                    <a:pt x="274" y="305"/>
                    <a:pt x="396" y="335"/>
                    <a:pt x="548" y="335"/>
                  </a:cubicBezTo>
                  <a:cubicBezTo>
                    <a:pt x="578" y="365"/>
                    <a:pt x="639" y="365"/>
                    <a:pt x="669" y="335"/>
                  </a:cubicBezTo>
                  <a:cubicBezTo>
                    <a:pt x="730" y="335"/>
                    <a:pt x="791" y="274"/>
                    <a:pt x="821" y="213"/>
                  </a:cubicBezTo>
                  <a:cubicBezTo>
                    <a:pt x="821" y="183"/>
                    <a:pt x="821" y="153"/>
                    <a:pt x="821" y="122"/>
                  </a:cubicBezTo>
                  <a:cubicBezTo>
                    <a:pt x="791" y="61"/>
                    <a:pt x="700" y="1"/>
                    <a:pt x="609" y="1"/>
                  </a:cubicBezTo>
                  <a:cubicBezTo>
                    <a:pt x="548" y="1"/>
                    <a:pt x="487" y="31"/>
                    <a:pt x="426" y="31"/>
                  </a:cubicBezTo>
                  <a:cubicBezTo>
                    <a:pt x="366" y="61"/>
                    <a:pt x="305" y="61"/>
                    <a:pt x="244" y="31"/>
                  </a:cubicBezTo>
                  <a:cubicBezTo>
                    <a:pt x="214" y="31"/>
                    <a:pt x="183" y="31"/>
                    <a:pt x="183" y="31"/>
                  </a:cubicBezTo>
                  <a:cubicBezTo>
                    <a:pt x="122" y="61"/>
                    <a:pt x="92" y="61"/>
                    <a:pt x="62" y="31"/>
                  </a:cubicBezTo>
                  <a:cubicBezTo>
                    <a:pt x="31" y="31"/>
                    <a:pt x="1" y="92"/>
                    <a:pt x="31" y="92"/>
                  </a:cubicBezTo>
                  <a:cubicBezTo>
                    <a:pt x="31" y="153"/>
                    <a:pt x="92" y="213"/>
                    <a:pt x="153" y="24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52;p34"/>
            <p:cNvSpPr/>
            <p:nvPr/>
          </p:nvSpPr>
          <p:spPr>
            <a:xfrm>
              <a:off x="6478045" y="3002955"/>
              <a:ext cx="18662" cy="10231"/>
            </a:xfrm>
            <a:custGeom>
              <a:avLst/>
              <a:gdLst/>
              <a:ahLst/>
              <a:cxnLst/>
              <a:rect l="l" t="t" r="r" b="b"/>
              <a:pathLst>
                <a:path w="943" h="517" extrusionOk="0">
                  <a:moveTo>
                    <a:pt x="882" y="0"/>
                  </a:moveTo>
                  <a:cubicBezTo>
                    <a:pt x="821" y="0"/>
                    <a:pt x="760" y="0"/>
                    <a:pt x="760" y="91"/>
                  </a:cubicBezTo>
                  <a:cubicBezTo>
                    <a:pt x="730" y="183"/>
                    <a:pt x="639" y="243"/>
                    <a:pt x="548" y="274"/>
                  </a:cubicBezTo>
                  <a:cubicBezTo>
                    <a:pt x="517" y="274"/>
                    <a:pt x="456" y="274"/>
                    <a:pt x="426" y="243"/>
                  </a:cubicBezTo>
                  <a:lnTo>
                    <a:pt x="426" y="243"/>
                  </a:lnTo>
                  <a:lnTo>
                    <a:pt x="426" y="243"/>
                  </a:lnTo>
                  <a:lnTo>
                    <a:pt x="426" y="243"/>
                  </a:lnTo>
                  <a:cubicBezTo>
                    <a:pt x="335" y="243"/>
                    <a:pt x="244" y="274"/>
                    <a:pt x="153" y="274"/>
                  </a:cubicBezTo>
                  <a:lnTo>
                    <a:pt x="92" y="274"/>
                  </a:lnTo>
                  <a:cubicBezTo>
                    <a:pt x="92" y="274"/>
                    <a:pt x="61" y="274"/>
                    <a:pt x="61" y="274"/>
                  </a:cubicBezTo>
                  <a:cubicBezTo>
                    <a:pt x="31" y="274"/>
                    <a:pt x="31" y="274"/>
                    <a:pt x="31" y="304"/>
                  </a:cubicBezTo>
                  <a:cubicBezTo>
                    <a:pt x="1" y="304"/>
                    <a:pt x="1" y="335"/>
                    <a:pt x="31" y="365"/>
                  </a:cubicBezTo>
                  <a:cubicBezTo>
                    <a:pt x="183" y="487"/>
                    <a:pt x="396" y="517"/>
                    <a:pt x="578" y="456"/>
                  </a:cubicBezTo>
                  <a:cubicBezTo>
                    <a:pt x="578" y="456"/>
                    <a:pt x="608" y="456"/>
                    <a:pt x="608" y="456"/>
                  </a:cubicBezTo>
                  <a:cubicBezTo>
                    <a:pt x="700" y="395"/>
                    <a:pt x="760" y="335"/>
                    <a:pt x="852" y="304"/>
                  </a:cubicBezTo>
                  <a:cubicBezTo>
                    <a:pt x="852" y="274"/>
                    <a:pt x="852" y="274"/>
                    <a:pt x="882" y="243"/>
                  </a:cubicBezTo>
                  <a:cubicBezTo>
                    <a:pt x="882" y="183"/>
                    <a:pt x="912" y="152"/>
                    <a:pt x="943" y="91"/>
                  </a:cubicBezTo>
                  <a:cubicBezTo>
                    <a:pt x="943" y="61"/>
                    <a:pt x="943" y="31"/>
                    <a:pt x="88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053;p34"/>
            <p:cNvSpPr/>
            <p:nvPr/>
          </p:nvSpPr>
          <p:spPr>
            <a:xfrm>
              <a:off x="5485596" y="2452600"/>
              <a:ext cx="12646" cy="9044"/>
            </a:xfrm>
            <a:custGeom>
              <a:avLst/>
              <a:gdLst/>
              <a:ahLst/>
              <a:cxnLst/>
              <a:rect l="l" t="t" r="r" b="b"/>
              <a:pathLst>
                <a:path w="639" h="457" extrusionOk="0">
                  <a:moveTo>
                    <a:pt x="31" y="213"/>
                  </a:moveTo>
                  <a:cubicBezTo>
                    <a:pt x="92" y="213"/>
                    <a:pt x="183" y="243"/>
                    <a:pt x="213" y="304"/>
                  </a:cubicBezTo>
                  <a:cubicBezTo>
                    <a:pt x="274" y="304"/>
                    <a:pt x="305" y="365"/>
                    <a:pt x="365" y="395"/>
                  </a:cubicBezTo>
                  <a:cubicBezTo>
                    <a:pt x="457" y="456"/>
                    <a:pt x="609" y="395"/>
                    <a:pt x="639" y="274"/>
                  </a:cubicBezTo>
                  <a:cubicBezTo>
                    <a:pt x="639" y="243"/>
                    <a:pt x="639" y="213"/>
                    <a:pt x="639" y="183"/>
                  </a:cubicBezTo>
                  <a:cubicBezTo>
                    <a:pt x="639" y="183"/>
                    <a:pt x="639" y="152"/>
                    <a:pt x="639" y="152"/>
                  </a:cubicBezTo>
                  <a:cubicBezTo>
                    <a:pt x="639" y="61"/>
                    <a:pt x="609" y="0"/>
                    <a:pt x="517" y="31"/>
                  </a:cubicBezTo>
                  <a:cubicBezTo>
                    <a:pt x="426" y="31"/>
                    <a:pt x="365" y="61"/>
                    <a:pt x="274" y="61"/>
                  </a:cubicBezTo>
                  <a:cubicBezTo>
                    <a:pt x="213" y="31"/>
                    <a:pt x="153" y="31"/>
                    <a:pt x="92" y="61"/>
                  </a:cubicBezTo>
                  <a:cubicBezTo>
                    <a:pt x="61" y="61"/>
                    <a:pt x="31" y="61"/>
                    <a:pt x="31" y="91"/>
                  </a:cubicBezTo>
                  <a:cubicBezTo>
                    <a:pt x="1" y="91"/>
                    <a:pt x="1" y="122"/>
                    <a:pt x="31" y="122"/>
                  </a:cubicBezTo>
                  <a:cubicBezTo>
                    <a:pt x="1" y="152"/>
                    <a:pt x="1" y="183"/>
                    <a:pt x="31" y="21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054;p34"/>
            <p:cNvSpPr/>
            <p:nvPr/>
          </p:nvSpPr>
          <p:spPr>
            <a:xfrm>
              <a:off x="6271137" y="2479057"/>
              <a:ext cx="12646" cy="8450"/>
            </a:xfrm>
            <a:custGeom>
              <a:avLst/>
              <a:gdLst/>
              <a:ahLst/>
              <a:cxnLst/>
              <a:rect l="l" t="t" r="r" b="b"/>
              <a:pathLst>
                <a:path w="639" h="427" extrusionOk="0">
                  <a:moveTo>
                    <a:pt x="0" y="426"/>
                  </a:moveTo>
                  <a:cubicBezTo>
                    <a:pt x="31" y="426"/>
                    <a:pt x="31" y="426"/>
                    <a:pt x="31" y="426"/>
                  </a:cubicBezTo>
                  <a:cubicBezTo>
                    <a:pt x="122" y="365"/>
                    <a:pt x="213" y="365"/>
                    <a:pt x="304" y="365"/>
                  </a:cubicBezTo>
                  <a:cubicBezTo>
                    <a:pt x="396" y="365"/>
                    <a:pt x="487" y="335"/>
                    <a:pt x="578" y="335"/>
                  </a:cubicBezTo>
                  <a:cubicBezTo>
                    <a:pt x="639" y="305"/>
                    <a:pt x="639" y="274"/>
                    <a:pt x="639" y="213"/>
                  </a:cubicBezTo>
                  <a:cubicBezTo>
                    <a:pt x="578" y="153"/>
                    <a:pt x="517" y="92"/>
                    <a:pt x="426" y="61"/>
                  </a:cubicBezTo>
                  <a:cubicBezTo>
                    <a:pt x="396" y="31"/>
                    <a:pt x="335" y="31"/>
                    <a:pt x="304" y="1"/>
                  </a:cubicBezTo>
                  <a:cubicBezTo>
                    <a:pt x="244" y="1"/>
                    <a:pt x="213" y="1"/>
                    <a:pt x="152" y="1"/>
                  </a:cubicBezTo>
                  <a:cubicBezTo>
                    <a:pt x="122" y="1"/>
                    <a:pt x="61" y="31"/>
                    <a:pt x="61" y="92"/>
                  </a:cubicBezTo>
                  <a:cubicBezTo>
                    <a:pt x="61" y="153"/>
                    <a:pt x="31" y="183"/>
                    <a:pt x="31" y="305"/>
                  </a:cubicBezTo>
                  <a:lnTo>
                    <a:pt x="0" y="396"/>
                  </a:lnTo>
                  <a:cubicBezTo>
                    <a:pt x="0" y="396"/>
                    <a:pt x="0" y="426"/>
                    <a:pt x="0" y="4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055;p34"/>
            <p:cNvSpPr/>
            <p:nvPr/>
          </p:nvSpPr>
          <p:spPr>
            <a:xfrm>
              <a:off x="6297001" y="2888064"/>
              <a:ext cx="10845" cy="9638"/>
            </a:xfrm>
            <a:custGeom>
              <a:avLst/>
              <a:gdLst/>
              <a:ahLst/>
              <a:cxnLst/>
              <a:rect l="l" t="t" r="r" b="b"/>
              <a:pathLst>
                <a:path w="548" h="487" extrusionOk="0">
                  <a:moveTo>
                    <a:pt x="548" y="122"/>
                  </a:moveTo>
                  <a:cubicBezTo>
                    <a:pt x="517" y="92"/>
                    <a:pt x="517" y="61"/>
                    <a:pt x="487" y="31"/>
                  </a:cubicBezTo>
                  <a:cubicBezTo>
                    <a:pt x="456" y="31"/>
                    <a:pt x="426" y="1"/>
                    <a:pt x="396" y="1"/>
                  </a:cubicBezTo>
                  <a:lnTo>
                    <a:pt x="365" y="1"/>
                  </a:lnTo>
                  <a:cubicBezTo>
                    <a:pt x="244" y="1"/>
                    <a:pt x="122" y="61"/>
                    <a:pt x="31" y="153"/>
                  </a:cubicBezTo>
                  <a:cubicBezTo>
                    <a:pt x="31" y="183"/>
                    <a:pt x="31" y="183"/>
                    <a:pt x="31" y="213"/>
                  </a:cubicBezTo>
                  <a:cubicBezTo>
                    <a:pt x="0" y="305"/>
                    <a:pt x="61" y="426"/>
                    <a:pt x="152" y="457"/>
                  </a:cubicBezTo>
                  <a:cubicBezTo>
                    <a:pt x="244" y="487"/>
                    <a:pt x="365" y="457"/>
                    <a:pt x="426" y="365"/>
                  </a:cubicBezTo>
                  <a:cubicBezTo>
                    <a:pt x="487" y="274"/>
                    <a:pt x="517" y="183"/>
                    <a:pt x="548" y="1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056;p34"/>
            <p:cNvSpPr/>
            <p:nvPr/>
          </p:nvSpPr>
          <p:spPr>
            <a:xfrm>
              <a:off x="5851306" y="2787024"/>
              <a:ext cx="6630" cy="13853"/>
            </a:xfrm>
            <a:custGeom>
              <a:avLst/>
              <a:gdLst/>
              <a:ahLst/>
              <a:cxnLst/>
              <a:rect l="l" t="t" r="r" b="b"/>
              <a:pathLst>
                <a:path w="335" h="700" extrusionOk="0">
                  <a:moveTo>
                    <a:pt x="0" y="213"/>
                  </a:moveTo>
                  <a:cubicBezTo>
                    <a:pt x="31" y="304"/>
                    <a:pt x="61" y="395"/>
                    <a:pt x="61" y="517"/>
                  </a:cubicBezTo>
                  <a:cubicBezTo>
                    <a:pt x="61" y="669"/>
                    <a:pt x="122" y="699"/>
                    <a:pt x="274" y="608"/>
                  </a:cubicBezTo>
                  <a:cubicBezTo>
                    <a:pt x="304" y="608"/>
                    <a:pt x="335" y="578"/>
                    <a:pt x="335" y="547"/>
                  </a:cubicBezTo>
                  <a:lnTo>
                    <a:pt x="335" y="365"/>
                  </a:lnTo>
                  <a:lnTo>
                    <a:pt x="335" y="365"/>
                  </a:lnTo>
                  <a:lnTo>
                    <a:pt x="335" y="274"/>
                  </a:lnTo>
                  <a:cubicBezTo>
                    <a:pt x="335" y="243"/>
                    <a:pt x="335" y="213"/>
                    <a:pt x="335" y="183"/>
                  </a:cubicBezTo>
                  <a:cubicBezTo>
                    <a:pt x="335" y="91"/>
                    <a:pt x="243" y="0"/>
                    <a:pt x="122" y="61"/>
                  </a:cubicBezTo>
                  <a:lnTo>
                    <a:pt x="31" y="122"/>
                  </a:lnTo>
                  <a:cubicBezTo>
                    <a:pt x="0" y="152"/>
                    <a:pt x="0" y="183"/>
                    <a:pt x="0" y="21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057;p34"/>
            <p:cNvSpPr/>
            <p:nvPr/>
          </p:nvSpPr>
          <p:spPr>
            <a:xfrm>
              <a:off x="5542745" y="2592742"/>
              <a:ext cx="10231" cy="9638"/>
            </a:xfrm>
            <a:custGeom>
              <a:avLst/>
              <a:gdLst/>
              <a:ahLst/>
              <a:cxnLst/>
              <a:rect l="l" t="t" r="r" b="b"/>
              <a:pathLst>
                <a:path w="517" h="487" extrusionOk="0">
                  <a:moveTo>
                    <a:pt x="31" y="335"/>
                  </a:moveTo>
                  <a:cubicBezTo>
                    <a:pt x="0" y="396"/>
                    <a:pt x="61" y="487"/>
                    <a:pt x="122" y="487"/>
                  </a:cubicBezTo>
                  <a:cubicBezTo>
                    <a:pt x="274" y="487"/>
                    <a:pt x="395" y="426"/>
                    <a:pt x="456" y="274"/>
                  </a:cubicBezTo>
                  <a:lnTo>
                    <a:pt x="517" y="152"/>
                  </a:lnTo>
                  <a:cubicBezTo>
                    <a:pt x="517" y="122"/>
                    <a:pt x="487" y="61"/>
                    <a:pt x="456" y="31"/>
                  </a:cubicBezTo>
                  <a:cubicBezTo>
                    <a:pt x="395" y="0"/>
                    <a:pt x="304" y="0"/>
                    <a:pt x="243" y="31"/>
                  </a:cubicBezTo>
                  <a:cubicBezTo>
                    <a:pt x="152" y="122"/>
                    <a:pt x="61" y="213"/>
                    <a:pt x="31" y="304"/>
                  </a:cubicBezTo>
                  <a:cubicBezTo>
                    <a:pt x="31" y="304"/>
                    <a:pt x="31" y="335"/>
                    <a:pt x="31" y="3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058;p34"/>
            <p:cNvSpPr/>
            <p:nvPr/>
          </p:nvSpPr>
          <p:spPr>
            <a:xfrm>
              <a:off x="5285297" y="2675140"/>
              <a:ext cx="5442" cy="15654"/>
            </a:xfrm>
            <a:custGeom>
              <a:avLst/>
              <a:gdLst/>
              <a:ahLst/>
              <a:cxnLst/>
              <a:rect l="l" t="t" r="r" b="b"/>
              <a:pathLst>
                <a:path w="275" h="791" extrusionOk="0">
                  <a:moveTo>
                    <a:pt x="153" y="1"/>
                  </a:moveTo>
                  <a:cubicBezTo>
                    <a:pt x="122" y="1"/>
                    <a:pt x="62" y="1"/>
                    <a:pt x="62" y="31"/>
                  </a:cubicBezTo>
                  <a:cubicBezTo>
                    <a:pt x="31" y="61"/>
                    <a:pt x="1" y="122"/>
                    <a:pt x="1" y="153"/>
                  </a:cubicBezTo>
                  <a:lnTo>
                    <a:pt x="1" y="305"/>
                  </a:lnTo>
                  <a:lnTo>
                    <a:pt x="1" y="305"/>
                  </a:lnTo>
                  <a:lnTo>
                    <a:pt x="1" y="457"/>
                  </a:lnTo>
                  <a:cubicBezTo>
                    <a:pt x="1" y="548"/>
                    <a:pt x="31" y="669"/>
                    <a:pt x="92" y="760"/>
                  </a:cubicBezTo>
                  <a:cubicBezTo>
                    <a:pt x="92" y="760"/>
                    <a:pt x="122" y="791"/>
                    <a:pt x="122" y="791"/>
                  </a:cubicBezTo>
                  <a:lnTo>
                    <a:pt x="183" y="791"/>
                  </a:lnTo>
                  <a:cubicBezTo>
                    <a:pt x="183" y="791"/>
                    <a:pt x="183" y="760"/>
                    <a:pt x="183" y="760"/>
                  </a:cubicBezTo>
                  <a:cubicBezTo>
                    <a:pt x="122" y="639"/>
                    <a:pt x="153" y="487"/>
                    <a:pt x="214" y="365"/>
                  </a:cubicBezTo>
                  <a:cubicBezTo>
                    <a:pt x="214" y="274"/>
                    <a:pt x="244" y="213"/>
                    <a:pt x="274" y="122"/>
                  </a:cubicBezTo>
                  <a:lnTo>
                    <a:pt x="274" y="61"/>
                  </a:lnTo>
                  <a:cubicBezTo>
                    <a:pt x="274" y="61"/>
                    <a:pt x="183" y="31"/>
                    <a:pt x="15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059;p34"/>
            <p:cNvSpPr/>
            <p:nvPr/>
          </p:nvSpPr>
          <p:spPr>
            <a:xfrm>
              <a:off x="6366161" y="3022803"/>
              <a:ext cx="16267" cy="9044"/>
            </a:xfrm>
            <a:custGeom>
              <a:avLst/>
              <a:gdLst/>
              <a:ahLst/>
              <a:cxnLst/>
              <a:rect l="l" t="t" r="r" b="b"/>
              <a:pathLst>
                <a:path w="822" h="457" extrusionOk="0">
                  <a:moveTo>
                    <a:pt x="92" y="456"/>
                  </a:moveTo>
                  <a:cubicBezTo>
                    <a:pt x="183" y="426"/>
                    <a:pt x="274" y="365"/>
                    <a:pt x="335" y="304"/>
                  </a:cubicBezTo>
                  <a:cubicBezTo>
                    <a:pt x="396" y="243"/>
                    <a:pt x="518" y="183"/>
                    <a:pt x="609" y="183"/>
                  </a:cubicBezTo>
                  <a:cubicBezTo>
                    <a:pt x="670" y="152"/>
                    <a:pt x="700" y="152"/>
                    <a:pt x="730" y="122"/>
                  </a:cubicBezTo>
                  <a:cubicBezTo>
                    <a:pt x="761" y="91"/>
                    <a:pt x="822" y="91"/>
                    <a:pt x="822" y="31"/>
                  </a:cubicBezTo>
                  <a:cubicBezTo>
                    <a:pt x="822" y="0"/>
                    <a:pt x="791" y="0"/>
                    <a:pt x="730" y="0"/>
                  </a:cubicBezTo>
                  <a:cubicBezTo>
                    <a:pt x="578" y="0"/>
                    <a:pt x="426" y="31"/>
                    <a:pt x="305" y="91"/>
                  </a:cubicBezTo>
                  <a:cubicBezTo>
                    <a:pt x="274" y="122"/>
                    <a:pt x="214" y="122"/>
                    <a:pt x="183" y="152"/>
                  </a:cubicBezTo>
                  <a:cubicBezTo>
                    <a:pt x="153" y="152"/>
                    <a:pt x="123" y="183"/>
                    <a:pt x="92" y="243"/>
                  </a:cubicBezTo>
                  <a:cubicBezTo>
                    <a:pt x="31" y="274"/>
                    <a:pt x="1" y="365"/>
                    <a:pt x="1" y="456"/>
                  </a:cubicBezTo>
                  <a:cubicBezTo>
                    <a:pt x="31" y="456"/>
                    <a:pt x="62" y="456"/>
                    <a:pt x="92" y="45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060;p34"/>
            <p:cNvSpPr/>
            <p:nvPr/>
          </p:nvSpPr>
          <p:spPr>
            <a:xfrm>
              <a:off x="5175828" y="2554253"/>
              <a:ext cx="10251" cy="10231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31" y="213"/>
                  </a:moveTo>
                  <a:cubicBezTo>
                    <a:pt x="31" y="213"/>
                    <a:pt x="62" y="243"/>
                    <a:pt x="92" y="243"/>
                  </a:cubicBezTo>
                  <a:cubicBezTo>
                    <a:pt x="153" y="243"/>
                    <a:pt x="214" y="274"/>
                    <a:pt x="214" y="334"/>
                  </a:cubicBezTo>
                  <a:cubicBezTo>
                    <a:pt x="244" y="365"/>
                    <a:pt x="244" y="426"/>
                    <a:pt x="274" y="456"/>
                  </a:cubicBezTo>
                  <a:cubicBezTo>
                    <a:pt x="305" y="486"/>
                    <a:pt x="335" y="517"/>
                    <a:pt x="335" y="486"/>
                  </a:cubicBezTo>
                  <a:lnTo>
                    <a:pt x="487" y="456"/>
                  </a:lnTo>
                  <a:lnTo>
                    <a:pt x="518" y="426"/>
                  </a:lnTo>
                  <a:lnTo>
                    <a:pt x="518" y="395"/>
                  </a:lnTo>
                  <a:cubicBezTo>
                    <a:pt x="487" y="334"/>
                    <a:pt x="457" y="274"/>
                    <a:pt x="426" y="213"/>
                  </a:cubicBezTo>
                  <a:cubicBezTo>
                    <a:pt x="396" y="122"/>
                    <a:pt x="335" y="61"/>
                    <a:pt x="244" y="61"/>
                  </a:cubicBezTo>
                  <a:cubicBezTo>
                    <a:pt x="214" y="61"/>
                    <a:pt x="183" y="30"/>
                    <a:pt x="153" y="0"/>
                  </a:cubicBezTo>
                  <a:cubicBezTo>
                    <a:pt x="122" y="0"/>
                    <a:pt x="122" y="0"/>
                    <a:pt x="92" y="0"/>
                  </a:cubicBezTo>
                  <a:cubicBezTo>
                    <a:pt x="62" y="30"/>
                    <a:pt x="31" y="91"/>
                    <a:pt x="1" y="122"/>
                  </a:cubicBezTo>
                  <a:cubicBezTo>
                    <a:pt x="1" y="152"/>
                    <a:pt x="1" y="182"/>
                    <a:pt x="31" y="21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61;p34"/>
            <p:cNvSpPr/>
            <p:nvPr/>
          </p:nvSpPr>
          <p:spPr>
            <a:xfrm>
              <a:off x="5527706" y="2480264"/>
              <a:ext cx="10845" cy="6630"/>
            </a:xfrm>
            <a:custGeom>
              <a:avLst/>
              <a:gdLst/>
              <a:ahLst/>
              <a:cxnLst/>
              <a:rect l="l" t="t" r="r" b="b"/>
              <a:pathLst>
                <a:path w="548" h="335" extrusionOk="0">
                  <a:moveTo>
                    <a:pt x="426" y="335"/>
                  </a:moveTo>
                  <a:cubicBezTo>
                    <a:pt x="487" y="335"/>
                    <a:pt x="517" y="304"/>
                    <a:pt x="547" y="274"/>
                  </a:cubicBezTo>
                  <a:cubicBezTo>
                    <a:pt x="547" y="244"/>
                    <a:pt x="547" y="213"/>
                    <a:pt x="547" y="213"/>
                  </a:cubicBezTo>
                  <a:cubicBezTo>
                    <a:pt x="456" y="92"/>
                    <a:pt x="304" y="31"/>
                    <a:pt x="152" y="31"/>
                  </a:cubicBezTo>
                  <a:cubicBezTo>
                    <a:pt x="92" y="0"/>
                    <a:pt x="31" y="61"/>
                    <a:pt x="31" y="122"/>
                  </a:cubicBezTo>
                  <a:cubicBezTo>
                    <a:pt x="0" y="152"/>
                    <a:pt x="31" y="183"/>
                    <a:pt x="31" y="213"/>
                  </a:cubicBezTo>
                  <a:cubicBezTo>
                    <a:pt x="152" y="274"/>
                    <a:pt x="274" y="304"/>
                    <a:pt x="395" y="3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62;p34"/>
            <p:cNvSpPr/>
            <p:nvPr/>
          </p:nvSpPr>
          <p:spPr>
            <a:xfrm>
              <a:off x="6370376" y="2923545"/>
              <a:ext cx="6036" cy="12052"/>
            </a:xfrm>
            <a:custGeom>
              <a:avLst/>
              <a:gdLst/>
              <a:ahLst/>
              <a:cxnLst/>
              <a:rect l="l" t="t" r="r" b="b"/>
              <a:pathLst>
                <a:path w="305" h="609" extrusionOk="0">
                  <a:moveTo>
                    <a:pt x="61" y="31"/>
                  </a:moveTo>
                  <a:cubicBezTo>
                    <a:pt x="1" y="62"/>
                    <a:pt x="1" y="92"/>
                    <a:pt x="1" y="123"/>
                  </a:cubicBezTo>
                  <a:cubicBezTo>
                    <a:pt x="1" y="183"/>
                    <a:pt x="31" y="214"/>
                    <a:pt x="61" y="244"/>
                  </a:cubicBezTo>
                  <a:lnTo>
                    <a:pt x="61" y="244"/>
                  </a:lnTo>
                  <a:lnTo>
                    <a:pt x="61" y="244"/>
                  </a:lnTo>
                  <a:lnTo>
                    <a:pt x="92" y="275"/>
                  </a:lnTo>
                  <a:lnTo>
                    <a:pt x="92" y="305"/>
                  </a:lnTo>
                  <a:lnTo>
                    <a:pt x="61" y="305"/>
                  </a:lnTo>
                  <a:cubicBezTo>
                    <a:pt x="31" y="275"/>
                    <a:pt x="31" y="275"/>
                    <a:pt x="61" y="275"/>
                  </a:cubicBezTo>
                  <a:lnTo>
                    <a:pt x="61" y="275"/>
                  </a:lnTo>
                  <a:lnTo>
                    <a:pt x="61" y="275"/>
                  </a:lnTo>
                  <a:cubicBezTo>
                    <a:pt x="1" y="305"/>
                    <a:pt x="1" y="396"/>
                    <a:pt x="61" y="457"/>
                  </a:cubicBezTo>
                  <a:cubicBezTo>
                    <a:pt x="92" y="518"/>
                    <a:pt x="92" y="548"/>
                    <a:pt x="122" y="609"/>
                  </a:cubicBezTo>
                  <a:cubicBezTo>
                    <a:pt x="153" y="609"/>
                    <a:pt x="153" y="609"/>
                    <a:pt x="183" y="609"/>
                  </a:cubicBezTo>
                  <a:cubicBezTo>
                    <a:pt x="213" y="609"/>
                    <a:pt x="213" y="578"/>
                    <a:pt x="213" y="548"/>
                  </a:cubicBezTo>
                  <a:cubicBezTo>
                    <a:pt x="213" y="518"/>
                    <a:pt x="213" y="518"/>
                    <a:pt x="213" y="487"/>
                  </a:cubicBezTo>
                  <a:lnTo>
                    <a:pt x="213" y="427"/>
                  </a:lnTo>
                  <a:cubicBezTo>
                    <a:pt x="305" y="396"/>
                    <a:pt x="305" y="335"/>
                    <a:pt x="274" y="244"/>
                  </a:cubicBezTo>
                  <a:cubicBezTo>
                    <a:pt x="274" y="214"/>
                    <a:pt x="244" y="153"/>
                    <a:pt x="244" y="92"/>
                  </a:cubicBezTo>
                  <a:cubicBezTo>
                    <a:pt x="183" y="31"/>
                    <a:pt x="122" y="1"/>
                    <a:pt x="6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063;p34"/>
            <p:cNvSpPr/>
            <p:nvPr/>
          </p:nvSpPr>
          <p:spPr>
            <a:xfrm>
              <a:off x="5978823" y="2464631"/>
              <a:ext cx="6630" cy="9044"/>
            </a:xfrm>
            <a:custGeom>
              <a:avLst/>
              <a:gdLst/>
              <a:ahLst/>
              <a:cxnLst/>
              <a:rect l="l" t="t" r="r" b="b"/>
              <a:pathLst>
                <a:path w="335" h="457" extrusionOk="0">
                  <a:moveTo>
                    <a:pt x="30" y="91"/>
                  </a:moveTo>
                  <a:cubicBezTo>
                    <a:pt x="30" y="91"/>
                    <a:pt x="0" y="122"/>
                    <a:pt x="0" y="122"/>
                  </a:cubicBezTo>
                  <a:cubicBezTo>
                    <a:pt x="0" y="213"/>
                    <a:pt x="0" y="304"/>
                    <a:pt x="30" y="365"/>
                  </a:cubicBezTo>
                  <a:cubicBezTo>
                    <a:pt x="30" y="395"/>
                    <a:pt x="61" y="426"/>
                    <a:pt x="91" y="426"/>
                  </a:cubicBezTo>
                  <a:cubicBezTo>
                    <a:pt x="182" y="456"/>
                    <a:pt x="274" y="426"/>
                    <a:pt x="334" y="365"/>
                  </a:cubicBezTo>
                  <a:cubicBezTo>
                    <a:pt x="334" y="365"/>
                    <a:pt x="334" y="334"/>
                    <a:pt x="334" y="304"/>
                  </a:cubicBezTo>
                  <a:lnTo>
                    <a:pt x="334" y="274"/>
                  </a:lnTo>
                  <a:lnTo>
                    <a:pt x="304" y="243"/>
                  </a:lnTo>
                  <a:cubicBezTo>
                    <a:pt x="274" y="213"/>
                    <a:pt x="274" y="213"/>
                    <a:pt x="304" y="152"/>
                  </a:cubicBezTo>
                  <a:cubicBezTo>
                    <a:pt x="334" y="91"/>
                    <a:pt x="334" y="61"/>
                    <a:pt x="304" y="31"/>
                  </a:cubicBezTo>
                  <a:cubicBezTo>
                    <a:pt x="274" y="0"/>
                    <a:pt x="243" y="0"/>
                    <a:pt x="182" y="31"/>
                  </a:cubicBezTo>
                  <a:lnTo>
                    <a:pt x="122" y="61"/>
                  </a:lnTo>
                  <a:lnTo>
                    <a:pt x="122" y="6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064;p34"/>
            <p:cNvSpPr/>
            <p:nvPr/>
          </p:nvSpPr>
          <p:spPr>
            <a:xfrm>
              <a:off x="5937306" y="2471834"/>
              <a:ext cx="11458" cy="7857"/>
            </a:xfrm>
            <a:custGeom>
              <a:avLst/>
              <a:gdLst/>
              <a:ahLst/>
              <a:cxnLst/>
              <a:rect l="l" t="t" r="r" b="b"/>
              <a:pathLst>
                <a:path w="579" h="397" extrusionOk="0">
                  <a:moveTo>
                    <a:pt x="122" y="366"/>
                  </a:moveTo>
                  <a:lnTo>
                    <a:pt x="335" y="396"/>
                  </a:lnTo>
                  <a:cubicBezTo>
                    <a:pt x="366" y="396"/>
                    <a:pt x="366" y="366"/>
                    <a:pt x="396" y="335"/>
                  </a:cubicBezTo>
                  <a:cubicBezTo>
                    <a:pt x="366" y="305"/>
                    <a:pt x="366" y="305"/>
                    <a:pt x="366" y="305"/>
                  </a:cubicBezTo>
                  <a:cubicBezTo>
                    <a:pt x="335" y="274"/>
                    <a:pt x="335" y="214"/>
                    <a:pt x="366" y="183"/>
                  </a:cubicBezTo>
                  <a:cubicBezTo>
                    <a:pt x="396" y="153"/>
                    <a:pt x="426" y="122"/>
                    <a:pt x="487" y="153"/>
                  </a:cubicBezTo>
                  <a:cubicBezTo>
                    <a:pt x="518" y="183"/>
                    <a:pt x="548" y="183"/>
                    <a:pt x="578" y="153"/>
                  </a:cubicBezTo>
                  <a:lnTo>
                    <a:pt x="578" y="122"/>
                  </a:lnTo>
                  <a:cubicBezTo>
                    <a:pt x="548" y="62"/>
                    <a:pt x="457" y="1"/>
                    <a:pt x="396" y="1"/>
                  </a:cubicBezTo>
                  <a:cubicBezTo>
                    <a:pt x="335" y="1"/>
                    <a:pt x="305" y="1"/>
                    <a:pt x="274" y="1"/>
                  </a:cubicBezTo>
                  <a:cubicBezTo>
                    <a:pt x="183" y="62"/>
                    <a:pt x="122" y="122"/>
                    <a:pt x="62" y="214"/>
                  </a:cubicBezTo>
                  <a:cubicBezTo>
                    <a:pt x="1" y="244"/>
                    <a:pt x="31" y="366"/>
                    <a:pt x="122" y="3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65;p34"/>
            <p:cNvSpPr/>
            <p:nvPr/>
          </p:nvSpPr>
          <p:spPr>
            <a:xfrm>
              <a:off x="5945123" y="247846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66;p34"/>
            <p:cNvSpPr/>
            <p:nvPr/>
          </p:nvSpPr>
          <p:spPr>
            <a:xfrm>
              <a:off x="5970393" y="2473041"/>
              <a:ext cx="7837" cy="7243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31" y="122"/>
                  </a:moveTo>
                  <a:cubicBezTo>
                    <a:pt x="1" y="122"/>
                    <a:pt x="1" y="153"/>
                    <a:pt x="1" y="183"/>
                  </a:cubicBezTo>
                  <a:cubicBezTo>
                    <a:pt x="1" y="244"/>
                    <a:pt x="31" y="305"/>
                    <a:pt x="61" y="335"/>
                  </a:cubicBezTo>
                  <a:cubicBezTo>
                    <a:pt x="92" y="365"/>
                    <a:pt x="122" y="365"/>
                    <a:pt x="183" y="365"/>
                  </a:cubicBezTo>
                  <a:cubicBezTo>
                    <a:pt x="183" y="335"/>
                    <a:pt x="244" y="335"/>
                    <a:pt x="274" y="305"/>
                  </a:cubicBezTo>
                  <a:cubicBezTo>
                    <a:pt x="305" y="305"/>
                    <a:pt x="335" y="274"/>
                    <a:pt x="365" y="244"/>
                  </a:cubicBezTo>
                  <a:cubicBezTo>
                    <a:pt x="365" y="213"/>
                    <a:pt x="396" y="183"/>
                    <a:pt x="396" y="153"/>
                  </a:cubicBezTo>
                  <a:cubicBezTo>
                    <a:pt x="396" y="122"/>
                    <a:pt x="396" y="61"/>
                    <a:pt x="365" y="61"/>
                  </a:cubicBezTo>
                  <a:cubicBezTo>
                    <a:pt x="335" y="31"/>
                    <a:pt x="305" y="1"/>
                    <a:pt x="274" y="1"/>
                  </a:cubicBezTo>
                  <a:cubicBezTo>
                    <a:pt x="274" y="1"/>
                    <a:pt x="244" y="1"/>
                    <a:pt x="244" y="1"/>
                  </a:cubicBezTo>
                  <a:cubicBezTo>
                    <a:pt x="183" y="61"/>
                    <a:pt x="92" y="122"/>
                    <a:pt x="31" y="1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67;p34"/>
            <p:cNvSpPr/>
            <p:nvPr/>
          </p:nvSpPr>
          <p:spPr>
            <a:xfrm>
              <a:off x="5984225" y="2455608"/>
              <a:ext cx="7837" cy="9044"/>
            </a:xfrm>
            <a:custGeom>
              <a:avLst/>
              <a:gdLst/>
              <a:ahLst/>
              <a:cxnLst/>
              <a:rect l="l" t="t" r="r" b="b"/>
              <a:pathLst>
                <a:path w="396" h="457" extrusionOk="0">
                  <a:moveTo>
                    <a:pt x="183" y="456"/>
                  </a:moveTo>
                  <a:cubicBezTo>
                    <a:pt x="213" y="456"/>
                    <a:pt x="213" y="456"/>
                    <a:pt x="244" y="456"/>
                  </a:cubicBezTo>
                  <a:cubicBezTo>
                    <a:pt x="274" y="395"/>
                    <a:pt x="274" y="335"/>
                    <a:pt x="335" y="274"/>
                  </a:cubicBezTo>
                  <a:cubicBezTo>
                    <a:pt x="396" y="243"/>
                    <a:pt x="335" y="243"/>
                    <a:pt x="335" y="243"/>
                  </a:cubicBezTo>
                  <a:cubicBezTo>
                    <a:pt x="305" y="152"/>
                    <a:pt x="274" y="91"/>
                    <a:pt x="213" y="31"/>
                  </a:cubicBezTo>
                  <a:cubicBezTo>
                    <a:pt x="183" y="0"/>
                    <a:pt x="153" y="0"/>
                    <a:pt x="122" y="31"/>
                  </a:cubicBezTo>
                  <a:cubicBezTo>
                    <a:pt x="92" y="61"/>
                    <a:pt x="61" y="91"/>
                    <a:pt x="31" y="152"/>
                  </a:cubicBezTo>
                  <a:cubicBezTo>
                    <a:pt x="31" y="152"/>
                    <a:pt x="31" y="183"/>
                    <a:pt x="31" y="213"/>
                  </a:cubicBezTo>
                  <a:cubicBezTo>
                    <a:pt x="1" y="335"/>
                    <a:pt x="92" y="426"/>
                    <a:pt x="183" y="45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68;p34"/>
            <p:cNvSpPr/>
            <p:nvPr/>
          </p:nvSpPr>
          <p:spPr>
            <a:xfrm>
              <a:off x="6387216" y="2995733"/>
              <a:ext cx="13259" cy="5422"/>
            </a:xfrm>
            <a:custGeom>
              <a:avLst/>
              <a:gdLst/>
              <a:ahLst/>
              <a:cxnLst/>
              <a:rect l="l" t="t" r="r" b="b"/>
              <a:pathLst>
                <a:path w="670" h="274" extrusionOk="0">
                  <a:moveTo>
                    <a:pt x="92" y="213"/>
                  </a:moveTo>
                  <a:cubicBezTo>
                    <a:pt x="244" y="183"/>
                    <a:pt x="426" y="183"/>
                    <a:pt x="578" y="274"/>
                  </a:cubicBezTo>
                  <a:cubicBezTo>
                    <a:pt x="578" y="274"/>
                    <a:pt x="609" y="274"/>
                    <a:pt x="609" y="274"/>
                  </a:cubicBezTo>
                  <a:cubicBezTo>
                    <a:pt x="609" y="274"/>
                    <a:pt x="669" y="274"/>
                    <a:pt x="669" y="213"/>
                  </a:cubicBezTo>
                  <a:cubicBezTo>
                    <a:pt x="669" y="183"/>
                    <a:pt x="639" y="152"/>
                    <a:pt x="639" y="152"/>
                  </a:cubicBezTo>
                  <a:cubicBezTo>
                    <a:pt x="639" y="122"/>
                    <a:pt x="609" y="122"/>
                    <a:pt x="578" y="92"/>
                  </a:cubicBezTo>
                  <a:cubicBezTo>
                    <a:pt x="426" y="31"/>
                    <a:pt x="274" y="0"/>
                    <a:pt x="122" y="31"/>
                  </a:cubicBezTo>
                  <a:cubicBezTo>
                    <a:pt x="62" y="61"/>
                    <a:pt x="31" y="92"/>
                    <a:pt x="31" y="122"/>
                  </a:cubicBezTo>
                  <a:cubicBezTo>
                    <a:pt x="1" y="183"/>
                    <a:pt x="31" y="244"/>
                    <a:pt x="92" y="21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69;p34"/>
            <p:cNvSpPr/>
            <p:nvPr/>
          </p:nvSpPr>
          <p:spPr>
            <a:xfrm>
              <a:off x="6542397" y="3082347"/>
              <a:ext cx="11458" cy="11439"/>
            </a:xfrm>
            <a:custGeom>
              <a:avLst/>
              <a:gdLst/>
              <a:ahLst/>
              <a:cxnLst/>
              <a:rect l="l" t="t" r="r" b="b"/>
              <a:pathLst>
                <a:path w="579" h="578" extrusionOk="0">
                  <a:moveTo>
                    <a:pt x="487" y="578"/>
                  </a:moveTo>
                  <a:lnTo>
                    <a:pt x="548" y="578"/>
                  </a:lnTo>
                  <a:cubicBezTo>
                    <a:pt x="578" y="578"/>
                    <a:pt x="548" y="578"/>
                    <a:pt x="548" y="548"/>
                  </a:cubicBezTo>
                  <a:cubicBezTo>
                    <a:pt x="548" y="548"/>
                    <a:pt x="548" y="517"/>
                    <a:pt x="518" y="517"/>
                  </a:cubicBezTo>
                  <a:cubicBezTo>
                    <a:pt x="426" y="396"/>
                    <a:pt x="335" y="274"/>
                    <a:pt x="214" y="152"/>
                  </a:cubicBezTo>
                  <a:lnTo>
                    <a:pt x="122" y="31"/>
                  </a:lnTo>
                  <a:lnTo>
                    <a:pt x="62" y="0"/>
                  </a:lnTo>
                  <a:cubicBezTo>
                    <a:pt x="62" y="0"/>
                    <a:pt x="31" y="0"/>
                    <a:pt x="31" y="0"/>
                  </a:cubicBezTo>
                  <a:cubicBezTo>
                    <a:pt x="1" y="31"/>
                    <a:pt x="1" y="31"/>
                    <a:pt x="1" y="61"/>
                  </a:cubicBezTo>
                  <a:cubicBezTo>
                    <a:pt x="31" y="183"/>
                    <a:pt x="92" y="274"/>
                    <a:pt x="183" y="335"/>
                  </a:cubicBezTo>
                  <a:cubicBezTo>
                    <a:pt x="274" y="456"/>
                    <a:pt x="366" y="517"/>
                    <a:pt x="487" y="57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70;p34"/>
            <p:cNvSpPr/>
            <p:nvPr/>
          </p:nvSpPr>
          <p:spPr>
            <a:xfrm>
              <a:off x="6333095" y="3020389"/>
              <a:ext cx="14447" cy="5442"/>
            </a:xfrm>
            <a:custGeom>
              <a:avLst/>
              <a:gdLst/>
              <a:ahLst/>
              <a:cxnLst/>
              <a:rect l="l" t="t" r="r" b="b"/>
              <a:pathLst>
                <a:path w="730" h="275" extrusionOk="0">
                  <a:moveTo>
                    <a:pt x="31" y="183"/>
                  </a:moveTo>
                  <a:lnTo>
                    <a:pt x="183" y="244"/>
                  </a:lnTo>
                  <a:lnTo>
                    <a:pt x="274" y="274"/>
                  </a:lnTo>
                  <a:cubicBezTo>
                    <a:pt x="426" y="244"/>
                    <a:pt x="578" y="213"/>
                    <a:pt x="699" y="183"/>
                  </a:cubicBezTo>
                  <a:cubicBezTo>
                    <a:pt x="730" y="183"/>
                    <a:pt x="730" y="153"/>
                    <a:pt x="699" y="122"/>
                  </a:cubicBezTo>
                  <a:cubicBezTo>
                    <a:pt x="638" y="61"/>
                    <a:pt x="547" y="1"/>
                    <a:pt x="456" y="31"/>
                  </a:cubicBezTo>
                  <a:cubicBezTo>
                    <a:pt x="456" y="31"/>
                    <a:pt x="426" y="61"/>
                    <a:pt x="426" y="61"/>
                  </a:cubicBezTo>
                  <a:lnTo>
                    <a:pt x="395" y="92"/>
                  </a:lnTo>
                  <a:cubicBezTo>
                    <a:pt x="304" y="61"/>
                    <a:pt x="183" y="92"/>
                    <a:pt x="91" y="92"/>
                  </a:cubicBezTo>
                  <a:cubicBezTo>
                    <a:pt x="61" y="61"/>
                    <a:pt x="31" y="92"/>
                    <a:pt x="0" y="122"/>
                  </a:cubicBezTo>
                  <a:cubicBezTo>
                    <a:pt x="0" y="153"/>
                    <a:pt x="31" y="183"/>
                    <a:pt x="31" y="1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71;p34"/>
            <p:cNvSpPr/>
            <p:nvPr/>
          </p:nvSpPr>
          <p:spPr>
            <a:xfrm>
              <a:off x="6350528" y="3021002"/>
              <a:ext cx="14466" cy="4215"/>
            </a:xfrm>
            <a:custGeom>
              <a:avLst/>
              <a:gdLst/>
              <a:ahLst/>
              <a:cxnLst/>
              <a:rect l="l" t="t" r="r" b="b"/>
              <a:pathLst>
                <a:path w="731" h="213" extrusionOk="0">
                  <a:moveTo>
                    <a:pt x="609" y="152"/>
                  </a:moveTo>
                  <a:cubicBezTo>
                    <a:pt x="639" y="122"/>
                    <a:pt x="639" y="122"/>
                    <a:pt x="669" y="91"/>
                  </a:cubicBezTo>
                  <a:cubicBezTo>
                    <a:pt x="700" y="91"/>
                    <a:pt x="700" y="91"/>
                    <a:pt x="700" y="61"/>
                  </a:cubicBezTo>
                  <a:cubicBezTo>
                    <a:pt x="730" y="61"/>
                    <a:pt x="730" y="30"/>
                    <a:pt x="700" y="0"/>
                  </a:cubicBezTo>
                  <a:lnTo>
                    <a:pt x="700" y="0"/>
                  </a:lnTo>
                  <a:cubicBezTo>
                    <a:pt x="609" y="61"/>
                    <a:pt x="548" y="61"/>
                    <a:pt x="457" y="61"/>
                  </a:cubicBezTo>
                  <a:lnTo>
                    <a:pt x="213" y="30"/>
                  </a:lnTo>
                  <a:lnTo>
                    <a:pt x="183" y="30"/>
                  </a:lnTo>
                  <a:cubicBezTo>
                    <a:pt x="122" y="30"/>
                    <a:pt x="61" y="30"/>
                    <a:pt x="31" y="91"/>
                  </a:cubicBezTo>
                  <a:cubicBezTo>
                    <a:pt x="1" y="91"/>
                    <a:pt x="1" y="122"/>
                    <a:pt x="31" y="122"/>
                  </a:cubicBezTo>
                  <a:cubicBezTo>
                    <a:pt x="31" y="122"/>
                    <a:pt x="31" y="182"/>
                    <a:pt x="61" y="182"/>
                  </a:cubicBezTo>
                  <a:lnTo>
                    <a:pt x="244" y="213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72;p34"/>
            <p:cNvSpPr/>
            <p:nvPr/>
          </p:nvSpPr>
          <p:spPr>
            <a:xfrm>
              <a:off x="5983631" y="2596343"/>
              <a:ext cx="7837" cy="7243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61" y="92"/>
                  </a:moveTo>
                  <a:cubicBezTo>
                    <a:pt x="61" y="122"/>
                    <a:pt x="61" y="122"/>
                    <a:pt x="31" y="183"/>
                  </a:cubicBezTo>
                  <a:cubicBezTo>
                    <a:pt x="0" y="214"/>
                    <a:pt x="61" y="244"/>
                    <a:pt x="61" y="305"/>
                  </a:cubicBezTo>
                  <a:cubicBezTo>
                    <a:pt x="91" y="335"/>
                    <a:pt x="152" y="366"/>
                    <a:pt x="213" y="366"/>
                  </a:cubicBezTo>
                  <a:cubicBezTo>
                    <a:pt x="304" y="335"/>
                    <a:pt x="365" y="244"/>
                    <a:pt x="365" y="153"/>
                  </a:cubicBezTo>
                  <a:cubicBezTo>
                    <a:pt x="395" y="122"/>
                    <a:pt x="395" y="92"/>
                    <a:pt x="365" y="92"/>
                  </a:cubicBezTo>
                  <a:cubicBezTo>
                    <a:pt x="335" y="31"/>
                    <a:pt x="243" y="1"/>
                    <a:pt x="152" y="1"/>
                  </a:cubicBezTo>
                  <a:cubicBezTo>
                    <a:pt x="122" y="1"/>
                    <a:pt x="61" y="31"/>
                    <a:pt x="61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73;p34"/>
            <p:cNvSpPr/>
            <p:nvPr/>
          </p:nvSpPr>
          <p:spPr>
            <a:xfrm>
              <a:off x="5503643" y="2635445"/>
              <a:ext cx="8450" cy="5442"/>
            </a:xfrm>
            <a:custGeom>
              <a:avLst/>
              <a:gdLst/>
              <a:ahLst/>
              <a:cxnLst/>
              <a:rect l="l" t="t" r="r" b="b"/>
              <a:pathLst>
                <a:path w="427" h="275" extrusionOk="0">
                  <a:moveTo>
                    <a:pt x="426" y="92"/>
                  </a:moveTo>
                  <a:cubicBezTo>
                    <a:pt x="426" y="61"/>
                    <a:pt x="426" y="61"/>
                    <a:pt x="426" y="31"/>
                  </a:cubicBezTo>
                  <a:cubicBezTo>
                    <a:pt x="426" y="31"/>
                    <a:pt x="426" y="0"/>
                    <a:pt x="396" y="0"/>
                  </a:cubicBezTo>
                  <a:cubicBezTo>
                    <a:pt x="365" y="0"/>
                    <a:pt x="365" y="0"/>
                    <a:pt x="335" y="0"/>
                  </a:cubicBezTo>
                  <a:cubicBezTo>
                    <a:pt x="304" y="0"/>
                    <a:pt x="244" y="0"/>
                    <a:pt x="213" y="0"/>
                  </a:cubicBezTo>
                  <a:cubicBezTo>
                    <a:pt x="183" y="0"/>
                    <a:pt x="152" y="0"/>
                    <a:pt x="122" y="31"/>
                  </a:cubicBezTo>
                  <a:cubicBezTo>
                    <a:pt x="92" y="61"/>
                    <a:pt x="61" y="92"/>
                    <a:pt x="31" y="152"/>
                  </a:cubicBezTo>
                  <a:cubicBezTo>
                    <a:pt x="0" y="152"/>
                    <a:pt x="0" y="183"/>
                    <a:pt x="31" y="213"/>
                  </a:cubicBezTo>
                  <a:cubicBezTo>
                    <a:pt x="31" y="244"/>
                    <a:pt x="31" y="274"/>
                    <a:pt x="61" y="274"/>
                  </a:cubicBezTo>
                  <a:cubicBezTo>
                    <a:pt x="122" y="274"/>
                    <a:pt x="152" y="274"/>
                    <a:pt x="183" y="274"/>
                  </a:cubicBezTo>
                  <a:cubicBezTo>
                    <a:pt x="274" y="244"/>
                    <a:pt x="365" y="183"/>
                    <a:pt x="426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74;p34"/>
            <p:cNvSpPr/>
            <p:nvPr/>
          </p:nvSpPr>
          <p:spPr>
            <a:xfrm>
              <a:off x="6174906" y="2501913"/>
              <a:ext cx="6630" cy="6649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0" y="213"/>
                  </a:moveTo>
                  <a:cubicBezTo>
                    <a:pt x="30" y="274"/>
                    <a:pt x="61" y="305"/>
                    <a:pt x="122" y="335"/>
                  </a:cubicBezTo>
                  <a:lnTo>
                    <a:pt x="182" y="335"/>
                  </a:lnTo>
                  <a:lnTo>
                    <a:pt x="213" y="335"/>
                  </a:lnTo>
                  <a:cubicBezTo>
                    <a:pt x="274" y="335"/>
                    <a:pt x="334" y="274"/>
                    <a:pt x="334" y="213"/>
                  </a:cubicBezTo>
                  <a:cubicBezTo>
                    <a:pt x="304" y="153"/>
                    <a:pt x="304" y="92"/>
                    <a:pt x="274" y="61"/>
                  </a:cubicBezTo>
                  <a:cubicBezTo>
                    <a:pt x="243" y="31"/>
                    <a:pt x="213" y="1"/>
                    <a:pt x="182" y="31"/>
                  </a:cubicBezTo>
                  <a:lnTo>
                    <a:pt x="61" y="92"/>
                  </a:lnTo>
                  <a:cubicBezTo>
                    <a:pt x="30" y="92"/>
                    <a:pt x="0" y="122"/>
                    <a:pt x="30" y="183"/>
                  </a:cubicBezTo>
                  <a:cubicBezTo>
                    <a:pt x="30" y="183"/>
                    <a:pt x="30" y="183"/>
                    <a:pt x="30" y="21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75;p34"/>
            <p:cNvSpPr/>
            <p:nvPr/>
          </p:nvSpPr>
          <p:spPr>
            <a:xfrm>
              <a:off x="5558378" y="2732289"/>
              <a:ext cx="9638" cy="6036"/>
            </a:xfrm>
            <a:custGeom>
              <a:avLst/>
              <a:gdLst/>
              <a:ahLst/>
              <a:cxnLst/>
              <a:rect l="l" t="t" r="r" b="b"/>
              <a:pathLst>
                <a:path w="487" h="305" extrusionOk="0">
                  <a:moveTo>
                    <a:pt x="61" y="0"/>
                  </a:moveTo>
                  <a:lnTo>
                    <a:pt x="31" y="0"/>
                  </a:lnTo>
                  <a:cubicBezTo>
                    <a:pt x="1" y="0"/>
                    <a:pt x="31" y="61"/>
                    <a:pt x="31" y="61"/>
                  </a:cubicBezTo>
                  <a:lnTo>
                    <a:pt x="61" y="122"/>
                  </a:lnTo>
                  <a:cubicBezTo>
                    <a:pt x="92" y="152"/>
                    <a:pt x="152" y="213"/>
                    <a:pt x="213" y="243"/>
                  </a:cubicBezTo>
                  <a:cubicBezTo>
                    <a:pt x="304" y="274"/>
                    <a:pt x="365" y="274"/>
                    <a:pt x="426" y="304"/>
                  </a:cubicBezTo>
                  <a:cubicBezTo>
                    <a:pt x="426" y="304"/>
                    <a:pt x="456" y="304"/>
                    <a:pt x="456" y="304"/>
                  </a:cubicBezTo>
                  <a:cubicBezTo>
                    <a:pt x="456" y="304"/>
                    <a:pt x="487" y="274"/>
                    <a:pt x="487" y="274"/>
                  </a:cubicBezTo>
                  <a:cubicBezTo>
                    <a:pt x="487" y="243"/>
                    <a:pt x="487" y="243"/>
                    <a:pt x="487" y="243"/>
                  </a:cubicBezTo>
                  <a:cubicBezTo>
                    <a:pt x="396" y="91"/>
                    <a:pt x="244" y="0"/>
                    <a:pt x="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76;p34"/>
            <p:cNvSpPr/>
            <p:nvPr/>
          </p:nvSpPr>
          <p:spPr>
            <a:xfrm>
              <a:off x="5955967" y="2817696"/>
              <a:ext cx="8431" cy="4829"/>
            </a:xfrm>
            <a:custGeom>
              <a:avLst/>
              <a:gdLst/>
              <a:ahLst/>
              <a:cxnLst/>
              <a:rect l="l" t="t" r="r" b="b"/>
              <a:pathLst>
                <a:path w="426" h="244" extrusionOk="0">
                  <a:moveTo>
                    <a:pt x="152" y="244"/>
                  </a:moveTo>
                  <a:cubicBezTo>
                    <a:pt x="213" y="213"/>
                    <a:pt x="243" y="213"/>
                    <a:pt x="304" y="183"/>
                  </a:cubicBezTo>
                  <a:cubicBezTo>
                    <a:pt x="365" y="152"/>
                    <a:pt x="395" y="92"/>
                    <a:pt x="426" y="0"/>
                  </a:cubicBezTo>
                  <a:lnTo>
                    <a:pt x="426" y="0"/>
                  </a:lnTo>
                  <a:lnTo>
                    <a:pt x="213" y="31"/>
                  </a:lnTo>
                  <a:cubicBezTo>
                    <a:pt x="152" y="31"/>
                    <a:pt x="91" y="61"/>
                    <a:pt x="30" y="92"/>
                  </a:cubicBezTo>
                  <a:cubicBezTo>
                    <a:pt x="0" y="122"/>
                    <a:pt x="0" y="183"/>
                    <a:pt x="30" y="183"/>
                  </a:cubicBezTo>
                  <a:cubicBezTo>
                    <a:pt x="61" y="244"/>
                    <a:pt x="122" y="244"/>
                    <a:pt x="152" y="24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77;p34"/>
            <p:cNvSpPr/>
            <p:nvPr/>
          </p:nvSpPr>
          <p:spPr>
            <a:xfrm>
              <a:off x="5442892" y="2479670"/>
              <a:ext cx="9044" cy="6016"/>
            </a:xfrm>
            <a:custGeom>
              <a:avLst/>
              <a:gdLst/>
              <a:ahLst/>
              <a:cxnLst/>
              <a:rect l="l" t="t" r="r" b="b"/>
              <a:pathLst>
                <a:path w="457" h="304" extrusionOk="0">
                  <a:moveTo>
                    <a:pt x="456" y="30"/>
                  </a:moveTo>
                  <a:lnTo>
                    <a:pt x="456" y="0"/>
                  </a:lnTo>
                  <a:cubicBezTo>
                    <a:pt x="456" y="0"/>
                    <a:pt x="426" y="0"/>
                    <a:pt x="426" y="0"/>
                  </a:cubicBezTo>
                  <a:cubicBezTo>
                    <a:pt x="274" y="30"/>
                    <a:pt x="153" y="91"/>
                    <a:pt x="31" y="182"/>
                  </a:cubicBezTo>
                  <a:cubicBezTo>
                    <a:pt x="1" y="213"/>
                    <a:pt x="1" y="274"/>
                    <a:pt x="31" y="304"/>
                  </a:cubicBezTo>
                  <a:cubicBezTo>
                    <a:pt x="61" y="304"/>
                    <a:pt x="92" y="304"/>
                    <a:pt x="122" y="304"/>
                  </a:cubicBezTo>
                  <a:lnTo>
                    <a:pt x="456" y="61"/>
                  </a:lnTo>
                  <a:cubicBezTo>
                    <a:pt x="456" y="61"/>
                    <a:pt x="456" y="30"/>
                    <a:pt x="456" y="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78;p34"/>
            <p:cNvSpPr/>
            <p:nvPr/>
          </p:nvSpPr>
          <p:spPr>
            <a:xfrm>
              <a:off x="5852513" y="2778594"/>
              <a:ext cx="4829" cy="7837"/>
            </a:xfrm>
            <a:custGeom>
              <a:avLst/>
              <a:gdLst/>
              <a:ahLst/>
              <a:cxnLst/>
              <a:rect l="l" t="t" r="r" b="b"/>
              <a:pathLst>
                <a:path w="244" h="396" extrusionOk="0">
                  <a:moveTo>
                    <a:pt x="182" y="396"/>
                  </a:moveTo>
                  <a:cubicBezTo>
                    <a:pt x="182" y="365"/>
                    <a:pt x="213" y="335"/>
                    <a:pt x="213" y="305"/>
                  </a:cubicBezTo>
                  <a:cubicBezTo>
                    <a:pt x="213" y="244"/>
                    <a:pt x="213" y="213"/>
                    <a:pt x="243" y="183"/>
                  </a:cubicBezTo>
                  <a:cubicBezTo>
                    <a:pt x="243" y="122"/>
                    <a:pt x="243" y="122"/>
                    <a:pt x="243" y="92"/>
                  </a:cubicBezTo>
                  <a:lnTo>
                    <a:pt x="243" y="61"/>
                  </a:lnTo>
                  <a:cubicBezTo>
                    <a:pt x="243" y="31"/>
                    <a:pt x="182" y="1"/>
                    <a:pt x="152" y="31"/>
                  </a:cubicBezTo>
                  <a:lnTo>
                    <a:pt x="61" y="61"/>
                  </a:lnTo>
                  <a:cubicBezTo>
                    <a:pt x="30" y="92"/>
                    <a:pt x="0" y="153"/>
                    <a:pt x="0" y="183"/>
                  </a:cubicBezTo>
                  <a:cubicBezTo>
                    <a:pt x="30" y="244"/>
                    <a:pt x="30" y="335"/>
                    <a:pt x="91" y="396"/>
                  </a:cubicBezTo>
                  <a:cubicBezTo>
                    <a:pt x="91" y="396"/>
                    <a:pt x="152" y="396"/>
                    <a:pt x="182" y="3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079;p34"/>
            <p:cNvSpPr/>
            <p:nvPr/>
          </p:nvSpPr>
          <p:spPr>
            <a:xfrm>
              <a:off x="6339704" y="2932568"/>
              <a:ext cx="10251" cy="1086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1" y="518"/>
                  </a:moveTo>
                  <a:lnTo>
                    <a:pt x="1" y="548"/>
                  </a:lnTo>
                  <a:lnTo>
                    <a:pt x="1" y="548"/>
                  </a:lnTo>
                  <a:lnTo>
                    <a:pt x="31" y="548"/>
                  </a:lnTo>
                  <a:cubicBezTo>
                    <a:pt x="122" y="518"/>
                    <a:pt x="213" y="457"/>
                    <a:pt x="244" y="366"/>
                  </a:cubicBezTo>
                  <a:cubicBezTo>
                    <a:pt x="304" y="274"/>
                    <a:pt x="396" y="183"/>
                    <a:pt x="487" y="122"/>
                  </a:cubicBezTo>
                  <a:cubicBezTo>
                    <a:pt x="517" y="122"/>
                    <a:pt x="517" y="122"/>
                    <a:pt x="487" y="62"/>
                  </a:cubicBezTo>
                  <a:cubicBezTo>
                    <a:pt x="456" y="1"/>
                    <a:pt x="396" y="1"/>
                    <a:pt x="365" y="62"/>
                  </a:cubicBezTo>
                  <a:cubicBezTo>
                    <a:pt x="244" y="214"/>
                    <a:pt x="152" y="366"/>
                    <a:pt x="31" y="487"/>
                  </a:cubicBezTo>
                  <a:cubicBezTo>
                    <a:pt x="1" y="487"/>
                    <a:pt x="1" y="518"/>
                    <a:pt x="1" y="51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80;p34"/>
            <p:cNvSpPr/>
            <p:nvPr/>
          </p:nvSpPr>
          <p:spPr>
            <a:xfrm>
              <a:off x="6361353" y="2931974"/>
              <a:ext cx="6036" cy="8450"/>
            </a:xfrm>
            <a:custGeom>
              <a:avLst/>
              <a:gdLst/>
              <a:ahLst/>
              <a:cxnLst/>
              <a:rect l="l" t="t" r="r" b="b"/>
              <a:pathLst>
                <a:path w="305" h="427" extrusionOk="0">
                  <a:moveTo>
                    <a:pt x="305" y="92"/>
                  </a:moveTo>
                  <a:cubicBezTo>
                    <a:pt x="305" y="31"/>
                    <a:pt x="214" y="31"/>
                    <a:pt x="183" y="1"/>
                  </a:cubicBezTo>
                  <a:lnTo>
                    <a:pt x="183" y="1"/>
                  </a:lnTo>
                  <a:lnTo>
                    <a:pt x="183" y="1"/>
                  </a:lnTo>
                  <a:lnTo>
                    <a:pt x="183" y="1"/>
                  </a:lnTo>
                  <a:cubicBezTo>
                    <a:pt x="153" y="1"/>
                    <a:pt x="153" y="31"/>
                    <a:pt x="122" y="31"/>
                  </a:cubicBezTo>
                  <a:cubicBezTo>
                    <a:pt x="122" y="122"/>
                    <a:pt x="92" y="183"/>
                    <a:pt x="62" y="244"/>
                  </a:cubicBezTo>
                  <a:cubicBezTo>
                    <a:pt x="1" y="304"/>
                    <a:pt x="31" y="335"/>
                    <a:pt x="92" y="396"/>
                  </a:cubicBezTo>
                  <a:lnTo>
                    <a:pt x="183" y="426"/>
                  </a:lnTo>
                  <a:cubicBezTo>
                    <a:pt x="214" y="426"/>
                    <a:pt x="244" y="426"/>
                    <a:pt x="244" y="396"/>
                  </a:cubicBezTo>
                  <a:cubicBezTo>
                    <a:pt x="274" y="365"/>
                    <a:pt x="274" y="304"/>
                    <a:pt x="274" y="244"/>
                  </a:cubicBezTo>
                  <a:lnTo>
                    <a:pt x="274" y="244"/>
                  </a:lnTo>
                  <a:lnTo>
                    <a:pt x="274" y="244"/>
                  </a:lnTo>
                  <a:lnTo>
                    <a:pt x="274" y="244"/>
                  </a:lnTo>
                  <a:cubicBezTo>
                    <a:pt x="244" y="213"/>
                    <a:pt x="244" y="152"/>
                    <a:pt x="305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81;p34"/>
            <p:cNvSpPr/>
            <p:nvPr/>
          </p:nvSpPr>
          <p:spPr>
            <a:xfrm>
              <a:off x="5477779" y="2897681"/>
              <a:ext cx="8450" cy="4849"/>
            </a:xfrm>
            <a:custGeom>
              <a:avLst/>
              <a:gdLst/>
              <a:ahLst/>
              <a:cxnLst/>
              <a:rect l="l" t="t" r="r" b="b"/>
              <a:pathLst>
                <a:path w="427" h="245" extrusionOk="0">
                  <a:moveTo>
                    <a:pt x="152" y="1"/>
                  </a:moveTo>
                  <a:lnTo>
                    <a:pt x="0" y="31"/>
                  </a:lnTo>
                  <a:cubicBezTo>
                    <a:pt x="0" y="31"/>
                    <a:pt x="0" y="62"/>
                    <a:pt x="0" y="62"/>
                  </a:cubicBezTo>
                  <a:cubicBezTo>
                    <a:pt x="61" y="183"/>
                    <a:pt x="183" y="244"/>
                    <a:pt x="304" y="183"/>
                  </a:cubicBezTo>
                  <a:lnTo>
                    <a:pt x="396" y="153"/>
                  </a:lnTo>
                  <a:cubicBezTo>
                    <a:pt x="426" y="153"/>
                    <a:pt x="426" y="123"/>
                    <a:pt x="396" y="92"/>
                  </a:cubicBezTo>
                  <a:cubicBezTo>
                    <a:pt x="335" y="31"/>
                    <a:pt x="244" y="1"/>
                    <a:pt x="15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82;p34"/>
            <p:cNvSpPr/>
            <p:nvPr/>
          </p:nvSpPr>
          <p:spPr>
            <a:xfrm>
              <a:off x="6360146" y="2927759"/>
              <a:ext cx="4849" cy="6649"/>
            </a:xfrm>
            <a:custGeom>
              <a:avLst/>
              <a:gdLst/>
              <a:ahLst/>
              <a:cxnLst/>
              <a:rect l="l" t="t" r="r" b="b"/>
              <a:pathLst>
                <a:path w="245" h="336" extrusionOk="0">
                  <a:moveTo>
                    <a:pt x="244" y="214"/>
                  </a:moveTo>
                  <a:cubicBezTo>
                    <a:pt x="244" y="183"/>
                    <a:pt x="244" y="183"/>
                    <a:pt x="244" y="153"/>
                  </a:cubicBezTo>
                  <a:lnTo>
                    <a:pt x="244" y="92"/>
                  </a:lnTo>
                  <a:cubicBezTo>
                    <a:pt x="153" y="62"/>
                    <a:pt x="92" y="31"/>
                    <a:pt x="1" y="1"/>
                  </a:cubicBezTo>
                  <a:lnTo>
                    <a:pt x="1" y="274"/>
                  </a:lnTo>
                  <a:cubicBezTo>
                    <a:pt x="1" y="305"/>
                    <a:pt x="31" y="305"/>
                    <a:pt x="62" y="305"/>
                  </a:cubicBezTo>
                  <a:cubicBezTo>
                    <a:pt x="92" y="305"/>
                    <a:pt x="123" y="335"/>
                    <a:pt x="153" y="305"/>
                  </a:cubicBezTo>
                  <a:lnTo>
                    <a:pt x="214" y="244"/>
                  </a:lnTo>
                  <a:lnTo>
                    <a:pt x="214" y="244"/>
                  </a:lnTo>
                  <a:lnTo>
                    <a:pt x="214" y="244"/>
                  </a:lnTo>
                  <a:cubicBezTo>
                    <a:pt x="214" y="244"/>
                    <a:pt x="244" y="214"/>
                    <a:pt x="244" y="21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83;p34"/>
            <p:cNvSpPr/>
            <p:nvPr/>
          </p:nvSpPr>
          <p:spPr>
            <a:xfrm>
              <a:off x="5175234" y="2593949"/>
              <a:ext cx="6630" cy="4829"/>
            </a:xfrm>
            <a:custGeom>
              <a:avLst/>
              <a:gdLst/>
              <a:ahLst/>
              <a:cxnLst/>
              <a:rect l="l" t="t" r="r" b="b"/>
              <a:pathLst>
                <a:path w="335" h="244" extrusionOk="0">
                  <a:moveTo>
                    <a:pt x="244" y="213"/>
                  </a:moveTo>
                  <a:cubicBezTo>
                    <a:pt x="304" y="183"/>
                    <a:pt x="335" y="122"/>
                    <a:pt x="335" y="61"/>
                  </a:cubicBezTo>
                  <a:cubicBezTo>
                    <a:pt x="304" y="31"/>
                    <a:pt x="274" y="0"/>
                    <a:pt x="244" y="0"/>
                  </a:cubicBezTo>
                  <a:lnTo>
                    <a:pt x="31" y="31"/>
                  </a:lnTo>
                  <a:cubicBezTo>
                    <a:pt x="0" y="31"/>
                    <a:pt x="0" y="61"/>
                    <a:pt x="0" y="91"/>
                  </a:cubicBezTo>
                  <a:cubicBezTo>
                    <a:pt x="0" y="122"/>
                    <a:pt x="31" y="152"/>
                    <a:pt x="61" y="183"/>
                  </a:cubicBezTo>
                  <a:cubicBezTo>
                    <a:pt x="92" y="213"/>
                    <a:pt x="183" y="243"/>
                    <a:pt x="244" y="21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084;p34"/>
            <p:cNvSpPr/>
            <p:nvPr/>
          </p:nvSpPr>
          <p:spPr>
            <a:xfrm>
              <a:off x="6044382" y="2547030"/>
              <a:ext cx="6630" cy="6036"/>
            </a:xfrm>
            <a:custGeom>
              <a:avLst/>
              <a:gdLst/>
              <a:ahLst/>
              <a:cxnLst/>
              <a:rect l="l" t="t" r="r" b="b"/>
              <a:pathLst>
                <a:path w="335" h="305" extrusionOk="0">
                  <a:moveTo>
                    <a:pt x="91" y="274"/>
                  </a:moveTo>
                  <a:cubicBezTo>
                    <a:pt x="183" y="304"/>
                    <a:pt x="304" y="274"/>
                    <a:pt x="335" y="183"/>
                  </a:cubicBezTo>
                  <a:cubicBezTo>
                    <a:pt x="335" y="183"/>
                    <a:pt x="335" y="183"/>
                    <a:pt x="335" y="152"/>
                  </a:cubicBezTo>
                  <a:cubicBezTo>
                    <a:pt x="304" y="92"/>
                    <a:pt x="274" y="61"/>
                    <a:pt x="213" y="31"/>
                  </a:cubicBezTo>
                  <a:cubicBezTo>
                    <a:pt x="183" y="0"/>
                    <a:pt x="183" y="0"/>
                    <a:pt x="152" y="31"/>
                  </a:cubicBezTo>
                  <a:cubicBezTo>
                    <a:pt x="61" y="31"/>
                    <a:pt x="0" y="122"/>
                    <a:pt x="61" y="213"/>
                  </a:cubicBezTo>
                  <a:cubicBezTo>
                    <a:pt x="61" y="243"/>
                    <a:pt x="91" y="243"/>
                    <a:pt x="91" y="27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085;p34"/>
            <p:cNvSpPr/>
            <p:nvPr/>
          </p:nvSpPr>
          <p:spPr>
            <a:xfrm>
              <a:off x="5918666" y="2817083"/>
              <a:ext cx="9638" cy="3641"/>
            </a:xfrm>
            <a:custGeom>
              <a:avLst/>
              <a:gdLst/>
              <a:ahLst/>
              <a:cxnLst/>
              <a:rect l="l" t="t" r="r" b="b"/>
              <a:pathLst>
                <a:path w="487" h="184" extrusionOk="0">
                  <a:moveTo>
                    <a:pt x="92" y="3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1" y="92"/>
                    <a:pt x="1" y="123"/>
                  </a:cubicBezTo>
                  <a:cubicBezTo>
                    <a:pt x="92" y="153"/>
                    <a:pt x="183" y="153"/>
                    <a:pt x="244" y="183"/>
                  </a:cubicBezTo>
                  <a:lnTo>
                    <a:pt x="244" y="183"/>
                  </a:lnTo>
                  <a:lnTo>
                    <a:pt x="487" y="153"/>
                  </a:lnTo>
                  <a:lnTo>
                    <a:pt x="487" y="153"/>
                  </a:lnTo>
                  <a:lnTo>
                    <a:pt x="487" y="92"/>
                  </a:lnTo>
                  <a:cubicBezTo>
                    <a:pt x="456" y="62"/>
                    <a:pt x="365" y="31"/>
                    <a:pt x="304" y="31"/>
                  </a:cubicBezTo>
                  <a:cubicBezTo>
                    <a:pt x="213" y="31"/>
                    <a:pt x="153" y="31"/>
                    <a:pt x="92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086;p34"/>
            <p:cNvSpPr/>
            <p:nvPr/>
          </p:nvSpPr>
          <p:spPr>
            <a:xfrm>
              <a:off x="5525905" y="2898294"/>
              <a:ext cx="7223" cy="3622"/>
            </a:xfrm>
            <a:custGeom>
              <a:avLst/>
              <a:gdLst/>
              <a:ahLst/>
              <a:cxnLst/>
              <a:rect l="l" t="t" r="r" b="b"/>
              <a:pathLst>
                <a:path w="365" h="183" extrusionOk="0">
                  <a:moveTo>
                    <a:pt x="304" y="0"/>
                  </a:moveTo>
                  <a:cubicBezTo>
                    <a:pt x="274" y="0"/>
                    <a:pt x="243" y="0"/>
                    <a:pt x="183" y="0"/>
                  </a:cubicBezTo>
                  <a:cubicBezTo>
                    <a:pt x="152" y="0"/>
                    <a:pt x="91" y="31"/>
                    <a:pt x="61" y="31"/>
                  </a:cubicBezTo>
                  <a:cubicBezTo>
                    <a:pt x="31" y="31"/>
                    <a:pt x="0" y="61"/>
                    <a:pt x="0" y="92"/>
                  </a:cubicBezTo>
                  <a:cubicBezTo>
                    <a:pt x="0" y="92"/>
                    <a:pt x="0" y="152"/>
                    <a:pt x="31" y="152"/>
                  </a:cubicBezTo>
                  <a:lnTo>
                    <a:pt x="91" y="183"/>
                  </a:lnTo>
                  <a:cubicBezTo>
                    <a:pt x="183" y="183"/>
                    <a:pt x="274" y="183"/>
                    <a:pt x="365" y="122"/>
                  </a:cubicBezTo>
                  <a:cubicBezTo>
                    <a:pt x="365" y="92"/>
                    <a:pt x="365" y="92"/>
                    <a:pt x="365" y="61"/>
                  </a:cubicBezTo>
                  <a:cubicBezTo>
                    <a:pt x="365" y="31"/>
                    <a:pt x="334" y="31"/>
                    <a:pt x="30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087;p34"/>
            <p:cNvSpPr/>
            <p:nvPr/>
          </p:nvSpPr>
          <p:spPr>
            <a:xfrm>
              <a:off x="6352329" y="2919943"/>
              <a:ext cx="5442" cy="6630"/>
            </a:xfrm>
            <a:custGeom>
              <a:avLst/>
              <a:gdLst/>
              <a:ahLst/>
              <a:cxnLst/>
              <a:rect l="l" t="t" r="r" b="b"/>
              <a:pathLst>
                <a:path w="275" h="335" extrusionOk="0">
                  <a:moveTo>
                    <a:pt x="31" y="31"/>
                  </a:moveTo>
                  <a:cubicBezTo>
                    <a:pt x="31" y="31"/>
                    <a:pt x="1" y="61"/>
                    <a:pt x="1" y="61"/>
                  </a:cubicBezTo>
                  <a:cubicBezTo>
                    <a:pt x="31" y="153"/>
                    <a:pt x="62" y="213"/>
                    <a:pt x="122" y="305"/>
                  </a:cubicBezTo>
                  <a:cubicBezTo>
                    <a:pt x="153" y="335"/>
                    <a:pt x="214" y="335"/>
                    <a:pt x="214" y="305"/>
                  </a:cubicBezTo>
                  <a:cubicBezTo>
                    <a:pt x="274" y="244"/>
                    <a:pt x="274" y="183"/>
                    <a:pt x="214" y="122"/>
                  </a:cubicBezTo>
                  <a:cubicBezTo>
                    <a:pt x="214" y="92"/>
                    <a:pt x="183" y="61"/>
                    <a:pt x="153" y="31"/>
                  </a:cubicBezTo>
                  <a:cubicBezTo>
                    <a:pt x="122" y="1"/>
                    <a:pt x="62" y="1"/>
                    <a:pt x="3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088;p34"/>
            <p:cNvSpPr/>
            <p:nvPr/>
          </p:nvSpPr>
          <p:spPr>
            <a:xfrm>
              <a:off x="6346314" y="3025811"/>
              <a:ext cx="7857" cy="4829"/>
            </a:xfrm>
            <a:custGeom>
              <a:avLst/>
              <a:gdLst/>
              <a:ahLst/>
              <a:cxnLst/>
              <a:rect l="l" t="t" r="r" b="b"/>
              <a:pathLst>
                <a:path w="397" h="244" extrusionOk="0">
                  <a:moveTo>
                    <a:pt x="31" y="122"/>
                  </a:moveTo>
                  <a:cubicBezTo>
                    <a:pt x="122" y="152"/>
                    <a:pt x="183" y="183"/>
                    <a:pt x="274" y="243"/>
                  </a:cubicBezTo>
                  <a:cubicBezTo>
                    <a:pt x="305" y="243"/>
                    <a:pt x="335" y="243"/>
                    <a:pt x="335" y="243"/>
                  </a:cubicBezTo>
                  <a:cubicBezTo>
                    <a:pt x="396" y="243"/>
                    <a:pt x="396" y="183"/>
                    <a:pt x="396" y="152"/>
                  </a:cubicBezTo>
                  <a:lnTo>
                    <a:pt x="366" y="122"/>
                  </a:lnTo>
                  <a:cubicBezTo>
                    <a:pt x="274" y="31"/>
                    <a:pt x="183" y="0"/>
                    <a:pt x="92" y="31"/>
                  </a:cubicBezTo>
                  <a:cubicBezTo>
                    <a:pt x="62" y="31"/>
                    <a:pt x="62" y="31"/>
                    <a:pt x="31" y="31"/>
                  </a:cubicBezTo>
                  <a:cubicBezTo>
                    <a:pt x="31" y="31"/>
                    <a:pt x="1" y="61"/>
                    <a:pt x="1" y="61"/>
                  </a:cubicBezTo>
                  <a:cubicBezTo>
                    <a:pt x="1" y="61"/>
                    <a:pt x="31" y="122"/>
                    <a:pt x="31" y="1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89;p34"/>
            <p:cNvSpPr/>
            <p:nvPr/>
          </p:nvSpPr>
          <p:spPr>
            <a:xfrm>
              <a:off x="5500041" y="2471834"/>
              <a:ext cx="3622" cy="7857"/>
            </a:xfrm>
            <a:custGeom>
              <a:avLst/>
              <a:gdLst/>
              <a:ahLst/>
              <a:cxnLst/>
              <a:rect l="l" t="t" r="r" b="b"/>
              <a:pathLst>
                <a:path w="183" h="397" extrusionOk="0">
                  <a:moveTo>
                    <a:pt x="31" y="396"/>
                  </a:moveTo>
                  <a:cubicBezTo>
                    <a:pt x="61" y="396"/>
                    <a:pt x="91" y="396"/>
                    <a:pt x="122" y="396"/>
                  </a:cubicBezTo>
                  <a:cubicBezTo>
                    <a:pt x="152" y="305"/>
                    <a:pt x="182" y="214"/>
                    <a:pt x="182" y="92"/>
                  </a:cubicBezTo>
                  <a:cubicBezTo>
                    <a:pt x="182" y="62"/>
                    <a:pt x="182" y="62"/>
                    <a:pt x="182" y="31"/>
                  </a:cubicBezTo>
                  <a:cubicBezTo>
                    <a:pt x="182" y="31"/>
                    <a:pt x="152" y="1"/>
                    <a:pt x="152" y="1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61" y="62"/>
                    <a:pt x="31" y="153"/>
                    <a:pt x="0" y="214"/>
                  </a:cubicBezTo>
                  <a:cubicBezTo>
                    <a:pt x="0" y="244"/>
                    <a:pt x="0" y="274"/>
                    <a:pt x="0" y="305"/>
                  </a:cubicBezTo>
                  <a:cubicBezTo>
                    <a:pt x="0" y="335"/>
                    <a:pt x="31" y="366"/>
                    <a:pt x="31" y="3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090;p34"/>
            <p:cNvSpPr/>
            <p:nvPr/>
          </p:nvSpPr>
          <p:spPr>
            <a:xfrm>
              <a:off x="6506916" y="3008358"/>
              <a:ext cx="5442" cy="6649"/>
            </a:xfrm>
            <a:custGeom>
              <a:avLst/>
              <a:gdLst/>
              <a:ahLst/>
              <a:cxnLst/>
              <a:rect l="l" t="t" r="r" b="b"/>
              <a:pathLst>
                <a:path w="275" h="336" extrusionOk="0">
                  <a:moveTo>
                    <a:pt x="31" y="1"/>
                  </a:moveTo>
                  <a:lnTo>
                    <a:pt x="1" y="1"/>
                  </a:lnTo>
                  <a:cubicBezTo>
                    <a:pt x="1" y="31"/>
                    <a:pt x="1" y="62"/>
                    <a:pt x="1" y="92"/>
                  </a:cubicBezTo>
                  <a:cubicBezTo>
                    <a:pt x="31" y="153"/>
                    <a:pt x="61" y="244"/>
                    <a:pt x="122" y="305"/>
                  </a:cubicBezTo>
                  <a:cubicBezTo>
                    <a:pt x="153" y="335"/>
                    <a:pt x="213" y="335"/>
                    <a:pt x="244" y="305"/>
                  </a:cubicBezTo>
                  <a:cubicBezTo>
                    <a:pt x="274" y="274"/>
                    <a:pt x="274" y="214"/>
                    <a:pt x="244" y="183"/>
                  </a:cubicBezTo>
                  <a:cubicBezTo>
                    <a:pt x="183" y="122"/>
                    <a:pt x="122" y="62"/>
                    <a:pt x="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091;p34"/>
            <p:cNvSpPr/>
            <p:nvPr/>
          </p:nvSpPr>
          <p:spPr>
            <a:xfrm>
              <a:off x="5515674" y="2640254"/>
              <a:ext cx="4829" cy="6630"/>
            </a:xfrm>
            <a:custGeom>
              <a:avLst/>
              <a:gdLst/>
              <a:ahLst/>
              <a:cxnLst/>
              <a:rect l="l" t="t" r="r" b="b"/>
              <a:pathLst>
                <a:path w="244" h="335" extrusionOk="0">
                  <a:moveTo>
                    <a:pt x="122" y="1"/>
                  </a:moveTo>
                  <a:cubicBezTo>
                    <a:pt x="31" y="61"/>
                    <a:pt x="0" y="153"/>
                    <a:pt x="31" y="274"/>
                  </a:cubicBezTo>
                  <a:cubicBezTo>
                    <a:pt x="31" y="274"/>
                    <a:pt x="61" y="305"/>
                    <a:pt x="92" y="305"/>
                  </a:cubicBezTo>
                  <a:cubicBezTo>
                    <a:pt x="92" y="335"/>
                    <a:pt x="122" y="305"/>
                    <a:pt x="122" y="305"/>
                  </a:cubicBezTo>
                  <a:cubicBezTo>
                    <a:pt x="122" y="305"/>
                    <a:pt x="183" y="213"/>
                    <a:pt x="213" y="183"/>
                  </a:cubicBezTo>
                  <a:cubicBezTo>
                    <a:pt x="213" y="153"/>
                    <a:pt x="213" y="153"/>
                    <a:pt x="213" y="122"/>
                  </a:cubicBezTo>
                  <a:cubicBezTo>
                    <a:pt x="244" y="92"/>
                    <a:pt x="244" y="61"/>
                    <a:pt x="213" y="31"/>
                  </a:cubicBezTo>
                  <a:cubicBezTo>
                    <a:pt x="183" y="1"/>
                    <a:pt x="152" y="1"/>
                    <a:pt x="1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92;p34"/>
            <p:cNvSpPr/>
            <p:nvPr/>
          </p:nvSpPr>
          <p:spPr>
            <a:xfrm>
              <a:off x="6453389" y="2606574"/>
              <a:ext cx="3622" cy="7243"/>
            </a:xfrm>
            <a:custGeom>
              <a:avLst/>
              <a:gdLst/>
              <a:ahLst/>
              <a:cxnLst/>
              <a:rect l="l" t="t" r="r" b="b"/>
              <a:pathLst>
                <a:path w="183" h="366" extrusionOk="0">
                  <a:moveTo>
                    <a:pt x="91" y="0"/>
                  </a:moveTo>
                  <a:cubicBezTo>
                    <a:pt x="61" y="0"/>
                    <a:pt x="61" y="31"/>
                    <a:pt x="31" y="61"/>
                  </a:cubicBezTo>
                  <a:cubicBezTo>
                    <a:pt x="0" y="92"/>
                    <a:pt x="0" y="122"/>
                    <a:pt x="0" y="183"/>
                  </a:cubicBezTo>
                  <a:lnTo>
                    <a:pt x="61" y="365"/>
                  </a:lnTo>
                  <a:lnTo>
                    <a:pt x="61" y="365"/>
                  </a:lnTo>
                  <a:lnTo>
                    <a:pt x="61" y="335"/>
                  </a:lnTo>
                  <a:cubicBezTo>
                    <a:pt x="91" y="274"/>
                    <a:pt x="122" y="213"/>
                    <a:pt x="152" y="152"/>
                  </a:cubicBezTo>
                  <a:cubicBezTo>
                    <a:pt x="183" y="92"/>
                    <a:pt x="183" y="31"/>
                    <a:pt x="122" y="0"/>
                  </a:cubicBezTo>
                  <a:cubicBezTo>
                    <a:pt x="122" y="0"/>
                    <a:pt x="122" y="0"/>
                    <a:pt x="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93;p34"/>
            <p:cNvSpPr/>
            <p:nvPr/>
          </p:nvSpPr>
          <p:spPr>
            <a:xfrm>
              <a:off x="5557171" y="275453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94;p34"/>
            <p:cNvSpPr/>
            <p:nvPr/>
          </p:nvSpPr>
          <p:spPr>
            <a:xfrm>
              <a:off x="5554776" y="2750336"/>
              <a:ext cx="7837" cy="6016"/>
            </a:xfrm>
            <a:custGeom>
              <a:avLst/>
              <a:gdLst/>
              <a:ahLst/>
              <a:cxnLst/>
              <a:rect l="l" t="t" r="r" b="b"/>
              <a:pathLst>
                <a:path w="396" h="304" extrusionOk="0">
                  <a:moveTo>
                    <a:pt x="274" y="304"/>
                  </a:moveTo>
                  <a:lnTo>
                    <a:pt x="395" y="304"/>
                  </a:lnTo>
                  <a:cubicBezTo>
                    <a:pt x="395" y="152"/>
                    <a:pt x="395" y="182"/>
                    <a:pt x="274" y="122"/>
                  </a:cubicBezTo>
                  <a:cubicBezTo>
                    <a:pt x="213" y="122"/>
                    <a:pt x="122" y="61"/>
                    <a:pt x="61" y="0"/>
                  </a:cubicBezTo>
                  <a:lnTo>
                    <a:pt x="31" y="0"/>
                  </a:lnTo>
                  <a:cubicBezTo>
                    <a:pt x="0" y="0"/>
                    <a:pt x="31" y="30"/>
                    <a:pt x="31" y="30"/>
                  </a:cubicBezTo>
                  <a:lnTo>
                    <a:pt x="122" y="182"/>
                  </a:lnTo>
                  <a:lnTo>
                    <a:pt x="213" y="213"/>
                  </a:lnTo>
                  <a:cubicBezTo>
                    <a:pt x="243" y="243"/>
                    <a:pt x="274" y="274"/>
                    <a:pt x="274" y="3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095;p34"/>
            <p:cNvSpPr/>
            <p:nvPr/>
          </p:nvSpPr>
          <p:spPr>
            <a:xfrm>
              <a:off x="5560178" y="2756332"/>
              <a:ext cx="20" cy="633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3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096;p34"/>
            <p:cNvSpPr/>
            <p:nvPr/>
          </p:nvSpPr>
          <p:spPr>
            <a:xfrm>
              <a:off x="6432928" y="2729282"/>
              <a:ext cx="6036" cy="7223"/>
            </a:xfrm>
            <a:custGeom>
              <a:avLst/>
              <a:gdLst/>
              <a:ahLst/>
              <a:cxnLst/>
              <a:rect l="l" t="t" r="r" b="b"/>
              <a:pathLst>
                <a:path w="305" h="365" extrusionOk="0">
                  <a:moveTo>
                    <a:pt x="62" y="365"/>
                  </a:moveTo>
                  <a:cubicBezTo>
                    <a:pt x="122" y="243"/>
                    <a:pt x="214" y="152"/>
                    <a:pt x="305" y="61"/>
                  </a:cubicBezTo>
                  <a:lnTo>
                    <a:pt x="305" y="0"/>
                  </a:lnTo>
                  <a:lnTo>
                    <a:pt x="305" y="0"/>
                  </a:lnTo>
                  <a:cubicBezTo>
                    <a:pt x="274" y="0"/>
                    <a:pt x="244" y="31"/>
                    <a:pt x="214" y="31"/>
                  </a:cubicBezTo>
                  <a:cubicBezTo>
                    <a:pt x="153" y="61"/>
                    <a:pt x="122" y="91"/>
                    <a:pt x="92" y="122"/>
                  </a:cubicBezTo>
                  <a:cubicBezTo>
                    <a:pt x="62" y="183"/>
                    <a:pt x="31" y="213"/>
                    <a:pt x="31" y="274"/>
                  </a:cubicBezTo>
                  <a:cubicBezTo>
                    <a:pt x="1" y="304"/>
                    <a:pt x="1" y="304"/>
                    <a:pt x="31" y="335"/>
                  </a:cubicBezTo>
                  <a:cubicBezTo>
                    <a:pt x="31" y="335"/>
                    <a:pt x="31" y="365"/>
                    <a:pt x="31" y="36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097;p34"/>
            <p:cNvSpPr/>
            <p:nvPr/>
          </p:nvSpPr>
          <p:spPr>
            <a:xfrm>
              <a:off x="6378193" y="2996326"/>
              <a:ext cx="6036" cy="5442"/>
            </a:xfrm>
            <a:custGeom>
              <a:avLst/>
              <a:gdLst/>
              <a:ahLst/>
              <a:cxnLst/>
              <a:rect l="l" t="t" r="r" b="b"/>
              <a:pathLst>
                <a:path w="305" h="275" extrusionOk="0">
                  <a:moveTo>
                    <a:pt x="274" y="214"/>
                  </a:moveTo>
                  <a:cubicBezTo>
                    <a:pt x="274" y="214"/>
                    <a:pt x="274" y="183"/>
                    <a:pt x="305" y="153"/>
                  </a:cubicBezTo>
                  <a:cubicBezTo>
                    <a:pt x="274" y="31"/>
                    <a:pt x="92" y="1"/>
                    <a:pt x="31" y="122"/>
                  </a:cubicBezTo>
                  <a:cubicBezTo>
                    <a:pt x="1" y="153"/>
                    <a:pt x="1" y="183"/>
                    <a:pt x="31" y="183"/>
                  </a:cubicBezTo>
                  <a:cubicBezTo>
                    <a:pt x="62" y="244"/>
                    <a:pt x="153" y="274"/>
                    <a:pt x="214" y="244"/>
                  </a:cubicBezTo>
                  <a:cubicBezTo>
                    <a:pt x="244" y="244"/>
                    <a:pt x="274" y="244"/>
                    <a:pt x="274" y="21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098;p34"/>
            <p:cNvSpPr/>
            <p:nvPr/>
          </p:nvSpPr>
          <p:spPr>
            <a:xfrm>
              <a:off x="5757469" y="2546417"/>
              <a:ext cx="4235" cy="4849"/>
            </a:xfrm>
            <a:custGeom>
              <a:avLst/>
              <a:gdLst/>
              <a:ahLst/>
              <a:cxnLst/>
              <a:rect l="l" t="t" r="r" b="b"/>
              <a:pathLst>
                <a:path w="214" h="245" extrusionOk="0">
                  <a:moveTo>
                    <a:pt x="31" y="31"/>
                  </a:moveTo>
                  <a:cubicBezTo>
                    <a:pt x="31" y="62"/>
                    <a:pt x="0" y="92"/>
                    <a:pt x="0" y="123"/>
                  </a:cubicBezTo>
                  <a:cubicBezTo>
                    <a:pt x="0" y="153"/>
                    <a:pt x="31" y="214"/>
                    <a:pt x="61" y="214"/>
                  </a:cubicBezTo>
                  <a:cubicBezTo>
                    <a:pt x="122" y="244"/>
                    <a:pt x="152" y="244"/>
                    <a:pt x="213" y="214"/>
                  </a:cubicBezTo>
                  <a:cubicBezTo>
                    <a:pt x="213" y="214"/>
                    <a:pt x="213" y="214"/>
                    <a:pt x="213" y="214"/>
                  </a:cubicBezTo>
                  <a:lnTo>
                    <a:pt x="213" y="183"/>
                  </a:lnTo>
                  <a:cubicBezTo>
                    <a:pt x="213" y="183"/>
                    <a:pt x="183" y="92"/>
                    <a:pt x="152" y="31"/>
                  </a:cubicBezTo>
                  <a:cubicBezTo>
                    <a:pt x="122" y="1"/>
                    <a:pt x="61" y="1"/>
                    <a:pt x="3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099;p34"/>
            <p:cNvSpPr/>
            <p:nvPr/>
          </p:nvSpPr>
          <p:spPr>
            <a:xfrm>
              <a:off x="5145156" y="2651691"/>
              <a:ext cx="6630" cy="4215"/>
            </a:xfrm>
            <a:custGeom>
              <a:avLst/>
              <a:gdLst/>
              <a:ahLst/>
              <a:cxnLst/>
              <a:rect l="l" t="t" r="r" b="b"/>
              <a:pathLst>
                <a:path w="335" h="213" extrusionOk="0">
                  <a:moveTo>
                    <a:pt x="244" y="0"/>
                  </a:moveTo>
                  <a:lnTo>
                    <a:pt x="213" y="0"/>
                  </a:lnTo>
                  <a:cubicBezTo>
                    <a:pt x="153" y="61"/>
                    <a:pt x="61" y="152"/>
                    <a:pt x="1" y="213"/>
                  </a:cubicBezTo>
                  <a:lnTo>
                    <a:pt x="1" y="213"/>
                  </a:lnTo>
                  <a:cubicBezTo>
                    <a:pt x="1" y="213"/>
                    <a:pt x="31" y="213"/>
                    <a:pt x="31" y="213"/>
                  </a:cubicBezTo>
                  <a:cubicBezTo>
                    <a:pt x="122" y="213"/>
                    <a:pt x="213" y="152"/>
                    <a:pt x="305" y="91"/>
                  </a:cubicBezTo>
                  <a:cubicBezTo>
                    <a:pt x="305" y="91"/>
                    <a:pt x="305" y="31"/>
                    <a:pt x="335" y="31"/>
                  </a:cubicBezTo>
                  <a:cubicBezTo>
                    <a:pt x="305" y="0"/>
                    <a:pt x="274" y="0"/>
                    <a:pt x="24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100;p34"/>
            <p:cNvSpPr/>
            <p:nvPr/>
          </p:nvSpPr>
          <p:spPr>
            <a:xfrm>
              <a:off x="5538530" y="2445971"/>
              <a:ext cx="5422" cy="5442"/>
            </a:xfrm>
            <a:custGeom>
              <a:avLst/>
              <a:gdLst/>
              <a:ahLst/>
              <a:cxnLst/>
              <a:rect l="l" t="t" r="r" b="b"/>
              <a:pathLst>
                <a:path w="274" h="275" extrusionOk="0">
                  <a:moveTo>
                    <a:pt x="92" y="244"/>
                  </a:moveTo>
                  <a:cubicBezTo>
                    <a:pt x="92" y="274"/>
                    <a:pt x="122" y="274"/>
                    <a:pt x="152" y="244"/>
                  </a:cubicBezTo>
                  <a:cubicBezTo>
                    <a:pt x="213" y="214"/>
                    <a:pt x="244" y="153"/>
                    <a:pt x="244" y="92"/>
                  </a:cubicBezTo>
                  <a:cubicBezTo>
                    <a:pt x="274" y="92"/>
                    <a:pt x="274" y="62"/>
                    <a:pt x="244" y="62"/>
                  </a:cubicBezTo>
                  <a:cubicBezTo>
                    <a:pt x="244" y="31"/>
                    <a:pt x="213" y="1"/>
                    <a:pt x="152" y="1"/>
                  </a:cubicBezTo>
                  <a:cubicBezTo>
                    <a:pt x="92" y="1"/>
                    <a:pt x="0" y="92"/>
                    <a:pt x="61" y="183"/>
                  </a:cubicBezTo>
                  <a:cubicBezTo>
                    <a:pt x="61" y="214"/>
                    <a:pt x="92" y="244"/>
                    <a:pt x="92" y="24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101;p34"/>
            <p:cNvSpPr/>
            <p:nvPr/>
          </p:nvSpPr>
          <p:spPr>
            <a:xfrm>
              <a:off x="5541538" y="2487487"/>
              <a:ext cx="4235" cy="4829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31" y="213"/>
                  </a:moveTo>
                  <a:lnTo>
                    <a:pt x="31" y="243"/>
                  </a:lnTo>
                  <a:cubicBezTo>
                    <a:pt x="61" y="243"/>
                    <a:pt x="92" y="243"/>
                    <a:pt x="152" y="243"/>
                  </a:cubicBezTo>
                  <a:cubicBezTo>
                    <a:pt x="183" y="213"/>
                    <a:pt x="213" y="183"/>
                    <a:pt x="213" y="152"/>
                  </a:cubicBezTo>
                  <a:cubicBezTo>
                    <a:pt x="213" y="61"/>
                    <a:pt x="183" y="0"/>
                    <a:pt x="92" y="0"/>
                  </a:cubicBezTo>
                  <a:cubicBezTo>
                    <a:pt x="92" y="0"/>
                    <a:pt x="61" y="31"/>
                    <a:pt x="61" y="31"/>
                  </a:cubicBezTo>
                  <a:cubicBezTo>
                    <a:pt x="31" y="91"/>
                    <a:pt x="0" y="152"/>
                    <a:pt x="31" y="21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102;p34"/>
            <p:cNvSpPr/>
            <p:nvPr/>
          </p:nvSpPr>
          <p:spPr>
            <a:xfrm>
              <a:off x="5137339" y="2654699"/>
              <a:ext cx="5442" cy="4829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244" y="0"/>
                  </a:moveTo>
                  <a:cubicBezTo>
                    <a:pt x="244" y="0"/>
                    <a:pt x="213" y="0"/>
                    <a:pt x="183" y="0"/>
                  </a:cubicBezTo>
                  <a:cubicBezTo>
                    <a:pt x="92" y="61"/>
                    <a:pt x="31" y="122"/>
                    <a:pt x="1" y="183"/>
                  </a:cubicBezTo>
                  <a:lnTo>
                    <a:pt x="1" y="243"/>
                  </a:lnTo>
                  <a:cubicBezTo>
                    <a:pt x="1" y="243"/>
                    <a:pt x="1" y="243"/>
                    <a:pt x="1" y="243"/>
                  </a:cubicBezTo>
                  <a:cubicBezTo>
                    <a:pt x="122" y="183"/>
                    <a:pt x="213" y="122"/>
                    <a:pt x="274" y="61"/>
                  </a:cubicBezTo>
                  <a:cubicBezTo>
                    <a:pt x="274" y="31"/>
                    <a:pt x="274" y="31"/>
                    <a:pt x="274" y="31"/>
                  </a:cubicBezTo>
                  <a:cubicBezTo>
                    <a:pt x="274" y="31"/>
                    <a:pt x="274" y="0"/>
                    <a:pt x="24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103;p34"/>
            <p:cNvSpPr/>
            <p:nvPr/>
          </p:nvSpPr>
          <p:spPr>
            <a:xfrm>
              <a:off x="6265715" y="2476049"/>
              <a:ext cx="4235" cy="4829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92" y="1"/>
                  </a:moveTo>
                  <a:cubicBezTo>
                    <a:pt x="62" y="1"/>
                    <a:pt x="62" y="1"/>
                    <a:pt x="31" y="1"/>
                  </a:cubicBezTo>
                  <a:cubicBezTo>
                    <a:pt x="1" y="31"/>
                    <a:pt x="1" y="61"/>
                    <a:pt x="1" y="92"/>
                  </a:cubicBezTo>
                  <a:cubicBezTo>
                    <a:pt x="1" y="153"/>
                    <a:pt x="62" y="213"/>
                    <a:pt x="122" y="244"/>
                  </a:cubicBezTo>
                  <a:cubicBezTo>
                    <a:pt x="153" y="244"/>
                    <a:pt x="183" y="244"/>
                    <a:pt x="183" y="213"/>
                  </a:cubicBezTo>
                  <a:cubicBezTo>
                    <a:pt x="183" y="183"/>
                    <a:pt x="183" y="153"/>
                    <a:pt x="214" y="153"/>
                  </a:cubicBezTo>
                  <a:cubicBezTo>
                    <a:pt x="183" y="92"/>
                    <a:pt x="153" y="31"/>
                    <a:pt x="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104;p34"/>
            <p:cNvSpPr/>
            <p:nvPr/>
          </p:nvSpPr>
          <p:spPr>
            <a:xfrm>
              <a:off x="5511459" y="2471834"/>
              <a:ext cx="4829" cy="4235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31" y="122"/>
                  </a:moveTo>
                  <a:cubicBezTo>
                    <a:pt x="61" y="183"/>
                    <a:pt x="92" y="214"/>
                    <a:pt x="153" y="214"/>
                  </a:cubicBezTo>
                  <a:cubicBezTo>
                    <a:pt x="213" y="214"/>
                    <a:pt x="244" y="183"/>
                    <a:pt x="244" y="153"/>
                  </a:cubicBezTo>
                  <a:cubicBezTo>
                    <a:pt x="244" y="62"/>
                    <a:pt x="183" y="1"/>
                    <a:pt x="92" y="1"/>
                  </a:cubicBezTo>
                  <a:cubicBezTo>
                    <a:pt x="61" y="1"/>
                    <a:pt x="1" y="62"/>
                    <a:pt x="31" y="1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105;p34"/>
            <p:cNvSpPr/>
            <p:nvPr/>
          </p:nvSpPr>
          <p:spPr>
            <a:xfrm>
              <a:off x="5475979" y="2458002"/>
              <a:ext cx="16248" cy="13259"/>
            </a:xfrm>
            <a:custGeom>
              <a:avLst/>
              <a:gdLst/>
              <a:ahLst/>
              <a:cxnLst/>
              <a:rect l="l" t="t" r="r" b="b"/>
              <a:pathLst>
                <a:path w="821" h="670" extrusionOk="0">
                  <a:moveTo>
                    <a:pt x="122" y="274"/>
                  </a:moveTo>
                  <a:lnTo>
                    <a:pt x="122" y="274"/>
                  </a:lnTo>
                  <a:lnTo>
                    <a:pt x="122" y="274"/>
                  </a:lnTo>
                  <a:lnTo>
                    <a:pt x="91" y="366"/>
                  </a:lnTo>
                  <a:cubicBezTo>
                    <a:pt x="91" y="396"/>
                    <a:pt x="91" y="457"/>
                    <a:pt x="91" y="487"/>
                  </a:cubicBezTo>
                  <a:lnTo>
                    <a:pt x="183" y="609"/>
                  </a:lnTo>
                  <a:cubicBezTo>
                    <a:pt x="183" y="639"/>
                    <a:pt x="243" y="639"/>
                    <a:pt x="274" y="669"/>
                  </a:cubicBezTo>
                  <a:cubicBezTo>
                    <a:pt x="304" y="669"/>
                    <a:pt x="335" y="669"/>
                    <a:pt x="365" y="669"/>
                  </a:cubicBezTo>
                  <a:cubicBezTo>
                    <a:pt x="426" y="669"/>
                    <a:pt x="517" y="639"/>
                    <a:pt x="547" y="578"/>
                  </a:cubicBezTo>
                  <a:cubicBezTo>
                    <a:pt x="578" y="548"/>
                    <a:pt x="608" y="487"/>
                    <a:pt x="608" y="457"/>
                  </a:cubicBezTo>
                  <a:cubicBezTo>
                    <a:pt x="608" y="396"/>
                    <a:pt x="639" y="396"/>
                    <a:pt x="699" y="366"/>
                  </a:cubicBezTo>
                  <a:cubicBezTo>
                    <a:pt x="730" y="335"/>
                    <a:pt x="760" y="335"/>
                    <a:pt x="791" y="305"/>
                  </a:cubicBezTo>
                  <a:cubicBezTo>
                    <a:pt x="821" y="274"/>
                    <a:pt x="821" y="274"/>
                    <a:pt x="791" y="244"/>
                  </a:cubicBezTo>
                  <a:cubicBezTo>
                    <a:pt x="791" y="244"/>
                    <a:pt x="791" y="214"/>
                    <a:pt x="760" y="214"/>
                  </a:cubicBezTo>
                  <a:cubicBezTo>
                    <a:pt x="639" y="183"/>
                    <a:pt x="547" y="153"/>
                    <a:pt x="426" y="153"/>
                  </a:cubicBezTo>
                  <a:cubicBezTo>
                    <a:pt x="335" y="122"/>
                    <a:pt x="243" y="153"/>
                    <a:pt x="152" y="214"/>
                  </a:cubicBezTo>
                  <a:lnTo>
                    <a:pt x="152" y="214"/>
                  </a:lnTo>
                  <a:lnTo>
                    <a:pt x="152" y="214"/>
                  </a:lnTo>
                  <a:lnTo>
                    <a:pt x="152" y="244"/>
                  </a:lnTo>
                  <a:lnTo>
                    <a:pt x="152" y="214"/>
                  </a:lnTo>
                  <a:lnTo>
                    <a:pt x="152" y="62"/>
                  </a:lnTo>
                  <a:cubicBezTo>
                    <a:pt x="152" y="31"/>
                    <a:pt x="122" y="1"/>
                    <a:pt x="91" y="1"/>
                  </a:cubicBez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0" y="153"/>
                    <a:pt x="0" y="214"/>
                  </a:cubicBezTo>
                  <a:cubicBezTo>
                    <a:pt x="31" y="244"/>
                    <a:pt x="91" y="274"/>
                    <a:pt x="122" y="27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106;p34"/>
            <p:cNvSpPr/>
            <p:nvPr/>
          </p:nvSpPr>
          <p:spPr>
            <a:xfrm>
              <a:off x="6452182" y="2685965"/>
              <a:ext cx="4235" cy="6649"/>
            </a:xfrm>
            <a:custGeom>
              <a:avLst/>
              <a:gdLst/>
              <a:ahLst/>
              <a:cxnLst/>
              <a:rect l="l" t="t" r="r" b="b"/>
              <a:pathLst>
                <a:path w="214" h="336" extrusionOk="0">
                  <a:moveTo>
                    <a:pt x="122" y="274"/>
                  </a:moveTo>
                  <a:cubicBezTo>
                    <a:pt x="183" y="213"/>
                    <a:pt x="213" y="92"/>
                    <a:pt x="213" y="1"/>
                  </a:cubicBezTo>
                  <a:lnTo>
                    <a:pt x="213" y="1"/>
                  </a:lnTo>
                  <a:lnTo>
                    <a:pt x="152" y="1"/>
                  </a:lnTo>
                  <a:cubicBezTo>
                    <a:pt x="152" y="1"/>
                    <a:pt x="152" y="1"/>
                    <a:pt x="122" y="31"/>
                  </a:cubicBezTo>
                  <a:cubicBezTo>
                    <a:pt x="92" y="92"/>
                    <a:pt x="61" y="153"/>
                    <a:pt x="31" y="244"/>
                  </a:cubicBezTo>
                  <a:cubicBezTo>
                    <a:pt x="1" y="305"/>
                    <a:pt x="31" y="274"/>
                    <a:pt x="61" y="305"/>
                  </a:cubicBezTo>
                  <a:cubicBezTo>
                    <a:pt x="92" y="335"/>
                    <a:pt x="92" y="305"/>
                    <a:pt x="92" y="305"/>
                  </a:cubicBezTo>
                  <a:cubicBezTo>
                    <a:pt x="92" y="305"/>
                    <a:pt x="122" y="274"/>
                    <a:pt x="122" y="27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107;p34"/>
            <p:cNvSpPr/>
            <p:nvPr/>
          </p:nvSpPr>
          <p:spPr>
            <a:xfrm>
              <a:off x="5504850" y="2684758"/>
              <a:ext cx="4829" cy="4235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91" y="214"/>
                  </a:moveTo>
                  <a:cubicBezTo>
                    <a:pt x="152" y="214"/>
                    <a:pt x="213" y="183"/>
                    <a:pt x="243" y="123"/>
                  </a:cubicBezTo>
                  <a:cubicBezTo>
                    <a:pt x="243" y="92"/>
                    <a:pt x="243" y="92"/>
                    <a:pt x="243" y="62"/>
                  </a:cubicBezTo>
                  <a:cubicBezTo>
                    <a:pt x="243" y="31"/>
                    <a:pt x="183" y="1"/>
                    <a:pt x="152" y="31"/>
                  </a:cubicBezTo>
                  <a:lnTo>
                    <a:pt x="61" y="62"/>
                  </a:lnTo>
                  <a:cubicBezTo>
                    <a:pt x="0" y="62"/>
                    <a:pt x="0" y="92"/>
                    <a:pt x="31" y="123"/>
                  </a:cubicBezTo>
                  <a:lnTo>
                    <a:pt x="31" y="153"/>
                  </a:lnTo>
                  <a:cubicBezTo>
                    <a:pt x="31" y="183"/>
                    <a:pt x="61" y="214"/>
                    <a:pt x="91" y="21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108;p34"/>
            <p:cNvSpPr/>
            <p:nvPr/>
          </p:nvSpPr>
          <p:spPr>
            <a:xfrm>
              <a:off x="6235657" y="2463424"/>
              <a:ext cx="4829" cy="6036"/>
            </a:xfrm>
            <a:custGeom>
              <a:avLst/>
              <a:gdLst/>
              <a:ahLst/>
              <a:cxnLst/>
              <a:rect l="l" t="t" r="r" b="b"/>
              <a:pathLst>
                <a:path w="244" h="305" extrusionOk="0">
                  <a:moveTo>
                    <a:pt x="182" y="304"/>
                  </a:moveTo>
                  <a:lnTo>
                    <a:pt x="213" y="304"/>
                  </a:lnTo>
                  <a:cubicBezTo>
                    <a:pt x="213" y="274"/>
                    <a:pt x="213" y="274"/>
                    <a:pt x="243" y="244"/>
                  </a:cubicBezTo>
                  <a:cubicBezTo>
                    <a:pt x="243" y="213"/>
                    <a:pt x="243" y="213"/>
                    <a:pt x="243" y="183"/>
                  </a:cubicBezTo>
                  <a:cubicBezTo>
                    <a:pt x="213" y="92"/>
                    <a:pt x="152" y="31"/>
                    <a:pt x="91" y="31"/>
                  </a:cubicBezTo>
                  <a:cubicBezTo>
                    <a:pt x="91" y="31"/>
                    <a:pt x="61" y="0"/>
                    <a:pt x="61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31"/>
                  </a:cubicBezTo>
                  <a:cubicBezTo>
                    <a:pt x="61" y="122"/>
                    <a:pt x="122" y="213"/>
                    <a:pt x="182" y="3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109;p34"/>
            <p:cNvSpPr/>
            <p:nvPr/>
          </p:nvSpPr>
          <p:spPr>
            <a:xfrm>
              <a:off x="5494619" y="2520553"/>
              <a:ext cx="6630" cy="2434"/>
            </a:xfrm>
            <a:custGeom>
              <a:avLst/>
              <a:gdLst/>
              <a:ahLst/>
              <a:cxnLst/>
              <a:rect l="l" t="t" r="r" b="b"/>
              <a:pathLst>
                <a:path w="335" h="123" extrusionOk="0">
                  <a:moveTo>
                    <a:pt x="244" y="123"/>
                  </a:moveTo>
                  <a:cubicBezTo>
                    <a:pt x="274" y="92"/>
                    <a:pt x="305" y="92"/>
                    <a:pt x="335" y="62"/>
                  </a:cubicBezTo>
                  <a:lnTo>
                    <a:pt x="335" y="1"/>
                  </a:lnTo>
                  <a:cubicBezTo>
                    <a:pt x="335" y="1"/>
                    <a:pt x="335" y="1"/>
                    <a:pt x="305" y="1"/>
                  </a:cubicBezTo>
                  <a:cubicBezTo>
                    <a:pt x="213" y="1"/>
                    <a:pt x="153" y="1"/>
                    <a:pt x="92" y="1"/>
                  </a:cubicBezTo>
                  <a:cubicBezTo>
                    <a:pt x="31" y="1"/>
                    <a:pt x="1" y="62"/>
                    <a:pt x="1" y="123"/>
                  </a:cubicBezTo>
                  <a:cubicBezTo>
                    <a:pt x="61" y="123"/>
                    <a:pt x="153" y="123"/>
                    <a:pt x="244" y="1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110;p34"/>
            <p:cNvSpPr/>
            <p:nvPr/>
          </p:nvSpPr>
          <p:spPr>
            <a:xfrm>
              <a:off x="5485596" y="2500112"/>
              <a:ext cx="4235" cy="4235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61" y="183"/>
                  </a:moveTo>
                  <a:cubicBezTo>
                    <a:pt x="122" y="213"/>
                    <a:pt x="153" y="183"/>
                    <a:pt x="183" y="152"/>
                  </a:cubicBezTo>
                  <a:cubicBezTo>
                    <a:pt x="213" y="122"/>
                    <a:pt x="213" y="61"/>
                    <a:pt x="183" y="31"/>
                  </a:cubicBezTo>
                  <a:cubicBezTo>
                    <a:pt x="183" y="0"/>
                    <a:pt x="153" y="0"/>
                    <a:pt x="153" y="0"/>
                  </a:cubicBezTo>
                  <a:cubicBezTo>
                    <a:pt x="92" y="31"/>
                    <a:pt x="31" y="61"/>
                    <a:pt x="1" y="122"/>
                  </a:cubicBezTo>
                  <a:cubicBezTo>
                    <a:pt x="1" y="152"/>
                    <a:pt x="31" y="183"/>
                    <a:pt x="61" y="1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111;p34"/>
            <p:cNvSpPr/>
            <p:nvPr/>
          </p:nvSpPr>
          <p:spPr>
            <a:xfrm>
              <a:off x="5847091" y="2509135"/>
              <a:ext cx="3622" cy="6036"/>
            </a:xfrm>
            <a:custGeom>
              <a:avLst/>
              <a:gdLst/>
              <a:ahLst/>
              <a:cxnLst/>
              <a:rect l="l" t="t" r="r" b="b"/>
              <a:pathLst>
                <a:path w="183" h="305" extrusionOk="0">
                  <a:moveTo>
                    <a:pt x="3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31" y="152"/>
                    <a:pt x="92" y="244"/>
                    <a:pt x="183" y="304"/>
                  </a:cubicBezTo>
                  <a:lnTo>
                    <a:pt x="183" y="304"/>
                  </a:lnTo>
                  <a:lnTo>
                    <a:pt x="183" y="274"/>
                  </a:lnTo>
                  <a:cubicBezTo>
                    <a:pt x="152" y="183"/>
                    <a:pt x="92" y="92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112;p34"/>
            <p:cNvSpPr/>
            <p:nvPr/>
          </p:nvSpPr>
          <p:spPr>
            <a:xfrm>
              <a:off x="5525905" y="2632437"/>
              <a:ext cx="3622" cy="3622"/>
            </a:xfrm>
            <a:custGeom>
              <a:avLst/>
              <a:gdLst/>
              <a:ahLst/>
              <a:cxnLst/>
              <a:rect l="l" t="t" r="r" b="b"/>
              <a:pathLst>
                <a:path w="183" h="183" extrusionOk="0">
                  <a:moveTo>
                    <a:pt x="31" y="31"/>
                  </a:moveTo>
                  <a:cubicBezTo>
                    <a:pt x="0" y="61"/>
                    <a:pt x="31" y="92"/>
                    <a:pt x="31" y="152"/>
                  </a:cubicBezTo>
                  <a:cubicBezTo>
                    <a:pt x="61" y="152"/>
                    <a:pt x="61" y="183"/>
                    <a:pt x="61" y="183"/>
                  </a:cubicBezTo>
                  <a:cubicBezTo>
                    <a:pt x="91" y="183"/>
                    <a:pt x="122" y="183"/>
                    <a:pt x="152" y="183"/>
                  </a:cubicBezTo>
                  <a:cubicBezTo>
                    <a:pt x="152" y="152"/>
                    <a:pt x="183" y="152"/>
                    <a:pt x="183" y="122"/>
                  </a:cubicBezTo>
                  <a:cubicBezTo>
                    <a:pt x="183" y="92"/>
                    <a:pt x="183" y="61"/>
                    <a:pt x="152" y="31"/>
                  </a:cubicBezTo>
                  <a:cubicBezTo>
                    <a:pt x="122" y="1"/>
                    <a:pt x="61" y="1"/>
                    <a:pt x="3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113;p34"/>
            <p:cNvSpPr/>
            <p:nvPr/>
          </p:nvSpPr>
          <p:spPr>
            <a:xfrm>
              <a:off x="5491611" y="2706426"/>
              <a:ext cx="4235" cy="3622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61" y="31"/>
                  </a:moveTo>
                  <a:cubicBezTo>
                    <a:pt x="31" y="31"/>
                    <a:pt x="1" y="61"/>
                    <a:pt x="1" y="91"/>
                  </a:cubicBezTo>
                  <a:cubicBezTo>
                    <a:pt x="1" y="91"/>
                    <a:pt x="1" y="122"/>
                    <a:pt x="1" y="122"/>
                  </a:cubicBezTo>
                  <a:lnTo>
                    <a:pt x="122" y="183"/>
                  </a:lnTo>
                  <a:lnTo>
                    <a:pt x="153" y="183"/>
                  </a:lnTo>
                  <a:cubicBezTo>
                    <a:pt x="183" y="152"/>
                    <a:pt x="183" y="152"/>
                    <a:pt x="213" y="152"/>
                  </a:cubicBezTo>
                  <a:lnTo>
                    <a:pt x="213" y="61"/>
                  </a:lnTo>
                  <a:cubicBezTo>
                    <a:pt x="153" y="31"/>
                    <a:pt x="122" y="0"/>
                    <a:pt x="6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114;p34"/>
            <p:cNvSpPr/>
            <p:nvPr/>
          </p:nvSpPr>
          <p:spPr>
            <a:xfrm>
              <a:off x="6364361" y="2663723"/>
              <a:ext cx="3641" cy="3028"/>
            </a:xfrm>
            <a:custGeom>
              <a:avLst/>
              <a:gdLst/>
              <a:ahLst/>
              <a:cxnLst/>
              <a:rect l="l" t="t" r="r" b="b"/>
              <a:pathLst>
                <a:path w="184" h="153" extrusionOk="0">
                  <a:moveTo>
                    <a:pt x="122" y="0"/>
                  </a:moveTo>
                  <a:cubicBezTo>
                    <a:pt x="62" y="0"/>
                    <a:pt x="1" y="0"/>
                    <a:pt x="1" y="61"/>
                  </a:cubicBezTo>
                  <a:cubicBezTo>
                    <a:pt x="1" y="91"/>
                    <a:pt x="1" y="122"/>
                    <a:pt x="62" y="152"/>
                  </a:cubicBezTo>
                  <a:lnTo>
                    <a:pt x="92" y="152"/>
                  </a:lnTo>
                  <a:cubicBezTo>
                    <a:pt x="92" y="152"/>
                    <a:pt x="153" y="122"/>
                    <a:pt x="153" y="122"/>
                  </a:cubicBezTo>
                  <a:cubicBezTo>
                    <a:pt x="183" y="61"/>
                    <a:pt x="153" y="30"/>
                    <a:pt x="1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115;p34"/>
            <p:cNvSpPr/>
            <p:nvPr/>
          </p:nvSpPr>
          <p:spPr>
            <a:xfrm>
              <a:off x="6406470" y="3165339"/>
              <a:ext cx="4829" cy="3028"/>
            </a:xfrm>
            <a:custGeom>
              <a:avLst/>
              <a:gdLst/>
              <a:ahLst/>
              <a:cxnLst/>
              <a:rect l="l" t="t" r="r" b="b"/>
              <a:pathLst>
                <a:path w="244" h="153" extrusionOk="0">
                  <a:moveTo>
                    <a:pt x="0" y="62"/>
                  </a:moveTo>
                  <a:lnTo>
                    <a:pt x="0" y="123"/>
                  </a:lnTo>
                  <a:cubicBezTo>
                    <a:pt x="0" y="123"/>
                    <a:pt x="0" y="123"/>
                    <a:pt x="31" y="123"/>
                  </a:cubicBezTo>
                  <a:lnTo>
                    <a:pt x="92" y="153"/>
                  </a:lnTo>
                  <a:lnTo>
                    <a:pt x="183" y="153"/>
                  </a:lnTo>
                  <a:lnTo>
                    <a:pt x="213" y="153"/>
                  </a:lnTo>
                  <a:lnTo>
                    <a:pt x="244" y="123"/>
                  </a:lnTo>
                  <a:cubicBezTo>
                    <a:pt x="244" y="92"/>
                    <a:pt x="213" y="92"/>
                    <a:pt x="213" y="62"/>
                  </a:cubicBezTo>
                  <a:cubicBezTo>
                    <a:pt x="152" y="1"/>
                    <a:pt x="61" y="1"/>
                    <a:pt x="0" y="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116;p34"/>
            <p:cNvSpPr/>
            <p:nvPr/>
          </p:nvSpPr>
          <p:spPr>
            <a:xfrm>
              <a:off x="6075054" y="2546417"/>
              <a:ext cx="4235" cy="4235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cubicBezTo>
                    <a:pt x="92" y="1"/>
                    <a:pt x="92" y="1"/>
                    <a:pt x="61" y="1"/>
                  </a:cubicBezTo>
                  <a:cubicBezTo>
                    <a:pt x="31" y="31"/>
                    <a:pt x="0" y="123"/>
                    <a:pt x="31" y="153"/>
                  </a:cubicBezTo>
                  <a:cubicBezTo>
                    <a:pt x="61" y="214"/>
                    <a:pt x="122" y="214"/>
                    <a:pt x="152" y="214"/>
                  </a:cubicBezTo>
                  <a:cubicBezTo>
                    <a:pt x="152" y="214"/>
                    <a:pt x="183" y="214"/>
                    <a:pt x="213" y="183"/>
                  </a:cubicBezTo>
                  <a:cubicBezTo>
                    <a:pt x="213" y="92"/>
                    <a:pt x="183" y="31"/>
                    <a:pt x="1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117;p34"/>
            <p:cNvSpPr/>
            <p:nvPr/>
          </p:nvSpPr>
          <p:spPr>
            <a:xfrm>
              <a:off x="6414880" y="3008971"/>
              <a:ext cx="3028" cy="4829"/>
            </a:xfrm>
            <a:custGeom>
              <a:avLst/>
              <a:gdLst/>
              <a:ahLst/>
              <a:cxnLst/>
              <a:rect l="l" t="t" r="r" b="b"/>
              <a:pathLst>
                <a:path w="153" h="244" extrusionOk="0">
                  <a:moveTo>
                    <a:pt x="92" y="31"/>
                  </a:moveTo>
                  <a:lnTo>
                    <a:pt x="62" y="31"/>
                  </a:lnTo>
                  <a:cubicBezTo>
                    <a:pt x="1" y="61"/>
                    <a:pt x="1" y="152"/>
                    <a:pt x="1" y="213"/>
                  </a:cubicBezTo>
                  <a:cubicBezTo>
                    <a:pt x="1" y="213"/>
                    <a:pt x="1" y="243"/>
                    <a:pt x="1" y="243"/>
                  </a:cubicBezTo>
                  <a:lnTo>
                    <a:pt x="31" y="243"/>
                  </a:lnTo>
                  <a:cubicBezTo>
                    <a:pt x="123" y="213"/>
                    <a:pt x="153" y="122"/>
                    <a:pt x="123" y="31"/>
                  </a:cubicBezTo>
                  <a:cubicBezTo>
                    <a:pt x="123" y="31"/>
                    <a:pt x="92" y="0"/>
                    <a:pt x="92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118;p34"/>
            <p:cNvSpPr/>
            <p:nvPr/>
          </p:nvSpPr>
          <p:spPr>
            <a:xfrm>
              <a:off x="6396240" y="3036022"/>
              <a:ext cx="5442" cy="2434"/>
            </a:xfrm>
            <a:custGeom>
              <a:avLst/>
              <a:gdLst/>
              <a:ahLst/>
              <a:cxnLst/>
              <a:rect l="l" t="t" r="r" b="b"/>
              <a:pathLst>
                <a:path w="275" h="123" extrusionOk="0">
                  <a:moveTo>
                    <a:pt x="153" y="123"/>
                  </a:moveTo>
                  <a:cubicBezTo>
                    <a:pt x="183" y="123"/>
                    <a:pt x="244" y="123"/>
                    <a:pt x="244" y="62"/>
                  </a:cubicBezTo>
                  <a:cubicBezTo>
                    <a:pt x="274" y="31"/>
                    <a:pt x="244" y="1"/>
                    <a:pt x="244" y="1"/>
                  </a:cubicBezTo>
                  <a:lnTo>
                    <a:pt x="153" y="1"/>
                  </a:lnTo>
                  <a:lnTo>
                    <a:pt x="62" y="1"/>
                  </a:lnTo>
                  <a:cubicBezTo>
                    <a:pt x="31" y="1"/>
                    <a:pt x="31" y="1"/>
                    <a:pt x="31" y="31"/>
                  </a:cubicBezTo>
                  <a:cubicBezTo>
                    <a:pt x="1" y="31"/>
                    <a:pt x="1" y="62"/>
                    <a:pt x="31" y="62"/>
                  </a:cubicBezTo>
                  <a:cubicBezTo>
                    <a:pt x="62" y="92"/>
                    <a:pt x="92" y="123"/>
                    <a:pt x="153" y="1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119;p34"/>
            <p:cNvSpPr/>
            <p:nvPr/>
          </p:nvSpPr>
          <p:spPr>
            <a:xfrm>
              <a:off x="5220945" y="2623414"/>
              <a:ext cx="4829" cy="3622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92" y="31"/>
                  </a:moveTo>
                  <a:cubicBezTo>
                    <a:pt x="61" y="61"/>
                    <a:pt x="1" y="92"/>
                    <a:pt x="1" y="153"/>
                  </a:cubicBezTo>
                  <a:cubicBezTo>
                    <a:pt x="61" y="183"/>
                    <a:pt x="122" y="183"/>
                    <a:pt x="152" y="153"/>
                  </a:cubicBezTo>
                  <a:cubicBezTo>
                    <a:pt x="183" y="153"/>
                    <a:pt x="213" y="153"/>
                    <a:pt x="213" y="122"/>
                  </a:cubicBezTo>
                  <a:cubicBezTo>
                    <a:pt x="244" y="122"/>
                    <a:pt x="213" y="61"/>
                    <a:pt x="213" y="31"/>
                  </a:cubicBezTo>
                  <a:cubicBezTo>
                    <a:pt x="183" y="1"/>
                    <a:pt x="122" y="1"/>
                    <a:pt x="92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120;p34"/>
            <p:cNvSpPr/>
            <p:nvPr/>
          </p:nvSpPr>
          <p:spPr>
            <a:xfrm>
              <a:off x="5210715" y="2627015"/>
              <a:ext cx="12666" cy="10865"/>
            </a:xfrm>
            <a:custGeom>
              <a:avLst/>
              <a:gdLst/>
              <a:ahLst/>
              <a:cxnLst/>
              <a:rect l="l" t="t" r="r" b="b"/>
              <a:pathLst>
                <a:path w="640" h="549" extrusionOk="0">
                  <a:moveTo>
                    <a:pt x="518" y="1"/>
                  </a:moveTo>
                  <a:cubicBezTo>
                    <a:pt x="487" y="31"/>
                    <a:pt x="426" y="31"/>
                    <a:pt x="396" y="31"/>
                  </a:cubicBezTo>
                  <a:cubicBezTo>
                    <a:pt x="366" y="31"/>
                    <a:pt x="305" y="62"/>
                    <a:pt x="305" y="92"/>
                  </a:cubicBezTo>
                  <a:cubicBezTo>
                    <a:pt x="274" y="92"/>
                    <a:pt x="274" y="123"/>
                    <a:pt x="244" y="123"/>
                  </a:cubicBezTo>
                  <a:lnTo>
                    <a:pt x="214" y="123"/>
                  </a:lnTo>
                  <a:cubicBezTo>
                    <a:pt x="31" y="153"/>
                    <a:pt x="1" y="214"/>
                    <a:pt x="1" y="396"/>
                  </a:cubicBezTo>
                  <a:cubicBezTo>
                    <a:pt x="1" y="396"/>
                    <a:pt x="1" y="426"/>
                    <a:pt x="31" y="457"/>
                  </a:cubicBezTo>
                  <a:cubicBezTo>
                    <a:pt x="62" y="457"/>
                    <a:pt x="62" y="487"/>
                    <a:pt x="62" y="518"/>
                  </a:cubicBezTo>
                  <a:cubicBezTo>
                    <a:pt x="92" y="548"/>
                    <a:pt x="122" y="518"/>
                    <a:pt x="122" y="518"/>
                  </a:cubicBezTo>
                  <a:cubicBezTo>
                    <a:pt x="214" y="426"/>
                    <a:pt x="305" y="366"/>
                    <a:pt x="426" y="305"/>
                  </a:cubicBezTo>
                  <a:cubicBezTo>
                    <a:pt x="487" y="305"/>
                    <a:pt x="518" y="244"/>
                    <a:pt x="578" y="214"/>
                  </a:cubicBezTo>
                  <a:cubicBezTo>
                    <a:pt x="609" y="183"/>
                    <a:pt x="639" y="153"/>
                    <a:pt x="609" y="92"/>
                  </a:cubicBezTo>
                  <a:cubicBezTo>
                    <a:pt x="609" y="62"/>
                    <a:pt x="609" y="62"/>
                    <a:pt x="578" y="31"/>
                  </a:cubicBezTo>
                  <a:cubicBezTo>
                    <a:pt x="548" y="31"/>
                    <a:pt x="548" y="1"/>
                    <a:pt x="5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121;p34"/>
            <p:cNvSpPr/>
            <p:nvPr/>
          </p:nvSpPr>
          <p:spPr>
            <a:xfrm>
              <a:off x="5549354" y="2933775"/>
              <a:ext cx="3028" cy="3641"/>
            </a:xfrm>
            <a:custGeom>
              <a:avLst/>
              <a:gdLst/>
              <a:ahLst/>
              <a:cxnLst/>
              <a:rect l="l" t="t" r="r" b="b"/>
              <a:pathLst>
                <a:path w="153" h="184" extrusionOk="0">
                  <a:moveTo>
                    <a:pt x="1" y="122"/>
                  </a:moveTo>
                  <a:cubicBezTo>
                    <a:pt x="1" y="153"/>
                    <a:pt x="31" y="183"/>
                    <a:pt x="61" y="183"/>
                  </a:cubicBezTo>
                  <a:cubicBezTo>
                    <a:pt x="92" y="183"/>
                    <a:pt x="153" y="153"/>
                    <a:pt x="153" y="92"/>
                  </a:cubicBezTo>
                  <a:cubicBezTo>
                    <a:pt x="153" y="61"/>
                    <a:pt x="122" y="1"/>
                    <a:pt x="92" y="1"/>
                  </a:cubicBezTo>
                  <a:cubicBezTo>
                    <a:pt x="61" y="1"/>
                    <a:pt x="1" y="31"/>
                    <a:pt x="1" y="61"/>
                  </a:cubicBezTo>
                  <a:cubicBezTo>
                    <a:pt x="1" y="61"/>
                    <a:pt x="1" y="92"/>
                    <a:pt x="1" y="1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122;p34"/>
            <p:cNvSpPr/>
            <p:nvPr/>
          </p:nvSpPr>
          <p:spPr>
            <a:xfrm>
              <a:off x="5978209" y="2462217"/>
              <a:ext cx="4235" cy="3622"/>
            </a:xfrm>
            <a:custGeom>
              <a:avLst/>
              <a:gdLst/>
              <a:ahLst/>
              <a:cxnLst/>
              <a:rect l="l" t="t" r="r" b="b"/>
              <a:pathLst>
                <a:path w="214" h="183" extrusionOk="0">
                  <a:moveTo>
                    <a:pt x="153" y="153"/>
                  </a:moveTo>
                  <a:cubicBezTo>
                    <a:pt x="183" y="153"/>
                    <a:pt x="183" y="122"/>
                    <a:pt x="213" y="92"/>
                  </a:cubicBezTo>
                  <a:cubicBezTo>
                    <a:pt x="213" y="61"/>
                    <a:pt x="183" y="1"/>
                    <a:pt x="153" y="1"/>
                  </a:cubicBezTo>
                  <a:cubicBezTo>
                    <a:pt x="122" y="1"/>
                    <a:pt x="92" y="1"/>
                    <a:pt x="61" y="31"/>
                  </a:cubicBezTo>
                  <a:cubicBezTo>
                    <a:pt x="1" y="31"/>
                    <a:pt x="1" y="92"/>
                    <a:pt x="61" y="122"/>
                  </a:cubicBezTo>
                  <a:cubicBezTo>
                    <a:pt x="61" y="153"/>
                    <a:pt x="122" y="183"/>
                    <a:pt x="153" y="1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123;p34"/>
            <p:cNvSpPr/>
            <p:nvPr/>
          </p:nvSpPr>
          <p:spPr>
            <a:xfrm>
              <a:off x="6055206" y="2925365"/>
              <a:ext cx="3622" cy="2414"/>
            </a:xfrm>
            <a:custGeom>
              <a:avLst/>
              <a:gdLst/>
              <a:ahLst/>
              <a:cxnLst/>
              <a:rect l="l" t="t" r="r" b="b"/>
              <a:pathLst>
                <a:path w="183" h="122" extrusionOk="0">
                  <a:moveTo>
                    <a:pt x="122" y="0"/>
                  </a:moveTo>
                  <a:lnTo>
                    <a:pt x="61" y="0"/>
                  </a:lnTo>
                  <a:cubicBezTo>
                    <a:pt x="61" y="0"/>
                    <a:pt x="0" y="31"/>
                    <a:pt x="0" y="31"/>
                  </a:cubicBezTo>
                  <a:cubicBezTo>
                    <a:pt x="0" y="61"/>
                    <a:pt x="31" y="122"/>
                    <a:pt x="61" y="122"/>
                  </a:cubicBezTo>
                  <a:cubicBezTo>
                    <a:pt x="92" y="122"/>
                    <a:pt x="152" y="91"/>
                    <a:pt x="183" y="61"/>
                  </a:cubicBezTo>
                  <a:lnTo>
                    <a:pt x="18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124;p34"/>
            <p:cNvSpPr/>
            <p:nvPr/>
          </p:nvSpPr>
          <p:spPr>
            <a:xfrm>
              <a:off x="5540331" y="2583124"/>
              <a:ext cx="4829" cy="3622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213" y="30"/>
                  </a:moveTo>
                  <a:lnTo>
                    <a:pt x="153" y="30"/>
                  </a:lnTo>
                  <a:cubicBezTo>
                    <a:pt x="122" y="61"/>
                    <a:pt x="61" y="61"/>
                    <a:pt x="31" y="122"/>
                  </a:cubicBezTo>
                  <a:cubicBezTo>
                    <a:pt x="1" y="182"/>
                    <a:pt x="31" y="152"/>
                    <a:pt x="31" y="182"/>
                  </a:cubicBezTo>
                  <a:lnTo>
                    <a:pt x="92" y="182"/>
                  </a:lnTo>
                  <a:cubicBezTo>
                    <a:pt x="153" y="152"/>
                    <a:pt x="183" y="122"/>
                    <a:pt x="213" y="61"/>
                  </a:cubicBezTo>
                  <a:cubicBezTo>
                    <a:pt x="244" y="61"/>
                    <a:pt x="244" y="30"/>
                    <a:pt x="213" y="0"/>
                  </a:cubicBezTo>
                  <a:cubicBezTo>
                    <a:pt x="213" y="0"/>
                    <a:pt x="213" y="0"/>
                    <a:pt x="213" y="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125;p34"/>
            <p:cNvSpPr/>
            <p:nvPr/>
          </p:nvSpPr>
          <p:spPr>
            <a:xfrm>
              <a:off x="6555636" y="3054069"/>
              <a:ext cx="3028" cy="4235"/>
            </a:xfrm>
            <a:custGeom>
              <a:avLst/>
              <a:gdLst/>
              <a:ahLst/>
              <a:cxnLst/>
              <a:rect l="l" t="t" r="r" b="b"/>
              <a:pathLst>
                <a:path w="153" h="214" extrusionOk="0">
                  <a:moveTo>
                    <a:pt x="153" y="92"/>
                  </a:moveTo>
                  <a:cubicBezTo>
                    <a:pt x="122" y="62"/>
                    <a:pt x="92" y="1"/>
                    <a:pt x="61" y="1"/>
                  </a:cubicBezTo>
                  <a:cubicBezTo>
                    <a:pt x="61" y="1"/>
                    <a:pt x="1" y="1"/>
                    <a:pt x="1" y="31"/>
                  </a:cubicBezTo>
                  <a:cubicBezTo>
                    <a:pt x="1" y="62"/>
                    <a:pt x="1" y="92"/>
                    <a:pt x="1" y="153"/>
                  </a:cubicBezTo>
                  <a:cubicBezTo>
                    <a:pt x="31" y="183"/>
                    <a:pt x="61" y="214"/>
                    <a:pt x="92" y="183"/>
                  </a:cubicBezTo>
                  <a:cubicBezTo>
                    <a:pt x="153" y="183"/>
                    <a:pt x="153" y="122"/>
                    <a:pt x="153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126;p34"/>
            <p:cNvSpPr/>
            <p:nvPr/>
          </p:nvSpPr>
          <p:spPr>
            <a:xfrm>
              <a:off x="5553569" y="2596343"/>
              <a:ext cx="4235" cy="3028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152" y="153"/>
                  </a:moveTo>
                  <a:cubicBezTo>
                    <a:pt x="152" y="153"/>
                    <a:pt x="183" y="122"/>
                    <a:pt x="183" y="122"/>
                  </a:cubicBezTo>
                  <a:cubicBezTo>
                    <a:pt x="213" y="92"/>
                    <a:pt x="183" y="62"/>
                    <a:pt x="183" y="62"/>
                  </a:cubicBezTo>
                  <a:cubicBezTo>
                    <a:pt x="183" y="31"/>
                    <a:pt x="122" y="1"/>
                    <a:pt x="92" y="1"/>
                  </a:cubicBezTo>
                  <a:cubicBezTo>
                    <a:pt x="31" y="1"/>
                    <a:pt x="0" y="92"/>
                    <a:pt x="31" y="122"/>
                  </a:cubicBezTo>
                  <a:cubicBezTo>
                    <a:pt x="92" y="153"/>
                    <a:pt x="122" y="153"/>
                    <a:pt x="152" y="1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127;p34"/>
            <p:cNvSpPr/>
            <p:nvPr/>
          </p:nvSpPr>
          <p:spPr>
            <a:xfrm>
              <a:off x="6532186" y="3023397"/>
              <a:ext cx="4215" cy="4235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183" y="213"/>
                  </a:moveTo>
                  <a:lnTo>
                    <a:pt x="213" y="213"/>
                  </a:lnTo>
                  <a:cubicBezTo>
                    <a:pt x="213" y="213"/>
                    <a:pt x="213" y="213"/>
                    <a:pt x="213" y="183"/>
                  </a:cubicBezTo>
                  <a:cubicBezTo>
                    <a:pt x="213" y="153"/>
                    <a:pt x="152" y="122"/>
                    <a:pt x="152" y="92"/>
                  </a:cubicBezTo>
                  <a:lnTo>
                    <a:pt x="152" y="92"/>
                  </a:lnTo>
                  <a:cubicBezTo>
                    <a:pt x="122" y="61"/>
                    <a:pt x="91" y="31"/>
                    <a:pt x="61" y="1"/>
                  </a:cubicBezTo>
                  <a:cubicBezTo>
                    <a:pt x="61" y="1"/>
                    <a:pt x="61" y="1"/>
                    <a:pt x="31" y="1"/>
                  </a:cubicBezTo>
                  <a:cubicBezTo>
                    <a:pt x="31" y="1"/>
                    <a:pt x="0" y="31"/>
                    <a:pt x="31" y="61"/>
                  </a:cubicBezTo>
                  <a:cubicBezTo>
                    <a:pt x="61" y="122"/>
                    <a:pt x="122" y="183"/>
                    <a:pt x="183" y="21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128;p34"/>
            <p:cNvSpPr/>
            <p:nvPr/>
          </p:nvSpPr>
          <p:spPr>
            <a:xfrm>
              <a:off x="5963170" y="2474248"/>
              <a:ext cx="4235" cy="3028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153" y="31"/>
                  </a:moveTo>
                  <a:cubicBezTo>
                    <a:pt x="122" y="0"/>
                    <a:pt x="92" y="0"/>
                    <a:pt x="62" y="31"/>
                  </a:cubicBezTo>
                  <a:cubicBezTo>
                    <a:pt x="62" y="0"/>
                    <a:pt x="31" y="0"/>
                    <a:pt x="31" y="31"/>
                  </a:cubicBezTo>
                  <a:cubicBezTo>
                    <a:pt x="1" y="31"/>
                    <a:pt x="1" y="31"/>
                    <a:pt x="1" y="61"/>
                  </a:cubicBezTo>
                  <a:cubicBezTo>
                    <a:pt x="1" y="61"/>
                    <a:pt x="1" y="92"/>
                    <a:pt x="31" y="92"/>
                  </a:cubicBezTo>
                  <a:cubicBezTo>
                    <a:pt x="92" y="92"/>
                    <a:pt x="153" y="122"/>
                    <a:pt x="214" y="152"/>
                  </a:cubicBezTo>
                  <a:lnTo>
                    <a:pt x="214" y="61"/>
                  </a:lnTo>
                  <a:cubicBezTo>
                    <a:pt x="214" y="31"/>
                    <a:pt x="214" y="31"/>
                    <a:pt x="153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129;p34"/>
            <p:cNvSpPr/>
            <p:nvPr/>
          </p:nvSpPr>
          <p:spPr>
            <a:xfrm>
              <a:off x="5967385" y="247725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130;p34"/>
            <p:cNvSpPr/>
            <p:nvPr/>
          </p:nvSpPr>
          <p:spPr>
            <a:xfrm>
              <a:off x="6105132" y="2488081"/>
              <a:ext cx="3028" cy="3028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0" y="153"/>
                  </a:moveTo>
                  <a:cubicBezTo>
                    <a:pt x="91" y="153"/>
                    <a:pt x="152" y="122"/>
                    <a:pt x="152" y="31"/>
                  </a:cubicBezTo>
                  <a:lnTo>
                    <a:pt x="122" y="1"/>
                  </a:lnTo>
                  <a:lnTo>
                    <a:pt x="122" y="1"/>
                  </a:lnTo>
                  <a:cubicBezTo>
                    <a:pt x="61" y="1"/>
                    <a:pt x="31" y="31"/>
                    <a:pt x="0" y="61"/>
                  </a:cubicBezTo>
                  <a:cubicBezTo>
                    <a:pt x="0" y="92"/>
                    <a:pt x="0" y="92"/>
                    <a:pt x="0" y="122"/>
                  </a:cubicBezTo>
                  <a:cubicBezTo>
                    <a:pt x="0" y="122"/>
                    <a:pt x="0" y="153"/>
                    <a:pt x="0" y="1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131;p34"/>
            <p:cNvSpPr/>
            <p:nvPr/>
          </p:nvSpPr>
          <p:spPr>
            <a:xfrm>
              <a:off x="6127988" y="2464631"/>
              <a:ext cx="4215" cy="2414"/>
            </a:xfrm>
            <a:custGeom>
              <a:avLst/>
              <a:gdLst/>
              <a:ahLst/>
              <a:cxnLst/>
              <a:rect l="l" t="t" r="r" b="b"/>
              <a:pathLst>
                <a:path w="213" h="122" extrusionOk="0">
                  <a:moveTo>
                    <a:pt x="213" y="91"/>
                  </a:moveTo>
                  <a:cubicBezTo>
                    <a:pt x="213" y="91"/>
                    <a:pt x="213" y="61"/>
                    <a:pt x="213" y="61"/>
                  </a:cubicBezTo>
                  <a:cubicBezTo>
                    <a:pt x="213" y="61"/>
                    <a:pt x="213" y="31"/>
                    <a:pt x="213" y="31"/>
                  </a:cubicBezTo>
                  <a:cubicBezTo>
                    <a:pt x="122" y="0"/>
                    <a:pt x="61" y="61"/>
                    <a:pt x="0" y="31"/>
                  </a:cubicBezTo>
                  <a:lnTo>
                    <a:pt x="0" y="31"/>
                  </a:lnTo>
                  <a:lnTo>
                    <a:pt x="0" y="61"/>
                  </a:lnTo>
                  <a:cubicBezTo>
                    <a:pt x="61" y="122"/>
                    <a:pt x="152" y="122"/>
                    <a:pt x="213" y="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132;p34"/>
            <p:cNvSpPr/>
            <p:nvPr/>
          </p:nvSpPr>
          <p:spPr>
            <a:xfrm>
              <a:off x="5603495" y="312625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133;p34"/>
            <p:cNvSpPr/>
            <p:nvPr/>
          </p:nvSpPr>
          <p:spPr>
            <a:xfrm>
              <a:off x="5598073" y="3126257"/>
              <a:ext cx="5442" cy="5422"/>
            </a:xfrm>
            <a:custGeom>
              <a:avLst/>
              <a:gdLst/>
              <a:ahLst/>
              <a:cxnLst/>
              <a:rect l="l" t="t" r="r" b="b"/>
              <a:pathLst>
                <a:path w="275" h="274" extrusionOk="0">
                  <a:moveTo>
                    <a:pt x="92" y="122"/>
                  </a:moveTo>
                  <a:lnTo>
                    <a:pt x="31" y="213"/>
                  </a:lnTo>
                  <a:cubicBezTo>
                    <a:pt x="1" y="213"/>
                    <a:pt x="1" y="243"/>
                    <a:pt x="1" y="274"/>
                  </a:cubicBezTo>
                  <a:cubicBezTo>
                    <a:pt x="122" y="243"/>
                    <a:pt x="244" y="152"/>
                    <a:pt x="274" y="31"/>
                  </a:cubicBezTo>
                  <a:cubicBezTo>
                    <a:pt x="274" y="31"/>
                    <a:pt x="274" y="0"/>
                    <a:pt x="274" y="0"/>
                  </a:cubicBezTo>
                  <a:cubicBezTo>
                    <a:pt x="244" y="0"/>
                    <a:pt x="213" y="31"/>
                    <a:pt x="213" y="31"/>
                  </a:cubicBezTo>
                  <a:cubicBezTo>
                    <a:pt x="153" y="61"/>
                    <a:pt x="122" y="91"/>
                    <a:pt x="92" y="1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134;p34"/>
            <p:cNvSpPr/>
            <p:nvPr/>
          </p:nvSpPr>
          <p:spPr>
            <a:xfrm>
              <a:off x="5599874" y="312865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135;p34"/>
            <p:cNvSpPr/>
            <p:nvPr/>
          </p:nvSpPr>
          <p:spPr>
            <a:xfrm>
              <a:off x="5700934" y="2439955"/>
              <a:ext cx="3622" cy="3028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61" y="153"/>
                  </a:moveTo>
                  <a:lnTo>
                    <a:pt x="122" y="153"/>
                  </a:lnTo>
                  <a:cubicBezTo>
                    <a:pt x="122" y="153"/>
                    <a:pt x="152" y="123"/>
                    <a:pt x="183" y="92"/>
                  </a:cubicBezTo>
                  <a:cubicBezTo>
                    <a:pt x="183" y="62"/>
                    <a:pt x="152" y="1"/>
                    <a:pt x="122" y="1"/>
                  </a:cubicBezTo>
                  <a:cubicBezTo>
                    <a:pt x="91" y="1"/>
                    <a:pt x="61" y="1"/>
                    <a:pt x="31" y="31"/>
                  </a:cubicBezTo>
                  <a:cubicBezTo>
                    <a:pt x="0" y="62"/>
                    <a:pt x="31" y="123"/>
                    <a:pt x="61" y="1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136;p34"/>
            <p:cNvSpPr/>
            <p:nvPr/>
          </p:nvSpPr>
          <p:spPr>
            <a:xfrm>
              <a:off x="6372177" y="2992131"/>
              <a:ext cx="5442" cy="1207"/>
            </a:xfrm>
            <a:custGeom>
              <a:avLst/>
              <a:gdLst/>
              <a:ahLst/>
              <a:cxnLst/>
              <a:rect l="l" t="t" r="r" b="b"/>
              <a:pathLst>
                <a:path w="275" h="61" extrusionOk="0">
                  <a:moveTo>
                    <a:pt x="153" y="30"/>
                  </a:moveTo>
                  <a:lnTo>
                    <a:pt x="244" y="30"/>
                  </a:lnTo>
                  <a:lnTo>
                    <a:pt x="274" y="0"/>
                  </a:lnTo>
                  <a:cubicBezTo>
                    <a:pt x="274" y="0"/>
                    <a:pt x="274" y="0"/>
                    <a:pt x="274" y="0"/>
                  </a:cubicBezTo>
                  <a:lnTo>
                    <a:pt x="31" y="0"/>
                  </a:lnTo>
                  <a:cubicBezTo>
                    <a:pt x="31" y="0"/>
                    <a:pt x="1" y="0"/>
                    <a:pt x="1" y="30"/>
                  </a:cubicBezTo>
                  <a:cubicBezTo>
                    <a:pt x="1" y="61"/>
                    <a:pt x="1" y="61"/>
                    <a:pt x="31" y="61"/>
                  </a:cubicBezTo>
                  <a:lnTo>
                    <a:pt x="153" y="6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137;p34"/>
            <p:cNvSpPr/>
            <p:nvPr/>
          </p:nvSpPr>
          <p:spPr>
            <a:xfrm>
              <a:off x="6528565" y="3026405"/>
              <a:ext cx="4235" cy="3028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153" y="153"/>
                  </a:moveTo>
                  <a:cubicBezTo>
                    <a:pt x="183" y="122"/>
                    <a:pt x="183" y="122"/>
                    <a:pt x="183" y="122"/>
                  </a:cubicBezTo>
                  <a:cubicBezTo>
                    <a:pt x="214" y="92"/>
                    <a:pt x="214" y="61"/>
                    <a:pt x="183" y="61"/>
                  </a:cubicBezTo>
                  <a:cubicBezTo>
                    <a:pt x="153" y="31"/>
                    <a:pt x="122" y="1"/>
                    <a:pt x="62" y="1"/>
                  </a:cubicBezTo>
                  <a:lnTo>
                    <a:pt x="1" y="31"/>
                  </a:lnTo>
                  <a:lnTo>
                    <a:pt x="1" y="92"/>
                  </a:lnTo>
                  <a:cubicBezTo>
                    <a:pt x="62" y="122"/>
                    <a:pt x="92" y="122"/>
                    <a:pt x="153" y="1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138;p34"/>
            <p:cNvSpPr/>
            <p:nvPr/>
          </p:nvSpPr>
          <p:spPr>
            <a:xfrm>
              <a:off x="6428732" y="274250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139;p34"/>
            <p:cNvSpPr/>
            <p:nvPr/>
          </p:nvSpPr>
          <p:spPr>
            <a:xfrm>
              <a:off x="6428119" y="2737692"/>
              <a:ext cx="3028" cy="4829"/>
            </a:xfrm>
            <a:custGeom>
              <a:avLst/>
              <a:gdLst/>
              <a:ahLst/>
              <a:cxnLst/>
              <a:rect l="l" t="t" r="r" b="b"/>
              <a:pathLst>
                <a:path w="153" h="244" extrusionOk="0">
                  <a:moveTo>
                    <a:pt x="122" y="31"/>
                  </a:moveTo>
                  <a:cubicBezTo>
                    <a:pt x="122" y="1"/>
                    <a:pt x="92" y="1"/>
                    <a:pt x="92" y="31"/>
                  </a:cubicBezTo>
                  <a:cubicBezTo>
                    <a:pt x="92" y="31"/>
                    <a:pt x="61" y="31"/>
                    <a:pt x="61" y="62"/>
                  </a:cubicBezTo>
                  <a:cubicBezTo>
                    <a:pt x="31" y="122"/>
                    <a:pt x="1" y="183"/>
                    <a:pt x="1" y="244"/>
                  </a:cubicBezTo>
                  <a:cubicBezTo>
                    <a:pt x="92" y="213"/>
                    <a:pt x="122" y="122"/>
                    <a:pt x="153" y="62"/>
                  </a:cubicBezTo>
                  <a:cubicBezTo>
                    <a:pt x="153" y="62"/>
                    <a:pt x="153" y="31"/>
                    <a:pt x="122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140;p34"/>
            <p:cNvSpPr/>
            <p:nvPr/>
          </p:nvSpPr>
          <p:spPr>
            <a:xfrm>
              <a:off x="5956561" y="2482678"/>
              <a:ext cx="3028" cy="3008"/>
            </a:xfrm>
            <a:custGeom>
              <a:avLst/>
              <a:gdLst/>
              <a:ahLst/>
              <a:cxnLst/>
              <a:rect l="l" t="t" r="r" b="b"/>
              <a:pathLst>
                <a:path w="153" h="152" extrusionOk="0">
                  <a:moveTo>
                    <a:pt x="0" y="91"/>
                  </a:moveTo>
                  <a:cubicBezTo>
                    <a:pt x="0" y="91"/>
                    <a:pt x="0" y="122"/>
                    <a:pt x="0" y="122"/>
                  </a:cubicBezTo>
                  <a:cubicBezTo>
                    <a:pt x="61" y="152"/>
                    <a:pt x="122" y="152"/>
                    <a:pt x="152" y="122"/>
                  </a:cubicBezTo>
                  <a:lnTo>
                    <a:pt x="152" y="91"/>
                  </a:lnTo>
                  <a:cubicBezTo>
                    <a:pt x="122" y="61"/>
                    <a:pt x="122" y="30"/>
                    <a:pt x="92" y="0"/>
                  </a:cubicBezTo>
                  <a:cubicBezTo>
                    <a:pt x="61" y="0"/>
                    <a:pt x="31" y="0"/>
                    <a:pt x="0" y="0"/>
                  </a:cubicBezTo>
                  <a:cubicBezTo>
                    <a:pt x="0" y="30"/>
                    <a:pt x="0" y="61"/>
                    <a:pt x="0" y="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141;p34"/>
            <p:cNvSpPr/>
            <p:nvPr/>
          </p:nvSpPr>
          <p:spPr>
            <a:xfrm>
              <a:off x="5980010" y="2478463"/>
              <a:ext cx="3028" cy="2414"/>
            </a:xfrm>
            <a:custGeom>
              <a:avLst/>
              <a:gdLst/>
              <a:ahLst/>
              <a:cxnLst/>
              <a:rect l="l" t="t" r="r" b="b"/>
              <a:pathLst>
                <a:path w="153" h="122" extrusionOk="0">
                  <a:moveTo>
                    <a:pt x="31" y="61"/>
                  </a:moveTo>
                  <a:cubicBezTo>
                    <a:pt x="31" y="122"/>
                    <a:pt x="62" y="122"/>
                    <a:pt x="92" y="122"/>
                  </a:cubicBezTo>
                  <a:cubicBezTo>
                    <a:pt x="122" y="122"/>
                    <a:pt x="153" y="91"/>
                    <a:pt x="153" y="61"/>
                  </a:cubicBezTo>
                  <a:cubicBezTo>
                    <a:pt x="153" y="0"/>
                    <a:pt x="122" y="0"/>
                    <a:pt x="92" y="0"/>
                  </a:cubicBezTo>
                  <a:cubicBezTo>
                    <a:pt x="62" y="0"/>
                    <a:pt x="1" y="31"/>
                    <a:pt x="31" y="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142;p34"/>
            <p:cNvSpPr/>
            <p:nvPr/>
          </p:nvSpPr>
          <p:spPr>
            <a:xfrm>
              <a:off x="6251289" y="2977092"/>
              <a:ext cx="3028" cy="3028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0"/>
                  </a:moveTo>
                  <a:lnTo>
                    <a:pt x="31" y="0"/>
                  </a:lnTo>
                  <a:cubicBezTo>
                    <a:pt x="31" y="0"/>
                    <a:pt x="0" y="31"/>
                    <a:pt x="0" y="31"/>
                  </a:cubicBezTo>
                  <a:cubicBezTo>
                    <a:pt x="0" y="91"/>
                    <a:pt x="31" y="152"/>
                    <a:pt x="92" y="152"/>
                  </a:cubicBezTo>
                  <a:cubicBezTo>
                    <a:pt x="92" y="152"/>
                    <a:pt x="122" y="152"/>
                    <a:pt x="122" y="152"/>
                  </a:cubicBezTo>
                  <a:lnTo>
                    <a:pt x="152" y="122"/>
                  </a:lnTo>
                  <a:cubicBezTo>
                    <a:pt x="152" y="61"/>
                    <a:pt x="122" y="31"/>
                    <a:pt x="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143;p34"/>
            <p:cNvSpPr/>
            <p:nvPr/>
          </p:nvSpPr>
          <p:spPr>
            <a:xfrm>
              <a:off x="5962576" y="2478463"/>
              <a:ext cx="4829" cy="2414"/>
            </a:xfrm>
            <a:custGeom>
              <a:avLst/>
              <a:gdLst/>
              <a:ahLst/>
              <a:cxnLst/>
              <a:rect l="l" t="t" r="r" b="b"/>
              <a:pathLst>
                <a:path w="244" h="122" extrusionOk="0">
                  <a:moveTo>
                    <a:pt x="92" y="122"/>
                  </a:moveTo>
                  <a:cubicBezTo>
                    <a:pt x="122" y="91"/>
                    <a:pt x="183" y="61"/>
                    <a:pt x="244" y="0"/>
                  </a:cubicBezTo>
                  <a:lnTo>
                    <a:pt x="61" y="0"/>
                  </a:lnTo>
                  <a:cubicBezTo>
                    <a:pt x="31" y="0"/>
                    <a:pt x="0" y="31"/>
                    <a:pt x="0" y="91"/>
                  </a:cubicBezTo>
                  <a:cubicBezTo>
                    <a:pt x="0" y="91"/>
                    <a:pt x="31" y="122"/>
                    <a:pt x="31" y="122"/>
                  </a:cubicBezTo>
                  <a:cubicBezTo>
                    <a:pt x="61" y="122"/>
                    <a:pt x="61" y="122"/>
                    <a:pt x="92" y="1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144;p34"/>
            <p:cNvSpPr/>
            <p:nvPr/>
          </p:nvSpPr>
          <p:spPr>
            <a:xfrm>
              <a:off x="5252231" y="261258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145;p34"/>
            <p:cNvSpPr/>
            <p:nvPr/>
          </p:nvSpPr>
          <p:spPr>
            <a:xfrm>
              <a:off x="6441951" y="2723266"/>
              <a:ext cx="2434" cy="3622"/>
            </a:xfrm>
            <a:custGeom>
              <a:avLst/>
              <a:gdLst/>
              <a:ahLst/>
              <a:cxnLst/>
              <a:rect l="l" t="t" r="r" b="b"/>
              <a:pathLst>
                <a:path w="123" h="183" extrusionOk="0">
                  <a:moveTo>
                    <a:pt x="31" y="183"/>
                  </a:moveTo>
                  <a:cubicBezTo>
                    <a:pt x="92" y="152"/>
                    <a:pt x="122" y="91"/>
                    <a:pt x="122" y="31"/>
                  </a:cubicBezTo>
                  <a:cubicBezTo>
                    <a:pt x="122" y="31"/>
                    <a:pt x="122" y="0"/>
                    <a:pt x="122" y="0"/>
                  </a:cubicBezTo>
                  <a:lnTo>
                    <a:pt x="92" y="0"/>
                  </a:lnTo>
                  <a:cubicBezTo>
                    <a:pt x="31" y="31"/>
                    <a:pt x="1" y="91"/>
                    <a:pt x="1" y="152"/>
                  </a:cubicBezTo>
                  <a:lnTo>
                    <a:pt x="1" y="183"/>
                  </a:lnTo>
                  <a:cubicBezTo>
                    <a:pt x="1" y="183"/>
                    <a:pt x="1" y="183"/>
                    <a:pt x="31" y="1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146;p34"/>
            <p:cNvSpPr/>
            <p:nvPr/>
          </p:nvSpPr>
          <p:spPr>
            <a:xfrm>
              <a:off x="5791149" y="269198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147;p34"/>
            <p:cNvSpPr/>
            <p:nvPr/>
          </p:nvSpPr>
          <p:spPr>
            <a:xfrm>
              <a:off x="5791149" y="2688379"/>
              <a:ext cx="3028" cy="3622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153" y="31"/>
                  </a:moveTo>
                  <a:cubicBezTo>
                    <a:pt x="153" y="31"/>
                    <a:pt x="153" y="0"/>
                    <a:pt x="122" y="0"/>
                  </a:cubicBezTo>
                  <a:cubicBezTo>
                    <a:pt x="122" y="0"/>
                    <a:pt x="122" y="0"/>
                    <a:pt x="92" y="0"/>
                  </a:cubicBezTo>
                  <a:cubicBezTo>
                    <a:pt x="61" y="0"/>
                    <a:pt x="31" y="31"/>
                    <a:pt x="1" y="91"/>
                  </a:cubicBezTo>
                  <a:lnTo>
                    <a:pt x="1" y="183"/>
                  </a:lnTo>
                  <a:lnTo>
                    <a:pt x="61" y="183"/>
                  </a:lnTo>
                  <a:cubicBezTo>
                    <a:pt x="122" y="152"/>
                    <a:pt x="153" y="91"/>
                    <a:pt x="153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148;p34"/>
            <p:cNvSpPr/>
            <p:nvPr/>
          </p:nvSpPr>
          <p:spPr>
            <a:xfrm>
              <a:off x="6297594" y="2995139"/>
              <a:ext cx="3028" cy="3028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31" y="30"/>
                  </a:moveTo>
                  <a:lnTo>
                    <a:pt x="31" y="30"/>
                  </a:lnTo>
                  <a:cubicBezTo>
                    <a:pt x="1" y="61"/>
                    <a:pt x="1" y="91"/>
                    <a:pt x="31" y="122"/>
                  </a:cubicBezTo>
                  <a:cubicBezTo>
                    <a:pt x="31" y="152"/>
                    <a:pt x="62" y="152"/>
                    <a:pt x="92" y="152"/>
                  </a:cubicBezTo>
                  <a:cubicBezTo>
                    <a:pt x="122" y="152"/>
                    <a:pt x="153" y="122"/>
                    <a:pt x="153" y="122"/>
                  </a:cubicBezTo>
                  <a:cubicBezTo>
                    <a:pt x="153" y="122"/>
                    <a:pt x="153" y="91"/>
                    <a:pt x="153" y="91"/>
                  </a:cubicBezTo>
                  <a:cubicBezTo>
                    <a:pt x="153" y="30"/>
                    <a:pt x="62" y="0"/>
                    <a:pt x="31" y="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149;p34"/>
            <p:cNvSpPr/>
            <p:nvPr/>
          </p:nvSpPr>
          <p:spPr>
            <a:xfrm>
              <a:off x="6524964" y="3018588"/>
              <a:ext cx="3028" cy="3028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122" y="152"/>
                  </a:moveTo>
                  <a:lnTo>
                    <a:pt x="152" y="152"/>
                  </a:lnTo>
                  <a:cubicBezTo>
                    <a:pt x="152" y="152"/>
                    <a:pt x="152" y="122"/>
                    <a:pt x="152" y="122"/>
                  </a:cubicBezTo>
                  <a:cubicBezTo>
                    <a:pt x="122" y="61"/>
                    <a:pt x="61" y="31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31"/>
                    <a:pt x="0" y="31"/>
                  </a:cubicBezTo>
                  <a:cubicBezTo>
                    <a:pt x="31" y="92"/>
                    <a:pt x="61" y="122"/>
                    <a:pt x="122" y="1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150;p34"/>
            <p:cNvSpPr/>
            <p:nvPr/>
          </p:nvSpPr>
          <p:spPr>
            <a:xfrm>
              <a:off x="5464541" y="2570480"/>
              <a:ext cx="3028" cy="3641"/>
            </a:xfrm>
            <a:custGeom>
              <a:avLst/>
              <a:gdLst/>
              <a:ahLst/>
              <a:cxnLst/>
              <a:rect l="l" t="t" r="r" b="b"/>
              <a:pathLst>
                <a:path w="153" h="184" extrusionOk="0">
                  <a:moveTo>
                    <a:pt x="122" y="1"/>
                  </a:moveTo>
                  <a:cubicBezTo>
                    <a:pt x="92" y="1"/>
                    <a:pt x="62" y="31"/>
                    <a:pt x="31" y="62"/>
                  </a:cubicBezTo>
                  <a:cubicBezTo>
                    <a:pt x="1" y="62"/>
                    <a:pt x="1" y="122"/>
                    <a:pt x="1" y="153"/>
                  </a:cubicBezTo>
                  <a:cubicBezTo>
                    <a:pt x="1" y="153"/>
                    <a:pt x="31" y="183"/>
                    <a:pt x="31" y="153"/>
                  </a:cubicBezTo>
                  <a:cubicBezTo>
                    <a:pt x="92" y="122"/>
                    <a:pt x="122" y="92"/>
                    <a:pt x="153" y="31"/>
                  </a:cubicBezTo>
                  <a:lnTo>
                    <a:pt x="153" y="1"/>
                  </a:lnTo>
                  <a:cubicBezTo>
                    <a:pt x="153" y="1"/>
                    <a:pt x="122" y="1"/>
                    <a:pt x="1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151;p34"/>
            <p:cNvSpPr/>
            <p:nvPr/>
          </p:nvSpPr>
          <p:spPr>
            <a:xfrm>
              <a:off x="6257305" y="2989123"/>
              <a:ext cx="3622" cy="2414"/>
            </a:xfrm>
            <a:custGeom>
              <a:avLst/>
              <a:gdLst/>
              <a:ahLst/>
              <a:cxnLst/>
              <a:rect l="l" t="t" r="r" b="b"/>
              <a:pathLst>
                <a:path w="183" h="122" extrusionOk="0">
                  <a:moveTo>
                    <a:pt x="91" y="0"/>
                  </a:moveTo>
                  <a:lnTo>
                    <a:pt x="31" y="0"/>
                  </a:lnTo>
                  <a:cubicBezTo>
                    <a:pt x="31" y="0"/>
                    <a:pt x="0" y="0"/>
                    <a:pt x="31" y="30"/>
                  </a:cubicBezTo>
                  <a:cubicBezTo>
                    <a:pt x="61" y="61"/>
                    <a:pt x="91" y="91"/>
                    <a:pt x="122" y="122"/>
                  </a:cubicBezTo>
                  <a:lnTo>
                    <a:pt x="152" y="122"/>
                  </a:lnTo>
                  <a:cubicBezTo>
                    <a:pt x="152" y="122"/>
                    <a:pt x="152" y="91"/>
                    <a:pt x="183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152;p34"/>
            <p:cNvSpPr/>
            <p:nvPr/>
          </p:nvSpPr>
          <p:spPr>
            <a:xfrm>
              <a:off x="5558378" y="2659508"/>
              <a:ext cx="2434" cy="2414"/>
            </a:xfrm>
            <a:custGeom>
              <a:avLst/>
              <a:gdLst/>
              <a:ahLst/>
              <a:cxnLst/>
              <a:rect l="l" t="t" r="r" b="b"/>
              <a:pathLst>
                <a:path w="123" h="122" extrusionOk="0">
                  <a:moveTo>
                    <a:pt x="61" y="0"/>
                  </a:moveTo>
                  <a:cubicBezTo>
                    <a:pt x="31" y="31"/>
                    <a:pt x="1" y="31"/>
                    <a:pt x="1" y="61"/>
                  </a:cubicBezTo>
                  <a:cubicBezTo>
                    <a:pt x="1" y="61"/>
                    <a:pt x="1" y="61"/>
                    <a:pt x="1" y="91"/>
                  </a:cubicBezTo>
                  <a:lnTo>
                    <a:pt x="31" y="122"/>
                  </a:lnTo>
                  <a:cubicBezTo>
                    <a:pt x="61" y="91"/>
                    <a:pt x="92" y="91"/>
                    <a:pt x="122" y="61"/>
                  </a:cubicBezTo>
                  <a:cubicBezTo>
                    <a:pt x="122" y="61"/>
                    <a:pt x="122" y="31"/>
                    <a:pt x="122" y="31"/>
                  </a:cubicBezTo>
                  <a:cubicBezTo>
                    <a:pt x="92" y="0"/>
                    <a:pt x="61" y="0"/>
                    <a:pt x="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153;p34"/>
            <p:cNvSpPr/>
            <p:nvPr/>
          </p:nvSpPr>
          <p:spPr>
            <a:xfrm>
              <a:off x="6535194" y="3031213"/>
              <a:ext cx="3622" cy="2434"/>
            </a:xfrm>
            <a:custGeom>
              <a:avLst/>
              <a:gdLst/>
              <a:ahLst/>
              <a:cxnLst/>
              <a:rect l="l" t="t" r="r" b="b"/>
              <a:pathLst>
                <a:path w="183" h="123" extrusionOk="0">
                  <a:moveTo>
                    <a:pt x="0" y="31"/>
                  </a:moveTo>
                  <a:cubicBezTo>
                    <a:pt x="0" y="31"/>
                    <a:pt x="0" y="31"/>
                    <a:pt x="0" y="62"/>
                  </a:cubicBezTo>
                  <a:cubicBezTo>
                    <a:pt x="31" y="92"/>
                    <a:pt x="61" y="122"/>
                    <a:pt x="122" y="122"/>
                  </a:cubicBezTo>
                  <a:cubicBezTo>
                    <a:pt x="122" y="122"/>
                    <a:pt x="152" y="122"/>
                    <a:pt x="182" y="92"/>
                  </a:cubicBezTo>
                  <a:cubicBezTo>
                    <a:pt x="182" y="62"/>
                    <a:pt x="182" y="62"/>
                    <a:pt x="182" y="62"/>
                  </a:cubicBezTo>
                  <a:cubicBezTo>
                    <a:pt x="152" y="31"/>
                    <a:pt x="91" y="1"/>
                    <a:pt x="61" y="1"/>
                  </a:cubicBezTo>
                  <a:cubicBezTo>
                    <a:pt x="31" y="1"/>
                    <a:pt x="0" y="1"/>
                    <a:pt x="0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154;p34"/>
            <p:cNvSpPr/>
            <p:nvPr/>
          </p:nvSpPr>
          <p:spPr>
            <a:xfrm>
              <a:off x="5506651" y="2486873"/>
              <a:ext cx="3028" cy="2434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152" y="31"/>
                  </a:moveTo>
                  <a:lnTo>
                    <a:pt x="122" y="31"/>
                  </a:lnTo>
                  <a:cubicBezTo>
                    <a:pt x="92" y="1"/>
                    <a:pt x="31" y="31"/>
                    <a:pt x="0" y="62"/>
                  </a:cubicBezTo>
                  <a:lnTo>
                    <a:pt x="0" y="92"/>
                  </a:lnTo>
                  <a:cubicBezTo>
                    <a:pt x="0" y="92"/>
                    <a:pt x="31" y="122"/>
                    <a:pt x="61" y="122"/>
                  </a:cubicBezTo>
                  <a:lnTo>
                    <a:pt x="152" y="62"/>
                  </a:lnTo>
                  <a:cubicBezTo>
                    <a:pt x="152" y="62"/>
                    <a:pt x="152" y="31"/>
                    <a:pt x="152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155;p34"/>
            <p:cNvSpPr/>
            <p:nvPr/>
          </p:nvSpPr>
          <p:spPr>
            <a:xfrm>
              <a:off x="5507858" y="248928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156;p34"/>
            <p:cNvSpPr/>
            <p:nvPr/>
          </p:nvSpPr>
          <p:spPr>
            <a:xfrm>
              <a:off x="5513260" y="2608988"/>
              <a:ext cx="2434" cy="3028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31" y="0"/>
                  </a:moveTo>
                  <a:cubicBezTo>
                    <a:pt x="31" y="0"/>
                    <a:pt x="1" y="0"/>
                    <a:pt x="1" y="30"/>
                  </a:cubicBezTo>
                  <a:cubicBezTo>
                    <a:pt x="1" y="30"/>
                    <a:pt x="1" y="61"/>
                    <a:pt x="1" y="91"/>
                  </a:cubicBezTo>
                  <a:cubicBezTo>
                    <a:pt x="1" y="91"/>
                    <a:pt x="31" y="122"/>
                    <a:pt x="62" y="152"/>
                  </a:cubicBezTo>
                  <a:cubicBezTo>
                    <a:pt x="62" y="152"/>
                    <a:pt x="92" y="152"/>
                    <a:pt x="92" y="152"/>
                  </a:cubicBezTo>
                  <a:cubicBezTo>
                    <a:pt x="92" y="152"/>
                    <a:pt x="122" y="122"/>
                    <a:pt x="122" y="122"/>
                  </a:cubicBezTo>
                  <a:cubicBezTo>
                    <a:pt x="92" y="61"/>
                    <a:pt x="62" y="30"/>
                    <a:pt x="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157;p34"/>
            <p:cNvSpPr/>
            <p:nvPr/>
          </p:nvSpPr>
          <p:spPr>
            <a:xfrm>
              <a:off x="5572803" y="2651078"/>
              <a:ext cx="2434" cy="3028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92" y="31"/>
                  </a:moveTo>
                  <a:cubicBezTo>
                    <a:pt x="62" y="31"/>
                    <a:pt x="62" y="31"/>
                    <a:pt x="31" y="31"/>
                  </a:cubicBezTo>
                  <a:cubicBezTo>
                    <a:pt x="31" y="62"/>
                    <a:pt x="1" y="62"/>
                    <a:pt x="1" y="92"/>
                  </a:cubicBezTo>
                  <a:cubicBezTo>
                    <a:pt x="1" y="122"/>
                    <a:pt x="1" y="153"/>
                    <a:pt x="31" y="153"/>
                  </a:cubicBezTo>
                  <a:cubicBezTo>
                    <a:pt x="31" y="153"/>
                    <a:pt x="62" y="153"/>
                    <a:pt x="62" y="153"/>
                  </a:cubicBezTo>
                  <a:cubicBezTo>
                    <a:pt x="62" y="153"/>
                    <a:pt x="92" y="122"/>
                    <a:pt x="123" y="92"/>
                  </a:cubicBezTo>
                  <a:cubicBezTo>
                    <a:pt x="123" y="92"/>
                    <a:pt x="123" y="31"/>
                    <a:pt x="123" y="31"/>
                  </a:cubicBezTo>
                  <a:cubicBezTo>
                    <a:pt x="123" y="1"/>
                    <a:pt x="92" y="31"/>
                    <a:pt x="92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158;p34"/>
            <p:cNvSpPr/>
            <p:nvPr/>
          </p:nvSpPr>
          <p:spPr>
            <a:xfrm>
              <a:off x="6497299" y="2999334"/>
              <a:ext cx="3028" cy="4829"/>
            </a:xfrm>
            <a:custGeom>
              <a:avLst/>
              <a:gdLst/>
              <a:ahLst/>
              <a:cxnLst/>
              <a:rect l="l" t="t" r="r" b="b"/>
              <a:pathLst>
                <a:path w="153" h="244" extrusionOk="0">
                  <a:moveTo>
                    <a:pt x="0" y="1"/>
                  </a:moveTo>
                  <a:cubicBezTo>
                    <a:pt x="0" y="92"/>
                    <a:pt x="31" y="183"/>
                    <a:pt x="61" y="244"/>
                  </a:cubicBezTo>
                  <a:lnTo>
                    <a:pt x="91" y="244"/>
                  </a:lnTo>
                  <a:cubicBezTo>
                    <a:pt x="122" y="244"/>
                    <a:pt x="122" y="214"/>
                    <a:pt x="152" y="214"/>
                  </a:cubicBezTo>
                  <a:cubicBezTo>
                    <a:pt x="122" y="122"/>
                    <a:pt x="91" y="62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159;p34"/>
            <p:cNvSpPr/>
            <p:nvPr/>
          </p:nvSpPr>
          <p:spPr>
            <a:xfrm>
              <a:off x="5967385" y="2451393"/>
              <a:ext cx="3028" cy="2434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61" y="122"/>
                  </a:moveTo>
                  <a:lnTo>
                    <a:pt x="92" y="122"/>
                  </a:lnTo>
                  <a:cubicBezTo>
                    <a:pt x="122" y="122"/>
                    <a:pt x="153" y="61"/>
                    <a:pt x="153" y="31"/>
                  </a:cubicBezTo>
                  <a:cubicBezTo>
                    <a:pt x="122" y="31"/>
                    <a:pt x="92" y="0"/>
                    <a:pt x="92" y="0"/>
                  </a:cubicBezTo>
                  <a:cubicBezTo>
                    <a:pt x="31" y="0"/>
                    <a:pt x="1" y="31"/>
                    <a:pt x="31" y="61"/>
                  </a:cubicBezTo>
                  <a:cubicBezTo>
                    <a:pt x="31" y="92"/>
                    <a:pt x="31" y="92"/>
                    <a:pt x="61" y="1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160;p34"/>
            <p:cNvSpPr/>
            <p:nvPr/>
          </p:nvSpPr>
          <p:spPr>
            <a:xfrm>
              <a:off x="5980623" y="2451393"/>
              <a:ext cx="2414" cy="1821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61" y="92"/>
                  </a:moveTo>
                  <a:cubicBezTo>
                    <a:pt x="122" y="92"/>
                    <a:pt x="122" y="61"/>
                    <a:pt x="122" y="61"/>
                  </a:cubicBezTo>
                  <a:cubicBezTo>
                    <a:pt x="122" y="31"/>
                    <a:pt x="91" y="0"/>
                    <a:pt x="61" y="31"/>
                  </a:cubicBezTo>
                  <a:cubicBezTo>
                    <a:pt x="31" y="31"/>
                    <a:pt x="0" y="61"/>
                    <a:pt x="31" y="61"/>
                  </a:cubicBezTo>
                  <a:cubicBezTo>
                    <a:pt x="31" y="92"/>
                    <a:pt x="61" y="92"/>
                    <a:pt x="61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161;p34"/>
            <p:cNvSpPr/>
            <p:nvPr/>
          </p:nvSpPr>
          <p:spPr>
            <a:xfrm>
              <a:off x="5468162" y="2473041"/>
              <a:ext cx="2414" cy="2434"/>
            </a:xfrm>
            <a:custGeom>
              <a:avLst/>
              <a:gdLst/>
              <a:ahLst/>
              <a:cxnLst/>
              <a:rect l="l" t="t" r="r" b="b"/>
              <a:pathLst>
                <a:path w="122" h="123" extrusionOk="0">
                  <a:moveTo>
                    <a:pt x="0" y="31"/>
                  </a:moveTo>
                  <a:lnTo>
                    <a:pt x="0" y="61"/>
                  </a:lnTo>
                  <a:cubicBezTo>
                    <a:pt x="31" y="92"/>
                    <a:pt x="31" y="122"/>
                    <a:pt x="61" y="122"/>
                  </a:cubicBezTo>
                  <a:cubicBezTo>
                    <a:pt x="91" y="122"/>
                    <a:pt x="122" y="92"/>
                    <a:pt x="122" y="61"/>
                  </a:cubicBezTo>
                  <a:cubicBezTo>
                    <a:pt x="122" y="61"/>
                    <a:pt x="122" y="31"/>
                    <a:pt x="91" y="31"/>
                  </a:cubicBezTo>
                  <a:cubicBezTo>
                    <a:pt x="61" y="1"/>
                    <a:pt x="61" y="1"/>
                    <a:pt x="31" y="1"/>
                  </a:cubicBezTo>
                  <a:cubicBezTo>
                    <a:pt x="31" y="1"/>
                    <a:pt x="0" y="1"/>
                    <a:pt x="0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162;p34"/>
            <p:cNvSpPr/>
            <p:nvPr/>
          </p:nvSpPr>
          <p:spPr>
            <a:xfrm>
              <a:off x="6281368" y="2978279"/>
              <a:ext cx="3622" cy="1227"/>
            </a:xfrm>
            <a:custGeom>
              <a:avLst/>
              <a:gdLst/>
              <a:ahLst/>
              <a:cxnLst/>
              <a:rect l="l" t="t" r="r" b="b"/>
              <a:pathLst>
                <a:path w="183" h="62" extrusionOk="0">
                  <a:moveTo>
                    <a:pt x="183" y="62"/>
                  </a:moveTo>
                  <a:lnTo>
                    <a:pt x="183" y="31"/>
                  </a:lnTo>
                  <a:cubicBezTo>
                    <a:pt x="183" y="1"/>
                    <a:pt x="183" y="1"/>
                    <a:pt x="122" y="1"/>
                  </a:cubicBezTo>
                  <a:cubicBezTo>
                    <a:pt x="122" y="1"/>
                    <a:pt x="91" y="1"/>
                    <a:pt x="91" y="1"/>
                  </a:cubicBezTo>
                  <a:lnTo>
                    <a:pt x="0" y="1"/>
                  </a:lnTo>
                  <a:lnTo>
                    <a:pt x="122" y="62"/>
                  </a:lnTo>
                  <a:cubicBezTo>
                    <a:pt x="122" y="62"/>
                    <a:pt x="152" y="62"/>
                    <a:pt x="183" y="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163;p34"/>
            <p:cNvSpPr/>
            <p:nvPr/>
          </p:nvSpPr>
          <p:spPr>
            <a:xfrm>
              <a:off x="6399861" y="2983108"/>
              <a:ext cx="3622" cy="2414"/>
            </a:xfrm>
            <a:custGeom>
              <a:avLst/>
              <a:gdLst/>
              <a:ahLst/>
              <a:cxnLst/>
              <a:rect l="l" t="t" r="r" b="b"/>
              <a:pathLst>
                <a:path w="183" h="122" extrusionOk="0">
                  <a:moveTo>
                    <a:pt x="0" y="61"/>
                  </a:moveTo>
                  <a:lnTo>
                    <a:pt x="0" y="91"/>
                  </a:lnTo>
                  <a:cubicBezTo>
                    <a:pt x="0" y="91"/>
                    <a:pt x="30" y="122"/>
                    <a:pt x="30" y="122"/>
                  </a:cubicBezTo>
                  <a:cubicBezTo>
                    <a:pt x="61" y="122"/>
                    <a:pt x="91" y="122"/>
                    <a:pt x="152" y="122"/>
                  </a:cubicBezTo>
                  <a:lnTo>
                    <a:pt x="152" y="122"/>
                  </a:lnTo>
                  <a:cubicBezTo>
                    <a:pt x="182" y="122"/>
                    <a:pt x="152" y="122"/>
                    <a:pt x="152" y="91"/>
                  </a:cubicBezTo>
                  <a:cubicBezTo>
                    <a:pt x="152" y="0"/>
                    <a:pt x="61" y="0"/>
                    <a:pt x="0" y="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164;p34"/>
            <p:cNvSpPr/>
            <p:nvPr/>
          </p:nvSpPr>
          <p:spPr>
            <a:xfrm>
              <a:off x="6072639" y="2518753"/>
              <a:ext cx="2434" cy="1821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62" y="92"/>
                  </a:moveTo>
                  <a:cubicBezTo>
                    <a:pt x="92" y="92"/>
                    <a:pt x="122" y="92"/>
                    <a:pt x="122" y="31"/>
                  </a:cubicBezTo>
                  <a:cubicBezTo>
                    <a:pt x="92" y="31"/>
                    <a:pt x="92" y="1"/>
                    <a:pt x="92" y="1"/>
                  </a:cubicBezTo>
                  <a:cubicBezTo>
                    <a:pt x="92" y="1"/>
                    <a:pt x="1" y="1"/>
                    <a:pt x="1" y="62"/>
                  </a:cubicBezTo>
                  <a:cubicBezTo>
                    <a:pt x="1" y="62"/>
                    <a:pt x="31" y="92"/>
                    <a:pt x="62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165;p34"/>
            <p:cNvSpPr/>
            <p:nvPr/>
          </p:nvSpPr>
          <p:spPr>
            <a:xfrm>
              <a:off x="5510866" y="2505534"/>
              <a:ext cx="4215" cy="1821"/>
            </a:xfrm>
            <a:custGeom>
              <a:avLst/>
              <a:gdLst/>
              <a:ahLst/>
              <a:cxnLst/>
              <a:rect l="l" t="t" r="r" b="b"/>
              <a:pathLst>
                <a:path w="213" h="92" extrusionOk="0">
                  <a:moveTo>
                    <a:pt x="183" y="61"/>
                  </a:moveTo>
                  <a:lnTo>
                    <a:pt x="213" y="61"/>
                  </a:lnTo>
                  <a:cubicBezTo>
                    <a:pt x="152" y="0"/>
                    <a:pt x="91" y="0"/>
                    <a:pt x="0" y="30"/>
                  </a:cubicBezTo>
                  <a:cubicBezTo>
                    <a:pt x="31" y="91"/>
                    <a:pt x="61" y="91"/>
                    <a:pt x="183" y="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166;p34"/>
            <p:cNvSpPr/>
            <p:nvPr/>
          </p:nvSpPr>
          <p:spPr>
            <a:xfrm>
              <a:off x="5510866" y="250553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167;p34"/>
            <p:cNvSpPr/>
            <p:nvPr/>
          </p:nvSpPr>
          <p:spPr>
            <a:xfrm>
              <a:off x="6368576" y="2936189"/>
              <a:ext cx="3028" cy="2414"/>
            </a:xfrm>
            <a:custGeom>
              <a:avLst/>
              <a:gdLst/>
              <a:ahLst/>
              <a:cxnLst/>
              <a:rect l="l" t="t" r="r" b="b"/>
              <a:pathLst>
                <a:path w="153" h="122" extrusionOk="0">
                  <a:moveTo>
                    <a:pt x="61" y="0"/>
                  </a:moveTo>
                  <a:lnTo>
                    <a:pt x="1" y="61"/>
                  </a:lnTo>
                  <a:cubicBezTo>
                    <a:pt x="31" y="122"/>
                    <a:pt x="61" y="122"/>
                    <a:pt x="92" y="122"/>
                  </a:cubicBezTo>
                  <a:cubicBezTo>
                    <a:pt x="122" y="91"/>
                    <a:pt x="152" y="61"/>
                    <a:pt x="152" y="31"/>
                  </a:cubicBezTo>
                  <a:cubicBezTo>
                    <a:pt x="122" y="0"/>
                    <a:pt x="92" y="0"/>
                    <a:pt x="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168;p34"/>
            <p:cNvSpPr/>
            <p:nvPr/>
          </p:nvSpPr>
          <p:spPr>
            <a:xfrm>
              <a:off x="6367368" y="2933181"/>
              <a:ext cx="1821" cy="4235"/>
            </a:xfrm>
            <a:custGeom>
              <a:avLst/>
              <a:gdLst/>
              <a:ahLst/>
              <a:cxnLst/>
              <a:rect l="l" t="t" r="r" b="b"/>
              <a:pathLst>
                <a:path w="92" h="214" extrusionOk="0"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lnTo>
                    <a:pt x="62" y="0"/>
                  </a:lnTo>
                  <a:lnTo>
                    <a:pt x="1" y="31"/>
                  </a:lnTo>
                  <a:lnTo>
                    <a:pt x="1" y="213"/>
                  </a:lnTo>
                  <a:lnTo>
                    <a:pt x="62" y="213"/>
                  </a:lnTo>
                  <a:cubicBezTo>
                    <a:pt x="62" y="152"/>
                    <a:pt x="92" y="122"/>
                    <a:pt x="92" y="91"/>
                  </a:cubicBezTo>
                  <a:cubicBezTo>
                    <a:pt x="92" y="61"/>
                    <a:pt x="92" y="31"/>
                    <a:pt x="9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169;p34"/>
            <p:cNvSpPr/>
            <p:nvPr/>
          </p:nvSpPr>
          <p:spPr>
            <a:xfrm>
              <a:off x="6367368" y="29337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170;p34"/>
            <p:cNvSpPr/>
            <p:nvPr/>
          </p:nvSpPr>
          <p:spPr>
            <a:xfrm>
              <a:off x="6367982" y="293739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171;p34"/>
            <p:cNvSpPr/>
            <p:nvPr/>
          </p:nvSpPr>
          <p:spPr>
            <a:xfrm>
              <a:off x="5551768" y="2915134"/>
              <a:ext cx="1821" cy="2414"/>
            </a:xfrm>
            <a:custGeom>
              <a:avLst/>
              <a:gdLst/>
              <a:ahLst/>
              <a:cxnLst/>
              <a:rect l="l" t="t" r="r" b="b"/>
              <a:pathLst>
                <a:path w="92" h="122" extrusionOk="0">
                  <a:moveTo>
                    <a:pt x="61" y="0"/>
                  </a:moveTo>
                  <a:cubicBezTo>
                    <a:pt x="31" y="0"/>
                    <a:pt x="0" y="0"/>
                    <a:pt x="0" y="0"/>
                  </a:cubicBezTo>
                  <a:cubicBezTo>
                    <a:pt x="0" y="31"/>
                    <a:pt x="0" y="31"/>
                    <a:pt x="0" y="61"/>
                  </a:cubicBezTo>
                  <a:cubicBezTo>
                    <a:pt x="0" y="61"/>
                    <a:pt x="31" y="92"/>
                    <a:pt x="61" y="122"/>
                  </a:cubicBezTo>
                  <a:cubicBezTo>
                    <a:pt x="61" y="122"/>
                    <a:pt x="91" y="122"/>
                    <a:pt x="91" y="92"/>
                  </a:cubicBezTo>
                  <a:cubicBezTo>
                    <a:pt x="91" y="61"/>
                    <a:pt x="61" y="31"/>
                    <a:pt x="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172;p34"/>
            <p:cNvSpPr/>
            <p:nvPr/>
          </p:nvSpPr>
          <p:spPr>
            <a:xfrm>
              <a:off x="5549354" y="2907318"/>
              <a:ext cx="2434" cy="2414"/>
            </a:xfrm>
            <a:custGeom>
              <a:avLst/>
              <a:gdLst/>
              <a:ahLst/>
              <a:cxnLst/>
              <a:rect l="l" t="t" r="r" b="b"/>
              <a:pathLst>
                <a:path w="123" h="122" extrusionOk="0">
                  <a:moveTo>
                    <a:pt x="122" y="31"/>
                  </a:moveTo>
                  <a:cubicBezTo>
                    <a:pt x="122" y="31"/>
                    <a:pt x="92" y="0"/>
                    <a:pt x="92" y="0"/>
                  </a:cubicBezTo>
                  <a:cubicBezTo>
                    <a:pt x="61" y="0"/>
                    <a:pt x="31" y="31"/>
                    <a:pt x="1" y="61"/>
                  </a:cubicBezTo>
                  <a:cubicBezTo>
                    <a:pt x="1" y="61"/>
                    <a:pt x="1" y="91"/>
                    <a:pt x="1" y="91"/>
                  </a:cubicBezTo>
                  <a:cubicBezTo>
                    <a:pt x="61" y="122"/>
                    <a:pt x="122" y="91"/>
                    <a:pt x="122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173;p34"/>
            <p:cNvSpPr/>
            <p:nvPr/>
          </p:nvSpPr>
          <p:spPr>
            <a:xfrm>
              <a:off x="5531307" y="2631843"/>
              <a:ext cx="3028" cy="2414"/>
            </a:xfrm>
            <a:custGeom>
              <a:avLst/>
              <a:gdLst/>
              <a:ahLst/>
              <a:cxnLst/>
              <a:rect l="l" t="t" r="r" b="b"/>
              <a:pathLst>
                <a:path w="153" h="122" extrusionOk="0">
                  <a:moveTo>
                    <a:pt x="31" y="0"/>
                  </a:moveTo>
                  <a:cubicBezTo>
                    <a:pt x="1" y="0"/>
                    <a:pt x="1" y="31"/>
                    <a:pt x="1" y="31"/>
                  </a:cubicBezTo>
                  <a:cubicBezTo>
                    <a:pt x="1" y="91"/>
                    <a:pt x="61" y="122"/>
                    <a:pt x="92" y="122"/>
                  </a:cubicBezTo>
                  <a:cubicBezTo>
                    <a:pt x="122" y="122"/>
                    <a:pt x="122" y="122"/>
                    <a:pt x="153" y="91"/>
                  </a:cubicBezTo>
                  <a:cubicBezTo>
                    <a:pt x="153" y="61"/>
                    <a:pt x="153" y="61"/>
                    <a:pt x="153" y="61"/>
                  </a:cubicBezTo>
                  <a:cubicBezTo>
                    <a:pt x="122" y="0"/>
                    <a:pt x="92" y="0"/>
                    <a:pt x="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174;p34"/>
            <p:cNvSpPr/>
            <p:nvPr/>
          </p:nvSpPr>
          <p:spPr>
            <a:xfrm>
              <a:off x="5480194" y="2867009"/>
              <a:ext cx="1821" cy="2434"/>
            </a:xfrm>
            <a:custGeom>
              <a:avLst/>
              <a:gdLst/>
              <a:ahLst/>
              <a:cxnLst/>
              <a:rect l="l" t="t" r="r" b="b"/>
              <a:pathLst>
                <a:path w="92" h="123" extrusionOk="0">
                  <a:moveTo>
                    <a:pt x="61" y="1"/>
                  </a:moveTo>
                  <a:cubicBezTo>
                    <a:pt x="30" y="1"/>
                    <a:pt x="0" y="31"/>
                    <a:pt x="0" y="62"/>
                  </a:cubicBezTo>
                  <a:cubicBezTo>
                    <a:pt x="0" y="92"/>
                    <a:pt x="30" y="122"/>
                    <a:pt x="61" y="122"/>
                  </a:cubicBezTo>
                  <a:cubicBezTo>
                    <a:pt x="91" y="122"/>
                    <a:pt x="91" y="92"/>
                    <a:pt x="91" y="62"/>
                  </a:cubicBezTo>
                  <a:cubicBezTo>
                    <a:pt x="91" y="31"/>
                    <a:pt x="61" y="1"/>
                    <a:pt x="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175;p34"/>
            <p:cNvSpPr/>
            <p:nvPr/>
          </p:nvSpPr>
          <p:spPr>
            <a:xfrm>
              <a:off x="5484389" y="2857985"/>
              <a:ext cx="2434" cy="3028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92" y="153"/>
                  </a:moveTo>
                  <a:cubicBezTo>
                    <a:pt x="122" y="92"/>
                    <a:pt x="122" y="31"/>
                    <a:pt x="62" y="1"/>
                  </a:cubicBezTo>
                  <a:lnTo>
                    <a:pt x="31" y="1"/>
                  </a:lnTo>
                  <a:cubicBezTo>
                    <a:pt x="1" y="62"/>
                    <a:pt x="31" y="92"/>
                    <a:pt x="62" y="153"/>
                  </a:cubicBezTo>
                  <a:cubicBezTo>
                    <a:pt x="62" y="153"/>
                    <a:pt x="62" y="153"/>
                    <a:pt x="92" y="1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176;p34"/>
            <p:cNvSpPr/>
            <p:nvPr/>
          </p:nvSpPr>
          <p:spPr>
            <a:xfrm>
              <a:off x="5479580" y="2857392"/>
              <a:ext cx="2434" cy="1821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" y="31"/>
                  </a:moveTo>
                  <a:lnTo>
                    <a:pt x="1" y="92"/>
                  </a:lnTo>
                  <a:cubicBezTo>
                    <a:pt x="1" y="92"/>
                    <a:pt x="1" y="92"/>
                    <a:pt x="1" y="92"/>
                  </a:cubicBezTo>
                  <a:cubicBezTo>
                    <a:pt x="31" y="92"/>
                    <a:pt x="92" y="61"/>
                    <a:pt x="122" y="31"/>
                  </a:cubicBezTo>
                  <a:lnTo>
                    <a:pt x="122" y="31"/>
                  </a:lnTo>
                  <a:cubicBezTo>
                    <a:pt x="122" y="0"/>
                    <a:pt x="122" y="31"/>
                    <a:pt x="92" y="31"/>
                  </a:cubicBezTo>
                  <a:cubicBezTo>
                    <a:pt x="61" y="0"/>
                    <a:pt x="31" y="0"/>
                    <a:pt x="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177;p34"/>
            <p:cNvSpPr/>
            <p:nvPr/>
          </p:nvSpPr>
          <p:spPr>
            <a:xfrm>
              <a:off x="5498834" y="2885056"/>
              <a:ext cx="1821" cy="1821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92" y="92"/>
                  </a:moveTo>
                  <a:lnTo>
                    <a:pt x="92" y="92"/>
                  </a:lnTo>
                  <a:cubicBezTo>
                    <a:pt x="92" y="92"/>
                    <a:pt x="92" y="31"/>
                    <a:pt x="92" y="31"/>
                  </a:cubicBezTo>
                  <a:cubicBezTo>
                    <a:pt x="61" y="1"/>
                    <a:pt x="31" y="1"/>
                    <a:pt x="31" y="31"/>
                  </a:cubicBezTo>
                  <a:cubicBezTo>
                    <a:pt x="31" y="31"/>
                    <a:pt x="0" y="61"/>
                    <a:pt x="0" y="61"/>
                  </a:cubicBezTo>
                  <a:cubicBezTo>
                    <a:pt x="0" y="92"/>
                    <a:pt x="31" y="92"/>
                    <a:pt x="31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178;p34"/>
            <p:cNvSpPr/>
            <p:nvPr/>
          </p:nvSpPr>
          <p:spPr>
            <a:xfrm>
              <a:off x="6494885" y="299814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179;p34"/>
            <p:cNvSpPr/>
            <p:nvPr/>
          </p:nvSpPr>
          <p:spPr>
            <a:xfrm>
              <a:off x="6490670" y="2995733"/>
              <a:ext cx="4235" cy="2434"/>
            </a:xfrm>
            <a:custGeom>
              <a:avLst/>
              <a:gdLst/>
              <a:ahLst/>
              <a:cxnLst/>
              <a:rect l="l" t="t" r="r" b="b"/>
              <a:pathLst>
                <a:path w="214" h="123" extrusionOk="0">
                  <a:moveTo>
                    <a:pt x="1" y="31"/>
                  </a:moveTo>
                  <a:cubicBezTo>
                    <a:pt x="62" y="92"/>
                    <a:pt x="122" y="122"/>
                    <a:pt x="214" y="122"/>
                  </a:cubicBezTo>
                  <a:cubicBezTo>
                    <a:pt x="183" y="61"/>
                    <a:pt x="92" y="0"/>
                    <a:pt x="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180;p34"/>
            <p:cNvSpPr/>
            <p:nvPr/>
          </p:nvSpPr>
          <p:spPr>
            <a:xfrm>
              <a:off x="6384822" y="2973471"/>
              <a:ext cx="7223" cy="13853"/>
            </a:xfrm>
            <a:custGeom>
              <a:avLst/>
              <a:gdLst/>
              <a:ahLst/>
              <a:cxnLst/>
              <a:rect l="l" t="t" r="r" b="b"/>
              <a:pathLst>
                <a:path w="365" h="700" extrusionOk="0">
                  <a:moveTo>
                    <a:pt x="31" y="669"/>
                  </a:moveTo>
                  <a:cubicBezTo>
                    <a:pt x="31" y="700"/>
                    <a:pt x="61" y="700"/>
                    <a:pt x="91" y="700"/>
                  </a:cubicBezTo>
                  <a:cubicBezTo>
                    <a:pt x="91" y="700"/>
                    <a:pt x="122" y="669"/>
                    <a:pt x="152" y="669"/>
                  </a:cubicBezTo>
                  <a:lnTo>
                    <a:pt x="152" y="669"/>
                  </a:lnTo>
                  <a:lnTo>
                    <a:pt x="183" y="669"/>
                  </a:lnTo>
                  <a:cubicBezTo>
                    <a:pt x="183" y="609"/>
                    <a:pt x="183" y="578"/>
                    <a:pt x="152" y="548"/>
                  </a:cubicBezTo>
                  <a:cubicBezTo>
                    <a:pt x="152" y="518"/>
                    <a:pt x="152" y="487"/>
                    <a:pt x="183" y="457"/>
                  </a:cubicBezTo>
                  <a:lnTo>
                    <a:pt x="213" y="457"/>
                  </a:lnTo>
                  <a:cubicBezTo>
                    <a:pt x="274" y="457"/>
                    <a:pt x="304" y="457"/>
                    <a:pt x="274" y="396"/>
                  </a:cubicBezTo>
                  <a:cubicBezTo>
                    <a:pt x="274" y="366"/>
                    <a:pt x="274" y="335"/>
                    <a:pt x="304" y="305"/>
                  </a:cubicBezTo>
                  <a:cubicBezTo>
                    <a:pt x="304" y="274"/>
                    <a:pt x="365" y="244"/>
                    <a:pt x="365" y="214"/>
                  </a:cubicBezTo>
                  <a:cubicBezTo>
                    <a:pt x="365" y="183"/>
                    <a:pt x="365" y="183"/>
                    <a:pt x="335" y="183"/>
                  </a:cubicBezTo>
                  <a:cubicBezTo>
                    <a:pt x="304" y="183"/>
                    <a:pt x="274" y="183"/>
                    <a:pt x="243" y="183"/>
                  </a:cubicBezTo>
                  <a:cubicBezTo>
                    <a:pt x="213" y="183"/>
                    <a:pt x="213" y="183"/>
                    <a:pt x="183" y="153"/>
                  </a:cubicBezTo>
                  <a:cubicBezTo>
                    <a:pt x="183" y="122"/>
                    <a:pt x="183" y="122"/>
                    <a:pt x="213" y="92"/>
                  </a:cubicBezTo>
                  <a:cubicBezTo>
                    <a:pt x="243" y="62"/>
                    <a:pt x="243" y="62"/>
                    <a:pt x="274" y="62"/>
                  </a:cubicBezTo>
                  <a:lnTo>
                    <a:pt x="274" y="1"/>
                  </a:lnTo>
                  <a:cubicBezTo>
                    <a:pt x="274" y="1"/>
                    <a:pt x="274" y="1"/>
                    <a:pt x="274" y="1"/>
                  </a:cubicBezTo>
                  <a:cubicBezTo>
                    <a:pt x="91" y="62"/>
                    <a:pt x="31" y="183"/>
                    <a:pt x="61" y="366"/>
                  </a:cubicBezTo>
                  <a:cubicBezTo>
                    <a:pt x="61" y="396"/>
                    <a:pt x="61" y="426"/>
                    <a:pt x="61" y="457"/>
                  </a:cubicBezTo>
                  <a:lnTo>
                    <a:pt x="91" y="639"/>
                  </a:lnTo>
                  <a:lnTo>
                    <a:pt x="91" y="639"/>
                  </a:lnTo>
                  <a:lnTo>
                    <a:pt x="122" y="669"/>
                  </a:lnTo>
                  <a:lnTo>
                    <a:pt x="91" y="639"/>
                  </a:lnTo>
                  <a:cubicBezTo>
                    <a:pt x="61" y="639"/>
                    <a:pt x="61" y="639"/>
                    <a:pt x="31" y="639"/>
                  </a:cubicBezTo>
                  <a:cubicBezTo>
                    <a:pt x="31" y="639"/>
                    <a:pt x="0" y="669"/>
                    <a:pt x="31" y="6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181;p34"/>
            <p:cNvSpPr/>
            <p:nvPr/>
          </p:nvSpPr>
          <p:spPr>
            <a:xfrm>
              <a:off x="6229641" y="2922357"/>
              <a:ext cx="1207" cy="3622"/>
            </a:xfrm>
            <a:custGeom>
              <a:avLst/>
              <a:gdLst/>
              <a:ahLst/>
              <a:cxnLst/>
              <a:rect l="l" t="t" r="r" b="b"/>
              <a:pathLst>
                <a:path w="61" h="183" extrusionOk="0">
                  <a:moveTo>
                    <a:pt x="31" y="0"/>
                  </a:moveTo>
                  <a:cubicBezTo>
                    <a:pt x="31" y="0"/>
                    <a:pt x="0" y="0"/>
                    <a:pt x="0" y="0"/>
                  </a:cubicBezTo>
                  <a:cubicBezTo>
                    <a:pt x="0" y="31"/>
                    <a:pt x="0" y="31"/>
                    <a:pt x="0" y="61"/>
                  </a:cubicBezTo>
                  <a:cubicBezTo>
                    <a:pt x="0" y="91"/>
                    <a:pt x="0" y="91"/>
                    <a:pt x="0" y="122"/>
                  </a:cubicBezTo>
                  <a:cubicBezTo>
                    <a:pt x="0" y="122"/>
                    <a:pt x="31" y="152"/>
                    <a:pt x="31" y="152"/>
                  </a:cubicBezTo>
                  <a:cubicBezTo>
                    <a:pt x="31" y="183"/>
                    <a:pt x="61" y="122"/>
                    <a:pt x="61" y="122"/>
                  </a:cubicBezTo>
                  <a:cubicBezTo>
                    <a:pt x="61" y="61"/>
                    <a:pt x="61" y="31"/>
                    <a:pt x="61" y="0"/>
                  </a:cubicBezTo>
                  <a:cubicBezTo>
                    <a:pt x="61" y="0"/>
                    <a:pt x="31" y="0"/>
                    <a:pt x="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182;p34"/>
            <p:cNvSpPr/>
            <p:nvPr/>
          </p:nvSpPr>
          <p:spPr>
            <a:xfrm>
              <a:off x="6401662" y="3017381"/>
              <a:ext cx="1821" cy="2434"/>
            </a:xfrm>
            <a:custGeom>
              <a:avLst/>
              <a:gdLst/>
              <a:ahLst/>
              <a:cxnLst/>
              <a:rect l="l" t="t" r="r" b="b"/>
              <a:pathLst>
                <a:path w="92" h="123" extrusionOk="0">
                  <a:moveTo>
                    <a:pt x="0" y="92"/>
                  </a:moveTo>
                  <a:cubicBezTo>
                    <a:pt x="0" y="92"/>
                    <a:pt x="0" y="122"/>
                    <a:pt x="31" y="122"/>
                  </a:cubicBezTo>
                  <a:lnTo>
                    <a:pt x="31" y="122"/>
                  </a:lnTo>
                  <a:cubicBezTo>
                    <a:pt x="61" y="92"/>
                    <a:pt x="91" y="61"/>
                    <a:pt x="91" y="31"/>
                  </a:cubicBezTo>
                  <a:cubicBezTo>
                    <a:pt x="91" y="31"/>
                    <a:pt x="91" y="1"/>
                    <a:pt x="61" y="1"/>
                  </a:cubicBezTo>
                  <a:cubicBezTo>
                    <a:pt x="61" y="1"/>
                    <a:pt x="31" y="1"/>
                    <a:pt x="31" y="1"/>
                  </a:cubicBezTo>
                  <a:cubicBezTo>
                    <a:pt x="0" y="31"/>
                    <a:pt x="0" y="6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83;p34"/>
            <p:cNvSpPr/>
            <p:nvPr/>
          </p:nvSpPr>
          <p:spPr>
            <a:xfrm>
              <a:off x="6060608" y="2549425"/>
              <a:ext cx="1840" cy="2434"/>
            </a:xfrm>
            <a:custGeom>
              <a:avLst/>
              <a:gdLst/>
              <a:ahLst/>
              <a:cxnLst/>
              <a:rect l="l" t="t" r="r" b="b"/>
              <a:pathLst>
                <a:path w="93" h="123" extrusionOk="0">
                  <a:moveTo>
                    <a:pt x="92" y="122"/>
                  </a:moveTo>
                  <a:lnTo>
                    <a:pt x="92" y="92"/>
                  </a:lnTo>
                  <a:cubicBezTo>
                    <a:pt x="92" y="92"/>
                    <a:pt x="92" y="62"/>
                    <a:pt x="92" y="31"/>
                  </a:cubicBezTo>
                  <a:cubicBezTo>
                    <a:pt x="92" y="1"/>
                    <a:pt x="62" y="1"/>
                    <a:pt x="31" y="1"/>
                  </a:cubicBezTo>
                  <a:cubicBezTo>
                    <a:pt x="31" y="1"/>
                    <a:pt x="31" y="31"/>
                    <a:pt x="1" y="31"/>
                  </a:cubicBezTo>
                  <a:cubicBezTo>
                    <a:pt x="1" y="62"/>
                    <a:pt x="1" y="92"/>
                    <a:pt x="31" y="122"/>
                  </a:cubicBezTo>
                  <a:cubicBezTo>
                    <a:pt x="31" y="122"/>
                    <a:pt x="62" y="122"/>
                    <a:pt x="92" y="1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84;p34"/>
            <p:cNvSpPr/>
            <p:nvPr/>
          </p:nvSpPr>
          <p:spPr>
            <a:xfrm>
              <a:off x="5548760" y="2584312"/>
              <a:ext cx="1821" cy="2434"/>
            </a:xfrm>
            <a:custGeom>
              <a:avLst/>
              <a:gdLst/>
              <a:ahLst/>
              <a:cxnLst/>
              <a:rect l="l" t="t" r="r" b="b"/>
              <a:pathLst>
                <a:path w="92" h="123" extrusionOk="0">
                  <a:moveTo>
                    <a:pt x="91" y="1"/>
                  </a:moveTo>
                  <a:cubicBezTo>
                    <a:pt x="91" y="1"/>
                    <a:pt x="61" y="1"/>
                    <a:pt x="61" y="1"/>
                  </a:cubicBezTo>
                  <a:cubicBezTo>
                    <a:pt x="31" y="1"/>
                    <a:pt x="0" y="1"/>
                    <a:pt x="0" y="31"/>
                  </a:cubicBezTo>
                  <a:cubicBezTo>
                    <a:pt x="0" y="62"/>
                    <a:pt x="31" y="62"/>
                    <a:pt x="31" y="92"/>
                  </a:cubicBezTo>
                  <a:cubicBezTo>
                    <a:pt x="31" y="122"/>
                    <a:pt x="61" y="92"/>
                    <a:pt x="61" y="62"/>
                  </a:cubicBezTo>
                  <a:cubicBezTo>
                    <a:pt x="91" y="62"/>
                    <a:pt x="91" y="31"/>
                    <a:pt x="9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85;p34"/>
            <p:cNvSpPr/>
            <p:nvPr/>
          </p:nvSpPr>
          <p:spPr>
            <a:xfrm>
              <a:off x="6363154" y="2814075"/>
              <a:ext cx="2434" cy="1840"/>
            </a:xfrm>
            <a:custGeom>
              <a:avLst/>
              <a:gdLst/>
              <a:ahLst/>
              <a:cxnLst/>
              <a:rect l="l" t="t" r="r" b="b"/>
              <a:pathLst>
                <a:path w="123" h="93" extrusionOk="0">
                  <a:moveTo>
                    <a:pt x="123" y="62"/>
                  </a:moveTo>
                  <a:cubicBezTo>
                    <a:pt x="123" y="31"/>
                    <a:pt x="123" y="1"/>
                    <a:pt x="92" y="1"/>
                  </a:cubicBezTo>
                  <a:lnTo>
                    <a:pt x="31" y="1"/>
                  </a:lnTo>
                  <a:cubicBezTo>
                    <a:pt x="1" y="1"/>
                    <a:pt x="1" y="62"/>
                    <a:pt x="31" y="62"/>
                  </a:cubicBezTo>
                  <a:cubicBezTo>
                    <a:pt x="31" y="62"/>
                    <a:pt x="62" y="92"/>
                    <a:pt x="92" y="92"/>
                  </a:cubicBezTo>
                  <a:cubicBezTo>
                    <a:pt x="92" y="92"/>
                    <a:pt x="123" y="62"/>
                    <a:pt x="123" y="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86;p34"/>
            <p:cNvSpPr/>
            <p:nvPr/>
          </p:nvSpPr>
          <p:spPr>
            <a:xfrm>
              <a:off x="6313841" y="3106409"/>
              <a:ext cx="1821" cy="3028"/>
            </a:xfrm>
            <a:custGeom>
              <a:avLst/>
              <a:gdLst/>
              <a:ahLst/>
              <a:cxnLst/>
              <a:rect l="l" t="t" r="r" b="b"/>
              <a:pathLst>
                <a:path w="92" h="153" extrusionOk="0">
                  <a:moveTo>
                    <a:pt x="61" y="0"/>
                  </a:moveTo>
                  <a:cubicBezTo>
                    <a:pt x="61" y="0"/>
                    <a:pt x="31" y="0"/>
                    <a:pt x="31" y="0"/>
                  </a:cubicBezTo>
                  <a:cubicBezTo>
                    <a:pt x="31" y="0"/>
                    <a:pt x="1" y="31"/>
                    <a:pt x="1" y="61"/>
                  </a:cubicBezTo>
                  <a:cubicBezTo>
                    <a:pt x="1" y="91"/>
                    <a:pt x="31" y="122"/>
                    <a:pt x="31" y="152"/>
                  </a:cubicBezTo>
                  <a:lnTo>
                    <a:pt x="92" y="152"/>
                  </a:lnTo>
                  <a:cubicBezTo>
                    <a:pt x="92" y="91"/>
                    <a:pt x="92" y="31"/>
                    <a:pt x="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87;p34"/>
            <p:cNvSpPr/>
            <p:nvPr/>
          </p:nvSpPr>
          <p:spPr>
            <a:xfrm>
              <a:off x="6314434" y="310880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88;p34"/>
            <p:cNvSpPr/>
            <p:nvPr/>
          </p:nvSpPr>
          <p:spPr>
            <a:xfrm>
              <a:off x="5956561" y="2482678"/>
              <a:ext cx="20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89;p34"/>
            <p:cNvSpPr/>
            <p:nvPr/>
          </p:nvSpPr>
          <p:spPr>
            <a:xfrm>
              <a:off x="5954146" y="2480264"/>
              <a:ext cx="2434" cy="2414"/>
            </a:xfrm>
            <a:custGeom>
              <a:avLst/>
              <a:gdLst/>
              <a:ahLst/>
              <a:cxnLst/>
              <a:rect l="l" t="t" r="r" b="b"/>
              <a:pathLst>
                <a:path w="123" h="122" extrusionOk="0">
                  <a:moveTo>
                    <a:pt x="62" y="31"/>
                  </a:moveTo>
                  <a:cubicBezTo>
                    <a:pt x="62" y="31"/>
                    <a:pt x="1" y="31"/>
                    <a:pt x="1" y="61"/>
                  </a:cubicBezTo>
                  <a:cubicBezTo>
                    <a:pt x="1" y="92"/>
                    <a:pt x="1" y="92"/>
                    <a:pt x="31" y="122"/>
                  </a:cubicBezTo>
                  <a:cubicBezTo>
                    <a:pt x="62" y="122"/>
                    <a:pt x="92" y="122"/>
                    <a:pt x="122" y="122"/>
                  </a:cubicBezTo>
                  <a:cubicBezTo>
                    <a:pt x="122" y="92"/>
                    <a:pt x="92" y="61"/>
                    <a:pt x="92" y="31"/>
                  </a:cubicBezTo>
                  <a:cubicBezTo>
                    <a:pt x="92" y="31"/>
                    <a:pt x="62" y="0"/>
                    <a:pt x="62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90;p34"/>
            <p:cNvSpPr/>
            <p:nvPr/>
          </p:nvSpPr>
          <p:spPr>
            <a:xfrm>
              <a:off x="6349321" y="2925959"/>
              <a:ext cx="1840" cy="2434"/>
            </a:xfrm>
            <a:custGeom>
              <a:avLst/>
              <a:gdLst/>
              <a:ahLst/>
              <a:cxnLst/>
              <a:rect l="l" t="t" r="r" b="b"/>
              <a:pathLst>
                <a:path w="93" h="123" extrusionOk="0">
                  <a:moveTo>
                    <a:pt x="92" y="31"/>
                  </a:moveTo>
                  <a:cubicBezTo>
                    <a:pt x="92" y="31"/>
                    <a:pt x="62" y="31"/>
                    <a:pt x="31" y="1"/>
                  </a:cubicBezTo>
                  <a:cubicBezTo>
                    <a:pt x="1" y="1"/>
                    <a:pt x="1" y="1"/>
                    <a:pt x="1" y="61"/>
                  </a:cubicBezTo>
                  <a:cubicBezTo>
                    <a:pt x="1" y="61"/>
                    <a:pt x="1" y="92"/>
                    <a:pt x="1" y="92"/>
                  </a:cubicBezTo>
                  <a:cubicBezTo>
                    <a:pt x="31" y="122"/>
                    <a:pt x="92" y="92"/>
                    <a:pt x="92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91;p34"/>
            <p:cNvSpPr/>
            <p:nvPr/>
          </p:nvSpPr>
          <p:spPr>
            <a:xfrm>
              <a:off x="6377599" y="3018588"/>
              <a:ext cx="3028" cy="1227"/>
            </a:xfrm>
            <a:custGeom>
              <a:avLst/>
              <a:gdLst/>
              <a:ahLst/>
              <a:cxnLst/>
              <a:rect l="l" t="t" r="r" b="b"/>
              <a:pathLst>
                <a:path w="153" h="62" extrusionOk="0">
                  <a:moveTo>
                    <a:pt x="61" y="61"/>
                  </a:moveTo>
                  <a:cubicBezTo>
                    <a:pt x="92" y="61"/>
                    <a:pt x="92" y="61"/>
                    <a:pt x="122" y="61"/>
                  </a:cubicBezTo>
                  <a:cubicBezTo>
                    <a:pt x="122" y="61"/>
                    <a:pt x="152" y="61"/>
                    <a:pt x="152" y="31"/>
                  </a:cubicBezTo>
                  <a:cubicBezTo>
                    <a:pt x="152" y="31"/>
                    <a:pt x="152" y="0"/>
                    <a:pt x="122" y="0"/>
                  </a:cubicBezTo>
                  <a:cubicBezTo>
                    <a:pt x="92" y="0"/>
                    <a:pt x="122" y="0"/>
                    <a:pt x="92" y="0"/>
                  </a:cubicBezTo>
                  <a:lnTo>
                    <a:pt x="61" y="0"/>
                  </a:lnTo>
                  <a:cubicBezTo>
                    <a:pt x="31" y="0"/>
                    <a:pt x="0" y="0"/>
                    <a:pt x="0" y="31"/>
                  </a:cubicBezTo>
                  <a:cubicBezTo>
                    <a:pt x="0" y="61"/>
                    <a:pt x="31" y="61"/>
                    <a:pt x="61" y="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2;p34"/>
            <p:cNvSpPr/>
            <p:nvPr/>
          </p:nvSpPr>
          <p:spPr>
            <a:xfrm>
              <a:off x="5767086" y="2465225"/>
              <a:ext cx="1227" cy="2434"/>
            </a:xfrm>
            <a:custGeom>
              <a:avLst/>
              <a:gdLst/>
              <a:ahLst/>
              <a:cxnLst/>
              <a:rect l="l" t="t" r="r" b="b"/>
              <a:pathLst>
                <a:path w="62" h="123" extrusionOk="0">
                  <a:moveTo>
                    <a:pt x="31" y="122"/>
                  </a:moveTo>
                  <a:cubicBezTo>
                    <a:pt x="31" y="92"/>
                    <a:pt x="62" y="61"/>
                    <a:pt x="62" y="61"/>
                  </a:cubicBezTo>
                  <a:cubicBezTo>
                    <a:pt x="62" y="31"/>
                    <a:pt x="62" y="1"/>
                    <a:pt x="62" y="1"/>
                  </a:cubicBezTo>
                  <a:cubicBezTo>
                    <a:pt x="62" y="1"/>
                    <a:pt x="1" y="1"/>
                    <a:pt x="1" y="31"/>
                  </a:cubicBezTo>
                  <a:cubicBezTo>
                    <a:pt x="1" y="61"/>
                    <a:pt x="1" y="92"/>
                    <a:pt x="31" y="1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193;p34"/>
            <p:cNvSpPr/>
            <p:nvPr/>
          </p:nvSpPr>
          <p:spPr>
            <a:xfrm>
              <a:off x="6009495" y="3033627"/>
              <a:ext cx="1227" cy="1821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61" y="61"/>
                  </a:moveTo>
                  <a:lnTo>
                    <a:pt x="61" y="0"/>
                  </a:lnTo>
                  <a:cubicBezTo>
                    <a:pt x="31" y="0"/>
                    <a:pt x="0" y="0"/>
                    <a:pt x="0" y="31"/>
                  </a:cubicBezTo>
                  <a:cubicBezTo>
                    <a:pt x="0" y="61"/>
                    <a:pt x="0" y="61"/>
                    <a:pt x="31" y="92"/>
                  </a:cubicBezTo>
                  <a:cubicBezTo>
                    <a:pt x="31" y="92"/>
                    <a:pt x="31" y="92"/>
                    <a:pt x="61" y="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194;p34"/>
            <p:cNvSpPr/>
            <p:nvPr/>
          </p:nvSpPr>
          <p:spPr>
            <a:xfrm>
              <a:off x="5764692" y="2502526"/>
              <a:ext cx="1227" cy="2414"/>
            </a:xfrm>
            <a:custGeom>
              <a:avLst/>
              <a:gdLst/>
              <a:ahLst/>
              <a:cxnLst/>
              <a:rect l="l" t="t" r="r" b="b"/>
              <a:pathLst>
                <a:path w="62" h="122" extrusionOk="0">
                  <a:moveTo>
                    <a:pt x="31" y="30"/>
                  </a:moveTo>
                  <a:cubicBezTo>
                    <a:pt x="0" y="30"/>
                    <a:pt x="0" y="61"/>
                    <a:pt x="0" y="91"/>
                  </a:cubicBezTo>
                  <a:lnTo>
                    <a:pt x="0" y="122"/>
                  </a:lnTo>
                  <a:lnTo>
                    <a:pt x="31" y="122"/>
                  </a:lnTo>
                  <a:cubicBezTo>
                    <a:pt x="61" y="91"/>
                    <a:pt x="61" y="61"/>
                    <a:pt x="61" y="61"/>
                  </a:cubicBezTo>
                  <a:cubicBezTo>
                    <a:pt x="61" y="30"/>
                    <a:pt x="61" y="0"/>
                    <a:pt x="31" y="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195;p34"/>
            <p:cNvSpPr/>
            <p:nvPr/>
          </p:nvSpPr>
          <p:spPr>
            <a:xfrm>
              <a:off x="5903626" y="2803251"/>
              <a:ext cx="2434" cy="1840"/>
            </a:xfrm>
            <a:custGeom>
              <a:avLst/>
              <a:gdLst/>
              <a:ahLst/>
              <a:cxnLst/>
              <a:rect l="l" t="t" r="r" b="b"/>
              <a:pathLst>
                <a:path w="123" h="93" extrusionOk="0">
                  <a:moveTo>
                    <a:pt x="92" y="31"/>
                  </a:moveTo>
                  <a:lnTo>
                    <a:pt x="61" y="31"/>
                  </a:lnTo>
                  <a:cubicBezTo>
                    <a:pt x="61" y="31"/>
                    <a:pt x="31" y="1"/>
                    <a:pt x="1" y="31"/>
                  </a:cubicBezTo>
                  <a:cubicBezTo>
                    <a:pt x="1" y="31"/>
                    <a:pt x="1" y="31"/>
                    <a:pt x="1" y="62"/>
                  </a:cubicBezTo>
                  <a:cubicBezTo>
                    <a:pt x="1" y="92"/>
                    <a:pt x="1" y="92"/>
                    <a:pt x="31" y="92"/>
                  </a:cubicBezTo>
                  <a:lnTo>
                    <a:pt x="122" y="92"/>
                  </a:lnTo>
                  <a:lnTo>
                    <a:pt x="122" y="62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196;p34"/>
            <p:cNvSpPr/>
            <p:nvPr/>
          </p:nvSpPr>
          <p:spPr>
            <a:xfrm>
              <a:off x="5906041" y="280507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197;p34"/>
            <p:cNvSpPr/>
            <p:nvPr/>
          </p:nvSpPr>
          <p:spPr>
            <a:xfrm>
              <a:off x="6429920" y="3194210"/>
              <a:ext cx="1840" cy="3028"/>
            </a:xfrm>
            <a:custGeom>
              <a:avLst/>
              <a:gdLst/>
              <a:ahLst/>
              <a:cxnLst/>
              <a:rect l="l" t="t" r="r" b="b"/>
              <a:pathLst>
                <a:path w="93" h="153" extrusionOk="0">
                  <a:moveTo>
                    <a:pt x="92" y="123"/>
                  </a:moveTo>
                  <a:lnTo>
                    <a:pt x="92" y="62"/>
                  </a:lnTo>
                  <a:lnTo>
                    <a:pt x="92" y="62"/>
                  </a:lnTo>
                  <a:cubicBezTo>
                    <a:pt x="92" y="62"/>
                    <a:pt x="92" y="1"/>
                    <a:pt x="31" y="1"/>
                  </a:cubicBezTo>
                  <a:cubicBezTo>
                    <a:pt x="31" y="1"/>
                    <a:pt x="31" y="1"/>
                    <a:pt x="1" y="1"/>
                  </a:cubicBezTo>
                  <a:cubicBezTo>
                    <a:pt x="1" y="31"/>
                    <a:pt x="1" y="62"/>
                    <a:pt x="1" y="92"/>
                  </a:cubicBezTo>
                  <a:cubicBezTo>
                    <a:pt x="1" y="92"/>
                    <a:pt x="1" y="123"/>
                    <a:pt x="31" y="123"/>
                  </a:cubicBezTo>
                  <a:cubicBezTo>
                    <a:pt x="1" y="153"/>
                    <a:pt x="62" y="153"/>
                    <a:pt x="92" y="1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198;p34"/>
            <p:cNvSpPr/>
            <p:nvPr/>
          </p:nvSpPr>
          <p:spPr>
            <a:xfrm>
              <a:off x="6386009" y="2989717"/>
              <a:ext cx="1840" cy="2434"/>
            </a:xfrm>
            <a:custGeom>
              <a:avLst/>
              <a:gdLst/>
              <a:ahLst/>
              <a:cxnLst/>
              <a:rect l="l" t="t" r="r" b="b"/>
              <a:pathLst>
                <a:path w="93" h="123" extrusionOk="0">
                  <a:moveTo>
                    <a:pt x="62" y="122"/>
                  </a:moveTo>
                  <a:cubicBezTo>
                    <a:pt x="62" y="122"/>
                    <a:pt x="92" y="122"/>
                    <a:pt x="92" y="92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92" y="31"/>
                    <a:pt x="62" y="0"/>
                    <a:pt x="31" y="31"/>
                  </a:cubicBezTo>
                  <a:cubicBezTo>
                    <a:pt x="1" y="31"/>
                    <a:pt x="1" y="61"/>
                    <a:pt x="1" y="92"/>
                  </a:cubicBezTo>
                  <a:cubicBezTo>
                    <a:pt x="1" y="92"/>
                    <a:pt x="31" y="122"/>
                    <a:pt x="62" y="1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199;p34"/>
            <p:cNvSpPr/>
            <p:nvPr/>
          </p:nvSpPr>
          <p:spPr>
            <a:xfrm>
              <a:off x="5511459" y="3202047"/>
              <a:ext cx="1821" cy="1821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92" y="91"/>
                  </a:moveTo>
                  <a:lnTo>
                    <a:pt x="92" y="91"/>
                  </a:lnTo>
                  <a:cubicBezTo>
                    <a:pt x="92" y="61"/>
                    <a:pt x="61" y="31"/>
                    <a:pt x="31" y="0"/>
                  </a:cubicBezTo>
                  <a:cubicBezTo>
                    <a:pt x="31" y="0"/>
                    <a:pt x="1" y="0"/>
                    <a:pt x="1" y="31"/>
                  </a:cubicBezTo>
                  <a:cubicBezTo>
                    <a:pt x="1" y="61"/>
                    <a:pt x="1" y="91"/>
                    <a:pt x="31" y="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00;p34"/>
            <p:cNvSpPr/>
            <p:nvPr/>
          </p:nvSpPr>
          <p:spPr>
            <a:xfrm>
              <a:off x="6422103" y="3047460"/>
              <a:ext cx="3028" cy="2434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31" y="92"/>
                  </a:moveTo>
                  <a:cubicBezTo>
                    <a:pt x="62" y="92"/>
                    <a:pt x="62" y="122"/>
                    <a:pt x="92" y="122"/>
                  </a:cubicBezTo>
                  <a:cubicBezTo>
                    <a:pt x="92" y="122"/>
                    <a:pt x="122" y="92"/>
                    <a:pt x="122" y="92"/>
                  </a:cubicBezTo>
                  <a:cubicBezTo>
                    <a:pt x="153" y="61"/>
                    <a:pt x="122" y="31"/>
                    <a:pt x="92" y="31"/>
                  </a:cubicBezTo>
                  <a:cubicBezTo>
                    <a:pt x="62" y="0"/>
                    <a:pt x="1" y="31"/>
                    <a:pt x="31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01;p34"/>
            <p:cNvSpPr/>
            <p:nvPr/>
          </p:nvSpPr>
          <p:spPr>
            <a:xfrm>
              <a:off x="5692504" y="2447791"/>
              <a:ext cx="2434" cy="1821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62" y="91"/>
                  </a:moveTo>
                  <a:lnTo>
                    <a:pt x="92" y="91"/>
                  </a:lnTo>
                  <a:cubicBezTo>
                    <a:pt x="122" y="61"/>
                    <a:pt x="92" y="30"/>
                    <a:pt x="62" y="0"/>
                  </a:cubicBezTo>
                  <a:lnTo>
                    <a:pt x="31" y="0"/>
                  </a:lnTo>
                  <a:cubicBezTo>
                    <a:pt x="1" y="30"/>
                    <a:pt x="1" y="61"/>
                    <a:pt x="31" y="91"/>
                  </a:cubicBezTo>
                  <a:cubicBezTo>
                    <a:pt x="31" y="91"/>
                    <a:pt x="62" y="91"/>
                    <a:pt x="62" y="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02;p34"/>
            <p:cNvSpPr/>
            <p:nvPr/>
          </p:nvSpPr>
          <p:spPr>
            <a:xfrm>
              <a:off x="6559237" y="3060085"/>
              <a:ext cx="1227" cy="2434"/>
            </a:xfrm>
            <a:custGeom>
              <a:avLst/>
              <a:gdLst/>
              <a:ahLst/>
              <a:cxnLst/>
              <a:rect l="l" t="t" r="r" b="b"/>
              <a:pathLst>
                <a:path w="62" h="123" extrusionOk="0">
                  <a:moveTo>
                    <a:pt x="62" y="92"/>
                  </a:moveTo>
                  <a:lnTo>
                    <a:pt x="31" y="1"/>
                  </a:ln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22"/>
                    <a:pt x="31" y="122"/>
                  </a:cubicBezTo>
                  <a:cubicBezTo>
                    <a:pt x="31" y="12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203;p34"/>
            <p:cNvSpPr/>
            <p:nvPr/>
          </p:nvSpPr>
          <p:spPr>
            <a:xfrm>
              <a:off x="5994455" y="2578296"/>
              <a:ext cx="3028" cy="2434"/>
            </a:xfrm>
            <a:custGeom>
              <a:avLst/>
              <a:gdLst/>
              <a:ahLst/>
              <a:cxnLst/>
              <a:rect l="l" t="t" r="r" b="b"/>
              <a:pathLst>
                <a:path w="153" h="123" extrusionOk="0">
                  <a:moveTo>
                    <a:pt x="61" y="1"/>
                  </a:moveTo>
                  <a:lnTo>
                    <a:pt x="0" y="31"/>
                  </a:lnTo>
                  <a:lnTo>
                    <a:pt x="0" y="62"/>
                  </a:lnTo>
                  <a:cubicBezTo>
                    <a:pt x="0" y="62"/>
                    <a:pt x="61" y="92"/>
                    <a:pt x="92" y="122"/>
                  </a:cubicBezTo>
                  <a:cubicBezTo>
                    <a:pt x="92" y="122"/>
                    <a:pt x="122" y="122"/>
                    <a:pt x="122" y="122"/>
                  </a:cubicBezTo>
                  <a:cubicBezTo>
                    <a:pt x="122" y="122"/>
                    <a:pt x="152" y="62"/>
                    <a:pt x="122" y="62"/>
                  </a:cubicBezTo>
                  <a:cubicBezTo>
                    <a:pt x="92" y="31"/>
                    <a:pt x="92" y="1"/>
                    <a:pt x="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204;p34"/>
            <p:cNvSpPr/>
            <p:nvPr/>
          </p:nvSpPr>
          <p:spPr>
            <a:xfrm>
              <a:off x="6298802" y="2963260"/>
              <a:ext cx="2434" cy="2414"/>
            </a:xfrm>
            <a:custGeom>
              <a:avLst/>
              <a:gdLst/>
              <a:ahLst/>
              <a:cxnLst/>
              <a:rect l="l" t="t" r="r" b="b"/>
              <a:pathLst>
                <a:path w="123" h="122" extrusionOk="0">
                  <a:moveTo>
                    <a:pt x="92" y="61"/>
                  </a:moveTo>
                  <a:cubicBezTo>
                    <a:pt x="92" y="30"/>
                    <a:pt x="61" y="30"/>
                    <a:pt x="61" y="30"/>
                  </a:cubicBezTo>
                  <a:cubicBezTo>
                    <a:pt x="61" y="0"/>
                    <a:pt x="1" y="61"/>
                    <a:pt x="31" y="91"/>
                  </a:cubicBezTo>
                  <a:lnTo>
                    <a:pt x="61" y="122"/>
                  </a:lnTo>
                  <a:cubicBezTo>
                    <a:pt x="92" y="122"/>
                    <a:pt x="122" y="91"/>
                    <a:pt x="92" y="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205;p34"/>
            <p:cNvSpPr/>
            <p:nvPr/>
          </p:nvSpPr>
          <p:spPr>
            <a:xfrm>
              <a:off x="6368576" y="2918142"/>
              <a:ext cx="1821" cy="1227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1" y="31"/>
                  </a:moveTo>
                  <a:cubicBezTo>
                    <a:pt x="1" y="31"/>
                    <a:pt x="1" y="61"/>
                    <a:pt x="31" y="61"/>
                  </a:cubicBezTo>
                  <a:cubicBezTo>
                    <a:pt x="31" y="61"/>
                    <a:pt x="61" y="61"/>
                    <a:pt x="61" y="31"/>
                  </a:cubicBezTo>
                  <a:cubicBezTo>
                    <a:pt x="92" y="31"/>
                    <a:pt x="92" y="0"/>
                    <a:pt x="61" y="0"/>
                  </a:cubicBezTo>
                  <a:cubicBezTo>
                    <a:pt x="31" y="0"/>
                    <a:pt x="31" y="0"/>
                    <a:pt x="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206;p34"/>
            <p:cNvSpPr/>
            <p:nvPr/>
          </p:nvSpPr>
          <p:spPr>
            <a:xfrm>
              <a:off x="5552362" y="2919943"/>
              <a:ext cx="613" cy="613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1" y="31"/>
                  </a:moveTo>
                  <a:cubicBezTo>
                    <a:pt x="31" y="1"/>
                    <a:pt x="31" y="1"/>
                    <a:pt x="1" y="1"/>
                  </a:cubicBezTo>
                  <a:lnTo>
                    <a:pt x="1" y="31"/>
                  </a:lnTo>
                  <a:cubicBezTo>
                    <a:pt x="1" y="31"/>
                    <a:pt x="31" y="31"/>
                    <a:pt x="3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207;p34"/>
            <p:cNvSpPr/>
            <p:nvPr/>
          </p:nvSpPr>
          <p:spPr>
            <a:xfrm>
              <a:off x="6515346" y="301437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208;p34"/>
            <p:cNvSpPr/>
            <p:nvPr/>
          </p:nvSpPr>
          <p:spPr>
            <a:xfrm>
              <a:off x="6515940" y="3014373"/>
              <a:ext cx="2434" cy="2434"/>
            </a:xfrm>
            <a:custGeom>
              <a:avLst/>
              <a:gdLst/>
              <a:ahLst/>
              <a:cxnLst/>
              <a:rect l="l" t="t" r="r" b="b"/>
              <a:pathLst>
                <a:path w="123" h="123" extrusionOk="0">
                  <a:moveTo>
                    <a:pt x="92" y="122"/>
                  </a:moveTo>
                  <a:cubicBezTo>
                    <a:pt x="92" y="122"/>
                    <a:pt x="92" y="122"/>
                    <a:pt x="122" y="92"/>
                  </a:cubicBezTo>
                  <a:lnTo>
                    <a:pt x="122" y="61"/>
                  </a:lnTo>
                  <a:cubicBezTo>
                    <a:pt x="92" y="1"/>
                    <a:pt x="31" y="1"/>
                    <a:pt x="0" y="1"/>
                  </a:cubicBezTo>
                  <a:cubicBezTo>
                    <a:pt x="0" y="61"/>
                    <a:pt x="31" y="92"/>
                    <a:pt x="92" y="1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209;p34"/>
            <p:cNvSpPr/>
            <p:nvPr/>
          </p:nvSpPr>
          <p:spPr>
            <a:xfrm>
              <a:off x="5519889" y="2503120"/>
              <a:ext cx="1821" cy="1821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6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92"/>
                    <a:pt x="0" y="92"/>
                    <a:pt x="31" y="92"/>
                  </a:cubicBezTo>
                  <a:cubicBezTo>
                    <a:pt x="31" y="92"/>
                    <a:pt x="91" y="31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210;p34"/>
            <p:cNvSpPr/>
            <p:nvPr/>
          </p:nvSpPr>
          <p:spPr>
            <a:xfrm>
              <a:off x="6381814" y="2842946"/>
              <a:ext cx="1821" cy="1227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91" y="31"/>
                  </a:moveTo>
                  <a:lnTo>
                    <a:pt x="91" y="1"/>
                  </a:lnTo>
                  <a:cubicBezTo>
                    <a:pt x="61" y="1"/>
                    <a:pt x="31" y="1"/>
                    <a:pt x="31" y="1"/>
                  </a:cubicBezTo>
                  <a:cubicBezTo>
                    <a:pt x="0" y="31"/>
                    <a:pt x="0" y="62"/>
                    <a:pt x="31" y="62"/>
                  </a:cubicBezTo>
                  <a:lnTo>
                    <a:pt x="91" y="62"/>
                  </a:lnTo>
                  <a:cubicBezTo>
                    <a:pt x="91" y="62"/>
                    <a:pt x="61" y="31"/>
                    <a:pt x="9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211;p34"/>
            <p:cNvSpPr/>
            <p:nvPr/>
          </p:nvSpPr>
          <p:spPr>
            <a:xfrm>
              <a:off x="5516881" y="2570480"/>
              <a:ext cx="2414" cy="1821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0" y="31"/>
                  </a:moveTo>
                  <a:cubicBezTo>
                    <a:pt x="0" y="31"/>
                    <a:pt x="0" y="62"/>
                    <a:pt x="31" y="62"/>
                  </a:cubicBezTo>
                  <a:cubicBezTo>
                    <a:pt x="61" y="92"/>
                    <a:pt x="122" y="62"/>
                    <a:pt x="122" y="31"/>
                  </a:cubicBezTo>
                  <a:cubicBezTo>
                    <a:pt x="91" y="1"/>
                    <a:pt x="61" y="1"/>
                    <a:pt x="31" y="1"/>
                  </a:cubicBezTo>
                  <a:cubicBezTo>
                    <a:pt x="0" y="1"/>
                    <a:pt x="0" y="1"/>
                    <a:pt x="0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212;p34"/>
            <p:cNvSpPr/>
            <p:nvPr/>
          </p:nvSpPr>
          <p:spPr>
            <a:xfrm>
              <a:off x="5519276" y="257109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213;p34"/>
            <p:cNvSpPr/>
            <p:nvPr/>
          </p:nvSpPr>
          <p:spPr>
            <a:xfrm>
              <a:off x="5599280" y="2501913"/>
              <a:ext cx="2414" cy="1227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92" y="31"/>
                  </a:moveTo>
                  <a:cubicBezTo>
                    <a:pt x="92" y="1"/>
                    <a:pt x="61" y="1"/>
                    <a:pt x="31" y="1"/>
                  </a:cubicBezTo>
                  <a:lnTo>
                    <a:pt x="0" y="1"/>
                  </a:lnTo>
                  <a:cubicBezTo>
                    <a:pt x="0" y="1"/>
                    <a:pt x="0" y="31"/>
                    <a:pt x="0" y="31"/>
                  </a:cubicBezTo>
                  <a:cubicBezTo>
                    <a:pt x="0" y="61"/>
                    <a:pt x="31" y="61"/>
                    <a:pt x="61" y="61"/>
                  </a:cubicBezTo>
                  <a:cubicBezTo>
                    <a:pt x="61" y="61"/>
                    <a:pt x="92" y="31"/>
                    <a:pt x="92" y="31"/>
                  </a:cubicBezTo>
                  <a:cubicBezTo>
                    <a:pt x="122" y="31"/>
                    <a:pt x="92" y="31"/>
                    <a:pt x="92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214;p34"/>
            <p:cNvSpPr/>
            <p:nvPr/>
          </p:nvSpPr>
          <p:spPr>
            <a:xfrm>
              <a:off x="6423310" y="2990924"/>
              <a:ext cx="1821" cy="1227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1" y="31"/>
                  </a:moveTo>
                  <a:cubicBezTo>
                    <a:pt x="1" y="31"/>
                    <a:pt x="31" y="31"/>
                    <a:pt x="31" y="31"/>
                  </a:cubicBezTo>
                  <a:cubicBezTo>
                    <a:pt x="61" y="61"/>
                    <a:pt x="92" y="31"/>
                    <a:pt x="92" y="31"/>
                  </a:cubicBezTo>
                  <a:lnTo>
                    <a:pt x="31" y="0"/>
                  </a:lnTo>
                  <a:lnTo>
                    <a:pt x="1" y="0"/>
                  </a:lnTo>
                  <a:lnTo>
                    <a:pt x="1" y="0"/>
                  </a:lnTo>
                  <a:cubicBezTo>
                    <a:pt x="1" y="0"/>
                    <a:pt x="1" y="31"/>
                    <a:pt x="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215;p34"/>
            <p:cNvSpPr/>
            <p:nvPr/>
          </p:nvSpPr>
          <p:spPr>
            <a:xfrm>
              <a:off x="5922881" y="2793634"/>
              <a:ext cx="1227" cy="1227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61" y="61"/>
                  </a:moveTo>
                  <a:lnTo>
                    <a:pt x="61" y="1"/>
                  </a:lnTo>
                  <a:cubicBezTo>
                    <a:pt x="61" y="1"/>
                    <a:pt x="61" y="1"/>
                    <a:pt x="31" y="1"/>
                  </a:cubicBezTo>
                  <a:cubicBezTo>
                    <a:pt x="0" y="1"/>
                    <a:pt x="0" y="31"/>
                    <a:pt x="31" y="61"/>
                  </a:cubicBezTo>
                  <a:cubicBezTo>
                    <a:pt x="31" y="61"/>
                    <a:pt x="31" y="61"/>
                    <a:pt x="61" y="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216;p34"/>
            <p:cNvSpPr/>
            <p:nvPr/>
          </p:nvSpPr>
          <p:spPr>
            <a:xfrm>
              <a:off x="6084671" y="2491682"/>
              <a:ext cx="1821" cy="1840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62" y="62"/>
                  </a:moveTo>
                  <a:cubicBezTo>
                    <a:pt x="92" y="31"/>
                    <a:pt x="62" y="1"/>
                    <a:pt x="62" y="1"/>
                  </a:cubicBezTo>
                  <a:cubicBezTo>
                    <a:pt x="31" y="1"/>
                    <a:pt x="1" y="1"/>
                    <a:pt x="1" y="31"/>
                  </a:cubicBezTo>
                  <a:cubicBezTo>
                    <a:pt x="1" y="62"/>
                    <a:pt x="1" y="92"/>
                    <a:pt x="31" y="92"/>
                  </a:cubicBezTo>
                  <a:cubicBezTo>
                    <a:pt x="31" y="62"/>
                    <a:pt x="62" y="62"/>
                    <a:pt x="62" y="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217;p34"/>
            <p:cNvSpPr/>
            <p:nvPr/>
          </p:nvSpPr>
          <p:spPr>
            <a:xfrm>
              <a:off x="6517741" y="3019795"/>
              <a:ext cx="1821" cy="1821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61" y="91"/>
                  </a:moveTo>
                  <a:cubicBezTo>
                    <a:pt x="61" y="91"/>
                    <a:pt x="92" y="91"/>
                    <a:pt x="92" y="91"/>
                  </a:cubicBezTo>
                  <a:cubicBezTo>
                    <a:pt x="92" y="91"/>
                    <a:pt x="92" y="61"/>
                    <a:pt x="92" y="61"/>
                  </a:cubicBezTo>
                  <a:cubicBezTo>
                    <a:pt x="61" y="31"/>
                    <a:pt x="31" y="0"/>
                    <a:pt x="1" y="0"/>
                  </a:cubicBezTo>
                  <a:cubicBezTo>
                    <a:pt x="1" y="61"/>
                    <a:pt x="31" y="91"/>
                    <a:pt x="61" y="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218;p34"/>
            <p:cNvSpPr/>
            <p:nvPr/>
          </p:nvSpPr>
          <p:spPr>
            <a:xfrm>
              <a:off x="5288305" y="2668531"/>
              <a:ext cx="1840" cy="1821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92" y="61"/>
                  </a:moveTo>
                  <a:cubicBezTo>
                    <a:pt x="92" y="0"/>
                    <a:pt x="62" y="0"/>
                    <a:pt x="31" y="0"/>
                  </a:cubicBezTo>
                  <a:cubicBezTo>
                    <a:pt x="1" y="0"/>
                    <a:pt x="1" y="31"/>
                    <a:pt x="31" y="61"/>
                  </a:cubicBezTo>
                  <a:cubicBezTo>
                    <a:pt x="31" y="61"/>
                    <a:pt x="62" y="61"/>
                    <a:pt x="62" y="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219;p34"/>
            <p:cNvSpPr/>
            <p:nvPr/>
          </p:nvSpPr>
          <p:spPr>
            <a:xfrm>
              <a:off x="6252497" y="2484479"/>
              <a:ext cx="2414" cy="1821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0" y="31"/>
                  </a:moveTo>
                  <a:cubicBezTo>
                    <a:pt x="0" y="91"/>
                    <a:pt x="61" y="91"/>
                    <a:pt x="91" y="91"/>
                  </a:cubicBezTo>
                  <a:cubicBezTo>
                    <a:pt x="122" y="61"/>
                    <a:pt x="122" y="61"/>
                    <a:pt x="91" y="31"/>
                  </a:cubicBezTo>
                  <a:cubicBezTo>
                    <a:pt x="61" y="0"/>
                    <a:pt x="31" y="0"/>
                    <a:pt x="0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220;p34"/>
            <p:cNvSpPr/>
            <p:nvPr/>
          </p:nvSpPr>
          <p:spPr>
            <a:xfrm>
              <a:off x="6422103" y="2986709"/>
              <a:ext cx="1821" cy="1821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92" y="92"/>
                  </a:moveTo>
                  <a:lnTo>
                    <a:pt x="92" y="61"/>
                  </a:lnTo>
                  <a:cubicBezTo>
                    <a:pt x="92" y="31"/>
                    <a:pt x="62" y="0"/>
                    <a:pt x="31" y="0"/>
                  </a:cubicBezTo>
                  <a:cubicBezTo>
                    <a:pt x="31" y="0"/>
                    <a:pt x="1" y="0"/>
                    <a:pt x="31" y="0"/>
                  </a:cubicBezTo>
                  <a:cubicBezTo>
                    <a:pt x="31" y="31"/>
                    <a:pt x="31" y="61"/>
                    <a:pt x="62" y="61"/>
                  </a:cubicBezTo>
                  <a:cubicBezTo>
                    <a:pt x="62" y="61"/>
                    <a:pt x="92" y="92"/>
                    <a:pt x="92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221;p34"/>
            <p:cNvSpPr/>
            <p:nvPr/>
          </p:nvSpPr>
          <p:spPr>
            <a:xfrm>
              <a:off x="5571003" y="251453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222;p34"/>
            <p:cNvSpPr/>
            <p:nvPr/>
          </p:nvSpPr>
          <p:spPr>
            <a:xfrm>
              <a:off x="5569202" y="2513944"/>
              <a:ext cx="1821" cy="1821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1" y="92"/>
                  </a:moveTo>
                  <a:cubicBezTo>
                    <a:pt x="31" y="92"/>
                    <a:pt x="61" y="92"/>
                    <a:pt x="92" y="92"/>
                  </a:cubicBezTo>
                  <a:cubicBezTo>
                    <a:pt x="92" y="61"/>
                    <a:pt x="92" y="31"/>
                    <a:pt x="92" y="1"/>
                  </a:cubicBezTo>
                  <a:cubicBezTo>
                    <a:pt x="61" y="1"/>
                    <a:pt x="31" y="1"/>
                    <a:pt x="1" y="31"/>
                  </a:cubicBezTo>
                  <a:cubicBezTo>
                    <a:pt x="1" y="31"/>
                    <a:pt x="1" y="92"/>
                    <a:pt x="31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223;p34"/>
            <p:cNvSpPr/>
            <p:nvPr/>
          </p:nvSpPr>
          <p:spPr>
            <a:xfrm>
              <a:off x="6472623" y="2992131"/>
              <a:ext cx="1227" cy="1207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62" y="30"/>
                  </a:moveTo>
                  <a:lnTo>
                    <a:pt x="62" y="0"/>
                  </a:lnTo>
                  <a:cubicBezTo>
                    <a:pt x="31" y="0"/>
                    <a:pt x="1" y="0"/>
                    <a:pt x="1" y="0"/>
                  </a:cubicBezTo>
                  <a:lnTo>
                    <a:pt x="1" y="0"/>
                  </a:lnTo>
                  <a:lnTo>
                    <a:pt x="1" y="61"/>
                  </a:lnTo>
                  <a:cubicBezTo>
                    <a:pt x="1" y="61"/>
                    <a:pt x="31" y="61"/>
                    <a:pt x="62" y="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224;p34"/>
            <p:cNvSpPr/>
            <p:nvPr/>
          </p:nvSpPr>
          <p:spPr>
            <a:xfrm>
              <a:off x="6555042" y="3085354"/>
              <a:ext cx="1207" cy="1821"/>
            </a:xfrm>
            <a:custGeom>
              <a:avLst/>
              <a:gdLst/>
              <a:ahLst/>
              <a:cxnLst/>
              <a:rect l="l" t="t" r="r" b="b"/>
              <a:pathLst>
                <a:path w="61" h="92" extrusionOk="0">
                  <a:moveTo>
                    <a:pt x="61" y="61"/>
                  </a:moveTo>
                  <a:cubicBezTo>
                    <a:pt x="61" y="31"/>
                    <a:pt x="61" y="31"/>
                    <a:pt x="61" y="0"/>
                  </a:cubicBezTo>
                  <a:cubicBezTo>
                    <a:pt x="61" y="0"/>
                    <a:pt x="31" y="0"/>
                    <a:pt x="31" y="0"/>
                  </a:cubicBezTo>
                  <a:cubicBezTo>
                    <a:pt x="0" y="31"/>
                    <a:pt x="31" y="0"/>
                    <a:pt x="31" y="31"/>
                  </a:cubicBezTo>
                  <a:cubicBezTo>
                    <a:pt x="31" y="61"/>
                    <a:pt x="31" y="61"/>
                    <a:pt x="31" y="92"/>
                  </a:cubicBezTo>
                  <a:cubicBezTo>
                    <a:pt x="31" y="92"/>
                    <a:pt x="61" y="92"/>
                    <a:pt x="61" y="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225;p34"/>
            <p:cNvSpPr/>
            <p:nvPr/>
          </p:nvSpPr>
          <p:spPr>
            <a:xfrm>
              <a:off x="5640183" y="2591534"/>
              <a:ext cx="1821" cy="1227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92" y="31"/>
                  </a:moveTo>
                  <a:cubicBezTo>
                    <a:pt x="92" y="1"/>
                    <a:pt x="92" y="1"/>
                    <a:pt x="61" y="1"/>
                  </a:cubicBezTo>
                  <a:cubicBezTo>
                    <a:pt x="0" y="1"/>
                    <a:pt x="31" y="1"/>
                    <a:pt x="31" y="1"/>
                  </a:cubicBezTo>
                  <a:lnTo>
                    <a:pt x="31" y="31"/>
                  </a:lnTo>
                  <a:lnTo>
                    <a:pt x="92" y="61"/>
                  </a:lnTo>
                  <a:cubicBezTo>
                    <a:pt x="92" y="61"/>
                    <a:pt x="92" y="31"/>
                    <a:pt x="92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226;p34"/>
            <p:cNvSpPr/>
            <p:nvPr/>
          </p:nvSpPr>
          <p:spPr>
            <a:xfrm>
              <a:off x="5513260" y="3206242"/>
              <a:ext cx="1821" cy="2434"/>
            </a:xfrm>
            <a:custGeom>
              <a:avLst/>
              <a:gdLst/>
              <a:ahLst/>
              <a:cxnLst/>
              <a:rect l="l" t="t" r="r" b="b"/>
              <a:pathLst>
                <a:path w="92" h="123" extrusionOk="0">
                  <a:moveTo>
                    <a:pt x="92" y="31"/>
                  </a:moveTo>
                  <a:cubicBezTo>
                    <a:pt x="92" y="31"/>
                    <a:pt x="62" y="1"/>
                    <a:pt x="62" y="1"/>
                  </a:cubicBezTo>
                  <a:cubicBezTo>
                    <a:pt x="31" y="1"/>
                    <a:pt x="1" y="31"/>
                    <a:pt x="31" y="31"/>
                  </a:cubicBezTo>
                  <a:cubicBezTo>
                    <a:pt x="31" y="62"/>
                    <a:pt x="31" y="92"/>
                    <a:pt x="62" y="122"/>
                  </a:cubicBezTo>
                  <a:cubicBezTo>
                    <a:pt x="62" y="122"/>
                    <a:pt x="92" y="92"/>
                    <a:pt x="92" y="92"/>
                  </a:cubicBezTo>
                  <a:cubicBezTo>
                    <a:pt x="92" y="62"/>
                    <a:pt x="92" y="31"/>
                    <a:pt x="92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227;p34"/>
            <p:cNvSpPr/>
            <p:nvPr/>
          </p:nvSpPr>
          <p:spPr>
            <a:xfrm>
              <a:off x="5514467" y="320865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228;p34"/>
            <p:cNvSpPr/>
            <p:nvPr/>
          </p:nvSpPr>
          <p:spPr>
            <a:xfrm>
              <a:off x="6138199" y="2474842"/>
              <a:ext cx="1840" cy="1840"/>
            </a:xfrm>
            <a:custGeom>
              <a:avLst/>
              <a:gdLst/>
              <a:ahLst/>
              <a:cxnLst/>
              <a:rect l="l" t="t" r="r" b="b"/>
              <a:pathLst>
                <a:path w="93" h="93" extrusionOk="0">
                  <a:moveTo>
                    <a:pt x="62" y="62"/>
                  </a:moveTo>
                  <a:cubicBezTo>
                    <a:pt x="92" y="62"/>
                    <a:pt x="62" y="31"/>
                    <a:pt x="62" y="1"/>
                  </a:cubicBezTo>
                  <a:cubicBezTo>
                    <a:pt x="62" y="1"/>
                    <a:pt x="31" y="1"/>
                    <a:pt x="31" y="1"/>
                  </a:cubicBezTo>
                  <a:cubicBezTo>
                    <a:pt x="1" y="31"/>
                    <a:pt x="31" y="62"/>
                    <a:pt x="31" y="62"/>
                  </a:cubicBezTo>
                  <a:cubicBezTo>
                    <a:pt x="31" y="62"/>
                    <a:pt x="62" y="92"/>
                    <a:pt x="62" y="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229;p34"/>
            <p:cNvSpPr/>
            <p:nvPr/>
          </p:nvSpPr>
          <p:spPr>
            <a:xfrm>
              <a:off x="5696125" y="2441162"/>
              <a:ext cx="1821" cy="1227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62"/>
                  </a:moveTo>
                  <a:cubicBezTo>
                    <a:pt x="61" y="62"/>
                    <a:pt x="91" y="62"/>
                    <a:pt x="91" y="31"/>
                  </a:cubicBezTo>
                  <a:lnTo>
                    <a:pt x="61" y="1"/>
                  </a:lnTo>
                  <a:cubicBezTo>
                    <a:pt x="31" y="1"/>
                    <a:pt x="31" y="1"/>
                    <a:pt x="31" y="1"/>
                  </a:cubicBezTo>
                  <a:cubicBezTo>
                    <a:pt x="0" y="1"/>
                    <a:pt x="0" y="31"/>
                    <a:pt x="31" y="31"/>
                  </a:cubicBezTo>
                  <a:cubicBezTo>
                    <a:pt x="31" y="62"/>
                    <a:pt x="61" y="62"/>
                    <a:pt x="61" y="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230;p34"/>
            <p:cNvSpPr/>
            <p:nvPr/>
          </p:nvSpPr>
          <p:spPr>
            <a:xfrm>
              <a:off x="5951752" y="2466432"/>
              <a:ext cx="1227" cy="1227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61" y="31"/>
                  </a:moveTo>
                  <a:cubicBezTo>
                    <a:pt x="61" y="31"/>
                    <a:pt x="31" y="0"/>
                    <a:pt x="31" y="0"/>
                  </a:cubicBezTo>
                  <a:cubicBezTo>
                    <a:pt x="0" y="0"/>
                    <a:pt x="0" y="0"/>
                    <a:pt x="0" y="31"/>
                  </a:cubicBezTo>
                  <a:cubicBezTo>
                    <a:pt x="0" y="61"/>
                    <a:pt x="31" y="31"/>
                    <a:pt x="6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231;p34"/>
            <p:cNvSpPr/>
            <p:nvPr/>
          </p:nvSpPr>
          <p:spPr>
            <a:xfrm>
              <a:off x="6446760" y="3196625"/>
              <a:ext cx="2434" cy="3028"/>
            </a:xfrm>
            <a:custGeom>
              <a:avLst/>
              <a:gdLst/>
              <a:ahLst/>
              <a:cxnLst/>
              <a:rect l="l" t="t" r="r" b="b"/>
              <a:pathLst>
                <a:path w="123" h="153" extrusionOk="0">
                  <a:moveTo>
                    <a:pt x="31" y="61"/>
                  </a:moveTo>
                  <a:cubicBezTo>
                    <a:pt x="31" y="61"/>
                    <a:pt x="31" y="61"/>
                    <a:pt x="1" y="92"/>
                  </a:cubicBezTo>
                  <a:cubicBezTo>
                    <a:pt x="31" y="92"/>
                    <a:pt x="31" y="122"/>
                    <a:pt x="62" y="122"/>
                  </a:cubicBezTo>
                  <a:cubicBezTo>
                    <a:pt x="62" y="153"/>
                    <a:pt x="92" y="153"/>
                    <a:pt x="92" y="122"/>
                  </a:cubicBezTo>
                  <a:cubicBezTo>
                    <a:pt x="92" y="122"/>
                    <a:pt x="92" y="92"/>
                    <a:pt x="92" y="92"/>
                  </a:cubicBezTo>
                  <a:cubicBezTo>
                    <a:pt x="123" y="31"/>
                    <a:pt x="62" y="1"/>
                    <a:pt x="31" y="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232;p34"/>
            <p:cNvSpPr/>
            <p:nvPr/>
          </p:nvSpPr>
          <p:spPr>
            <a:xfrm>
              <a:off x="6485268" y="3026405"/>
              <a:ext cx="3028" cy="1821"/>
            </a:xfrm>
            <a:custGeom>
              <a:avLst/>
              <a:gdLst/>
              <a:ahLst/>
              <a:cxnLst/>
              <a:rect l="l" t="t" r="r" b="b"/>
              <a:pathLst>
                <a:path w="153" h="92" extrusionOk="0">
                  <a:moveTo>
                    <a:pt x="152" y="92"/>
                  </a:moveTo>
                  <a:cubicBezTo>
                    <a:pt x="122" y="1"/>
                    <a:pt x="91" y="1"/>
                    <a:pt x="31" y="31"/>
                  </a:cubicBezTo>
                  <a:lnTo>
                    <a:pt x="0" y="31"/>
                  </a:lnTo>
                  <a:cubicBezTo>
                    <a:pt x="61" y="31"/>
                    <a:pt x="122" y="61"/>
                    <a:pt x="152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233;p34"/>
            <p:cNvSpPr/>
            <p:nvPr/>
          </p:nvSpPr>
          <p:spPr>
            <a:xfrm>
              <a:off x="6485268" y="3027018"/>
              <a:ext cx="20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234;p34"/>
            <p:cNvSpPr/>
            <p:nvPr/>
          </p:nvSpPr>
          <p:spPr>
            <a:xfrm>
              <a:off x="5456724" y="2572894"/>
              <a:ext cx="1227" cy="1227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1" y="61"/>
                  </a:moveTo>
                  <a:cubicBezTo>
                    <a:pt x="1" y="61"/>
                    <a:pt x="31" y="61"/>
                    <a:pt x="31" y="61"/>
                  </a:cubicBezTo>
                  <a:cubicBezTo>
                    <a:pt x="61" y="61"/>
                    <a:pt x="61" y="61"/>
                    <a:pt x="61" y="31"/>
                  </a:cubicBezTo>
                  <a:cubicBezTo>
                    <a:pt x="61" y="0"/>
                    <a:pt x="61" y="0"/>
                    <a:pt x="31" y="0"/>
                  </a:cubicBezTo>
                  <a:cubicBezTo>
                    <a:pt x="1" y="0"/>
                    <a:pt x="1" y="31"/>
                    <a:pt x="1" y="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235;p34"/>
            <p:cNvSpPr/>
            <p:nvPr/>
          </p:nvSpPr>
          <p:spPr>
            <a:xfrm>
              <a:off x="5757469" y="2852583"/>
              <a:ext cx="1227" cy="1227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0" y="61"/>
                  </a:moveTo>
                  <a:lnTo>
                    <a:pt x="31" y="61"/>
                  </a:lnTo>
                  <a:lnTo>
                    <a:pt x="61" y="31"/>
                  </a:lnTo>
                  <a:lnTo>
                    <a:pt x="61" y="0"/>
                  </a:lnTo>
                  <a:cubicBezTo>
                    <a:pt x="31" y="0"/>
                    <a:pt x="31" y="31"/>
                    <a:pt x="0" y="31"/>
                  </a:cubicBezTo>
                  <a:cubicBezTo>
                    <a:pt x="0" y="61"/>
                    <a:pt x="0" y="61"/>
                    <a:pt x="0" y="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236;p34"/>
            <p:cNvSpPr/>
            <p:nvPr/>
          </p:nvSpPr>
          <p:spPr>
            <a:xfrm>
              <a:off x="6377599" y="2853177"/>
              <a:ext cx="613" cy="1227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1"/>
                    <a:pt x="0" y="1"/>
                    <a:pt x="0" y="31"/>
                  </a:cubicBez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237;p34"/>
            <p:cNvSpPr/>
            <p:nvPr/>
          </p:nvSpPr>
          <p:spPr>
            <a:xfrm>
              <a:off x="5492205" y="2870017"/>
              <a:ext cx="633" cy="1227"/>
            </a:xfrm>
            <a:custGeom>
              <a:avLst/>
              <a:gdLst/>
              <a:ahLst/>
              <a:cxnLst/>
              <a:rect l="l" t="t" r="r" b="b"/>
              <a:pathLst>
                <a:path w="32" h="62" extrusionOk="0">
                  <a:moveTo>
                    <a:pt x="31" y="31"/>
                  </a:moveTo>
                  <a:lnTo>
                    <a:pt x="1" y="1"/>
                  </a:lnTo>
                  <a:cubicBezTo>
                    <a:pt x="1" y="31"/>
                    <a:pt x="1" y="31"/>
                    <a:pt x="1" y="62"/>
                  </a:cubicBezTo>
                  <a:cubicBezTo>
                    <a:pt x="31" y="62"/>
                    <a:pt x="31" y="62"/>
                    <a:pt x="3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238;p34"/>
            <p:cNvSpPr/>
            <p:nvPr/>
          </p:nvSpPr>
          <p:spPr>
            <a:xfrm>
              <a:off x="5481994" y="2871224"/>
              <a:ext cx="1227" cy="1821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92"/>
                  </a:moveTo>
                  <a:cubicBezTo>
                    <a:pt x="31" y="92"/>
                    <a:pt x="31" y="61"/>
                    <a:pt x="61" y="31"/>
                  </a:cubicBezTo>
                  <a:lnTo>
                    <a:pt x="31" y="1"/>
                  </a:lnTo>
                  <a:cubicBezTo>
                    <a:pt x="31" y="1"/>
                    <a:pt x="0" y="31"/>
                    <a:pt x="0" y="31"/>
                  </a:cubicBezTo>
                  <a:cubicBezTo>
                    <a:pt x="0" y="61"/>
                    <a:pt x="0" y="92"/>
                    <a:pt x="31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239;p34"/>
            <p:cNvSpPr/>
            <p:nvPr/>
          </p:nvSpPr>
          <p:spPr>
            <a:xfrm>
              <a:off x="5497034" y="287844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240;p34"/>
            <p:cNvSpPr/>
            <p:nvPr/>
          </p:nvSpPr>
          <p:spPr>
            <a:xfrm>
              <a:off x="5496420" y="2878447"/>
              <a:ext cx="1821" cy="1821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92" y="31"/>
                  </a:moveTo>
                  <a:lnTo>
                    <a:pt x="92" y="31"/>
                  </a:lnTo>
                  <a:cubicBezTo>
                    <a:pt x="92" y="31"/>
                    <a:pt x="92" y="0"/>
                    <a:pt x="62" y="0"/>
                  </a:cubicBezTo>
                  <a:lnTo>
                    <a:pt x="1" y="0"/>
                  </a:lnTo>
                  <a:lnTo>
                    <a:pt x="1" y="61"/>
                  </a:lnTo>
                  <a:cubicBezTo>
                    <a:pt x="31" y="91"/>
                    <a:pt x="92" y="91"/>
                    <a:pt x="92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241;p34"/>
            <p:cNvSpPr/>
            <p:nvPr/>
          </p:nvSpPr>
          <p:spPr>
            <a:xfrm>
              <a:off x="5635374" y="2577702"/>
              <a:ext cx="1207" cy="1227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61" y="31"/>
                  </a:moveTo>
                  <a:cubicBezTo>
                    <a:pt x="61" y="31"/>
                    <a:pt x="61" y="1"/>
                    <a:pt x="61" y="1"/>
                  </a:cubicBezTo>
                  <a:cubicBezTo>
                    <a:pt x="31" y="1"/>
                    <a:pt x="31" y="1"/>
                    <a:pt x="0" y="31"/>
                  </a:cubicBezTo>
                  <a:cubicBezTo>
                    <a:pt x="0" y="31"/>
                    <a:pt x="0" y="61"/>
                    <a:pt x="0" y="61"/>
                  </a:cubicBezTo>
                  <a:cubicBezTo>
                    <a:pt x="0" y="61"/>
                    <a:pt x="31" y="61"/>
                    <a:pt x="6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242;p34"/>
            <p:cNvSpPr/>
            <p:nvPr/>
          </p:nvSpPr>
          <p:spPr>
            <a:xfrm>
              <a:off x="5457932" y="2882048"/>
              <a:ext cx="1227" cy="1821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0" y="31"/>
                  </a:moveTo>
                  <a:cubicBezTo>
                    <a:pt x="0" y="61"/>
                    <a:pt x="0" y="61"/>
                    <a:pt x="31" y="92"/>
                  </a:cubicBezTo>
                  <a:cubicBezTo>
                    <a:pt x="31" y="92"/>
                    <a:pt x="61" y="92"/>
                    <a:pt x="61" y="61"/>
                  </a:cubicBezTo>
                  <a:cubicBezTo>
                    <a:pt x="61" y="31"/>
                    <a:pt x="61" y="31"/>
                    <a:pt x="61" y="1"/>
                  </a:cubicBezTo>
                  <a:cubicBezTo>
                    <a:pt x="61" y="1"/>
                    <a:pt x="0" y="1"/>
                    <a:pt x="0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243;p34"/>
            <p:cNvSpPr/>
            <p:nvPr/>
          </p:nvSpPr>
          <p:spPr>
            <a:xfrm>
              <a:off x="5558971" y="2922357"/>
              <a:ext cx="1840" cy="1207"/>
            </a:xfrm>
            <a:custGeom>
              <a:avLst/>
              <a:gdLst/>
              <a:ahLst/>
              <a:cxnLst/>
              <a:rect l="l" t="t" r="r" b="b"/>
              <a:pathLst>
                <a:path w="93" h="61" extrusionOk="0">
                  <a:moveTo>
                    <a:pt x="31" y="31"/>
                  </a:moveTo>
                  <a:cubicBezTo>
                    <a:pt x="1" y="31"/>
                    <a:pt x="31" y="61"/>
                    <a:pt x="31" y="61"/>
                  </a:cubicBezTo>
                  <a:lnTo>
                    <a:pt x="62" y="61"/>
                  </a:lnTo>
                  <a:cubicBezTo>
                    <a:pt x="92" y="61"/>
                    <a:pt x="62" y="31"/>
                    <a:pt x="31" y="31"/>
                  </a:cubicBezTo>
                  <a:cubicBezTo>
                    <a:pt x="1" y="31"/>
                    <a:pt x="31" y="0"/>
                    <a:pt x="3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244;p34"/>
            <p:cNvSpPr/>
            <p:nvPr/>
          </p:nvSpPr>
          <p:spPr>
            <a:xfrm>
              <a:off x="5546346" y="2580710"/>
              <a:ext cx="613" cy="613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lnTo>
                    <a:pt x="31" y="0"/>
                  </a:lnTo>
                  <a:cubicBezTo>
                    <a:pt x="31" y="31"/>
                    <a:pt x="31" y="0"/>
                    <a:pt x="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245;p34"/>
            <p:cNvSpPr/>
            <p:nvPr/>
          </p:nvSpPr>
          <p:spPr>
            <a:xfrm>
              <a:off x="6359552" y="2925365"/>
              <a:ext cx="1227" cy="613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31"/>
                  </a:moveTo>
                  <a:cubicBezTo>
                    <a:pt x="31" y="0"/>
                    <a:pt x="31" y="0"/>
                    <a:pt x="31" y="0"/>
                  </a:cubicBezTo>
                  <a:lnTo>
                    <a:pt x="1" y="31"/>
                  </a:lnTo>
                  <a:lnTo>
                    <a:pt x="61" y="31"/>
                  </a:lnTo>
                  <a:cubicBezTo>
                    <a:pt x="61" y="31"/>
                    <a:pt x="31" y="31"/>
                    <a:pt x="3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246;p34"/>
            <p:cNvSpPr/>
            <p:nvPr/>
          </p:nvSpPr>
          <p:spPr>
            <a:xfrm>
              <a:off x="6229027" y="2928373"/>
              <a:ext cx="20" cy="1207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0"/>
                  </a:moveTo>
                  <a:lnTo>
                    <a:pt x="1" y="61"/>
                  </a:lnTo>
                  <a:cubicBezTo>
                    <a:pt x="1" y="61"/>
                    <a:pt x="1" y="61"/>
                    <a:pt x="1" y="61"/>
                  </a:cubicBezTo>
                  <a:cubicBezTo>
                    <a:pt x="1" y="31"/>
                    <a:pt x="1" y="3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247;p34"/>
            <p:cNvSpPr/>
            <p:nvPr/>
          </p:nvSpPr>
          <p:spPr>
            <a:xfrm>
              <a:off x="6360146" y="2952416"/>
              <a:ext cx="1227" cy="1840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62" y="31"/>
                  </a:moveTo>
                  <a:cubicBezTo>
                    <a:pt x="62" y="1"/>
                    <a:pt x="62" y="1"/>
                    <a:pt x="31" y="1"/>
                  </a:cubicBezTo>
                  <a:cubicBezTo>
                    <a:pt x="1" y="1"/>
                    <a:pt x="1" y="31"/>
                    <a:pt x="1" y="31"/>
                  </a:cubicBezTo>
                  <a:cubicBezTo>
                    <a:pt x="31" y="62"/>
                    <a:pt x="31" y="31"/>
                    <a:pt x="62" y="62"/>
                  </a:cubicBezTo>
                  <a:cubicBezTo>
                    <a:pt x="62" y="92"/>
                    <a:pt x="62" y="31"/>
                    <a:pt x="62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248;p34"/>
            <p:cNvSpPr/>
            <p:nvPr/>
          </p:nvSpPr>
          <p:spPr>
            <a:xfrm>
              <a:off x="6396853" y="2991518"/>
              <a:ext cx="1207" cy="1227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31" y="1"/>
                  </a:moveTo>
                  <a:cubicBezTo>
                    <a:pt x="0" y="1"/>
                    <a:pt x="0" y="31"/>
                    <a:pt x="0" y="31"/>
                  </a:cubicBezTo>
                  <a:lnTo>
                    <a:pt x="0" y="61"/>
                  </a:lnTo>
                  <a:cubicBezTo>
                    <a:pt x="0" y="61"/>
                    <a:pt x="61" y="61"/>
                    <a:pt x="31" y="31"/>
                  </a:cubicBezTo>
                  <a:cubicBezTo>
                    <a:pt x="31" y="1"/>
                    <a:pt x="31" y="31"/>
                    <a:pt x="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249;p34"/>
            <p:cNvSpPr/>
            <p:nvPr/>
          </p:nvSpPr>
          <p:spPr>
            <a:xfrm>
              <a:off x="5763485" y="2521167"/>
              <a:ext cx="613" cy="613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0" y="31"/>
                  </a:moveTo>
                  <a:cubicBezTo>
                    <a:pt x="0" y="31"/>
                    <a:pt x="0" y="0"/>
                    <a:pt x="31" y="0"/>
                  </a:cubicBezTo>
                  <a:lnTo>
                    <a:pt x="31" y="0"/>
                  </a:lnTo>
                  <a:lnTo>
                    <a:pt x="0" y="3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250;p34"/>
            <p:cNvSpPr/>
            <p:nvPr/>
          </p:nvSpPr>
          <p:spPr>
            <a:xfrm>
              <a:off x="6372177" y="3021596"/>
              <a:ext cx="1227" cy="1227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62" y="0"/>
                  </a:moveTo>
                  <a:lnTo>
                    <a:pt x="62" y="0"/>
                  </a:lnTo>
                  <a:cubicBezTo>
                    <a:pt x="62" y="0"/>
                    <a:pt x="1" y="0"/>
                    <a:pt x="1" y="31"/>
                  </a:cubicBezTo>
                  <a:cubicBezTo>
                    <a:pt x="1" y="31"/>
                    <a:pt x="1" y="31"/>
                    <a:pt x="31" y="61"/>
                  </a:cubicBezTo>
                  <a:cubicBezTo>
                    <a:pt x="31" y="61"/>
                    <a:pt x="62" y="31"/>
                    <a:pt x="6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251;p34"/>
            <p:cNvSpPr/>
            <p:nvPr/>
          </p:nvSpPr>
          <p:spPr>
            <a:xfrm>
              <a:off x="6488869" y="3028819"/>
              <a:ext cx="1227" cy="1207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61" y="31"/>
                  </a:moveTo>
                  <a:cubicBezTo>
                    <a:pt x="61" y="31"/>
                    <a:pt x="61" y="0"/>
                    <a:pt x="61" y="0"/>
                  </a:cubicBezTo>
                  <a:lnTo>
                    <a:pt x="1" y="0"/>
                  </a:lnTo>
                  <a:cubicBezTo>
                    <a:pt x="1" y="31"/>
                    <a:pt x="31" y="31"/>
                    <a:pt x="31" y="61"/>
                  </a:cubicBezTo>
                  <a:cubicBezTo>
                    <a:pt x="31" y="61"/>
                    <a:pt x="61" y="61"/>
                    <a:pt x="6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252;p34"/>
            <p:cNvSpPr/>
            <p:nvPr/>
          </p:nvSpPr>
          <p:spPr>
            <a:xfrm>
              <a:off x="6488869" y="302881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253;p34"/>
            <p:cNvSpPr/>
            <p:nvPr/>
          </p:nvSpPr>
          <p:spPr>
            <a:xfrm>
              <a:off x="6434135" y="306249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254;p34"/>
            <p:cNvSpPr/>
            <p:nvPr/>
          </p:nvSpPr>
          <p:spPr>
            <a:xfrm>
              <a:off x="6434135" y="3061292"/>
              <a:ext cx="1227" cy="1227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61" y="1"/>
                  </a:moveTo>
                  <a:lnTo>
                    <a:pt x="31" y="1"/>
                  </a:lnTo>
                  <a:lnTo>
                    <a:pt x="1" y="61"/>
                  </a:lnTo>
                  <a:lnTo>
                    <a:pt x="31" y="61"/>
                  </a:lnTo>
                  <a:cubicBezTo>
                    <a:pt x="61" y="31"/>
                    <a:pt x="61" y="31"/>
                    <a:pt x="6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255;p34"/>
            <p:cNvSpPr/>
            <p:nvPr/>
          </p:nvSpPr>
          <p:spPr>
            <a:xfrm>
              <a:off x="6312634" y="3108804"/>
              <a:ext cx="2434" cy="1821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62" y="31"/>
                  </a:moveTo>
                  <a:cubicBezTo>
                    <a:pt x="31" y="31"/>
                    <a:pt x="1" y="62"/>
                    <a:pt x="62" y="92"/>
                  </a:cubicBezTo>
                  <a:cubicBezTo>
                    <a:pt x="92" y="92"/>
                    <a:pt x="92" y="92"/>
                    <a:pt x="122" y="92"/>
                  </a:cubicBezTo>
                  <a:cubicBezTo>
                    <a:pt x="122" y="62"/>
                    <a:pt x="122" y="31"/>
                    <a:pt x="1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256;p34"/>
            <p:cNvSpPr/>
            <p:nvPr/>
          </p:nvSpPr>
          <p:spPr>
            <a:xfrm>
              <a:off x="5770708" y="2464631"/>
              <a:ext cx="1207" cy="1821"/>
            </a:xfrm>
            <a:custGeom>
              <a:avLst/>
              <a:gdLst/>
              <a:ahLst/>
              <a:cxnLst/>
              <a:rect l="l" t="t" r="r" b="b"/>
              <a:pathLst>
                <a:path w="61" h="92" extrusionOk="0">
                  <a:moveTo>
                    <a:pt x="61" y="31"/>
                  </a:moveTo>
                  <a:cubicBezTo>
                    <a:pt x="6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61" y="91"/>
                    <a:pt x="61" y="31"/>
                    <a:pt x="6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257;p34"/>
            <p:cNvSpPr/>
            <p:nvPr/>
          </p:nvSpPr>
          <p:spPr>
            <a:xfrm>
              <a:off x="5972193" y="2463424"/>
              <a:ext cx="1821" cy="2414"/>
            </a:xfrm>
            <a:custGeom>
              <a:avLst/>
              <a:gdLst/>
              <a:ahLst/>
              <a:cxnLst/>
              <a:rect l="l" t="t" r="r" b="b"/>
              <a:pathLst>
                <a:path w="92" h="122" extrusionOk="0">
                  <a:moveTo>
                    <a:pt x="62" y="0"/>
                  </a:moveTo>
                  <a:cubicBezTo>
                    <a:pt x="62" y="0"/>
                    <a:pt x="31" y="0"/>
                    <a:pt x="31" y="0"/>
                  </a:cubicBezTo>
                  <a:cubicBezTo>
                    <a:pt x="1" y="0"/>
                    <a:pt x="1" y="31"/>
                    <a:pt x="1" y="61"/>
                  </a:cubicBezTo>
                  <a:lnTo>
                    <a:pt x="31" y="122"/>
                  </a:lnTo>
                  <a:lnTo>
                    <a:pt x="92" y="122"/>
                  </a:lnTo>
                  <a:cubicBezTo>
                    <a:pt x="92" y="61"/>
                    <a:pt x="92" y="31"/>
                    <a:pt x="6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258;p34"/>
            <p:cNvSpPr/>
            <p:nvPr/>
          </p:nvSpPr>
          <p:spPr>
            <a:xfrm>
              <a:off x="5497627" y="2531991"/>
              <a:ext cx="1227" cy="1821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61" y="0"/>
                  </a:moveTo>
                  <a:cubicBezTo>
                    <a:pt x="61" y="0"/>
                    <a:pt x="31" y="0"/>
                    <a:pt x="31" y="31"/>
                  </a:cubicBezTo>
                  <a:cubicBezTo>
                    <a:pt x="1" y="61"/>
                    <a:pt x="1" y="61"/>
                    <a:pt x="31" y="92"/>
                  </a:cubicBezTo>
                  <a:cubicBezTo>
                    <a:pt x="31" y="92"/>
                    <a:pt x="61" y="92"/>
                    <a:pt x="61" y="31"/>
                  </a:cubicBezTo>
                  <a:cubicBezTo>
                    <a:pt x="61" y="31"/>
                    <a:pt x="61" y="31"/>
                    <a:pt x="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259;p34"/>
            <p:cNvSpPr/>
            <p:nvPr/>
          </p:nvSpPr>
          <p:spPr>
            <a:xfrm>
              <a:off x="6061815" y="2544616"/>
              <a:ext cx="1227" cy="1227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61" y="31"/>
                  </a:moveTo>
                  <a:lnTo>
                    <a:pt x="61" y="1"/>
                  </a:lnTo>
                  <a:lnTo>
                    <a:pt x="61" y="1"/>
                  </a:lnTo>
                  <a:cubicBezTo>
                    <a:pt x="61" y="1"/>
                    <a:pt x="31" y="1"/>
                    <a:pt x="31" y="31"/>
                  </a:cubicBezTo>
                  <a:cubicBezTo>
                    <a:pt x="1" y="31"/>
                    <a:pt x="1" y="62"/>
                    <a:pt x="31" y="62"/>
                  </a:cubicBezTo>
                  <a:cubicBezTo>
                    <a:pt x="31" y="62"/>
                    <a:pt x="61" y="31"/>
                    <a:pt x="6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260;p34"/>
            <p:cNvSpPr/>
            <p:nvPr/>
          </p:nvSpPr>
          <p:spPr>
            <a:xfrm>
              <a:off x="5255832" y="2611996"/>
              <a:ext cx="1227" cy="1207"/>
            </a:xfrm>
            <a:custGeom>
              <a:avLst/>
              <a:gdLst/>
              <a:ahLst/>
              <a:cxnLst/>
              <a:rect l="l" t="t" r="r" b="b"/>
              <a:pathLst>
                <a:path w="62" h="61" extrusionOk="0">
                  <a:moveTo>
                    <a:pt x="0" y="0"/>
                  </a:moveTo>
                  <a:cubicBezTo>
                    <a:pt x="0" y="30"/>
                    <a:pt x="0" y="61"/>
                    <a:pt x="31" y="61"/>
                  </a:cubicBezTo>
                  <a:cubicBezTo>
                    <a:pt x="61" y="30"/>
                    <a:pt x="31" y="61"/>
                    <a:pt x="61" y="61"/>
                  </a:cubicBezTo>
                  <a:cubicBezTo>
                    <a:pt x="61" y="61"/>
                    <a:pt x="0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261;p34"/>
            <p:cNvSpPr/>
            <p:nvPr/>
          </p:nvSpPr>
          <p:spPr>
            <a:xfrm>
              <a:off x="5864525" y="2613796"/>
              <a:ext cx="1840" cy="1227"/>
            </a:xfrm>
            <a:custGeom>
              <a:avLst/>
              <a:gdLst/>
              <a:ahLst/>
              <a:cxnLst/>
              <a:rect l="l" t="t" r="r" b="b"/>
              <a:pathLst>
                <a:path w="93" h="62" extrusionOk="0">
                  <a:moveTo>
                    <a:pt x="31" y="61"/>
                  </a:moveTo>
                  <a:lnTo>
                    <a:pt x="31" y="61"/>
                  </a:lnTo>
                  <a:lnTo>
                    <a:pt x="92" y="0"/>
                  </a:lnTo>
                  <a:lnTo>
                    <a:pt x="31" y="31"/>
                  </a:lnTo>
                  <a:cubicBezTo>
                    <a:pt x="31" y="31"/>
                    <a:pt x="1" y="61"/>
                    <a:pt x="31" y="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262;p34"/>
            <p:cNvSpPr/>
            <p:nvPr/>
          </p:nvSpPr>
          <p:spPr>
            <a:xfrm>
              <a:off x="5866345" y="261379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263;p34"/>
            <p:cNvSpPr/>
            <p:nvPr/>
          </p:nvSpPr>
          <p:spPr>
            <a:xfrm>
              <a:off x="5945736" y="2636039"/>
              <a:ext cx="613" cy="633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0" y="1"/>
                  </a:moveTo>
                  <a:lnTo>
                    <a:pt x="31" y="31"/>
                  </a:lnTo>
                  <a:lnTo>
                    <a:pt x="31" y="31"/>
                  </a:lnTo>
                  <a:cubicBezTo>
                    <a:pt x="31" y="31"/>
                    <a:pt x="3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264;p34"/>
            <p:cNvSpPr/>
            <p:nvPr/>
          </p:nvSpPr>
          <p:spPr>
            <a:xfrm>
              <a:off x="5554163" y="2642054"/>
              <a:ext cx="1821" cy="1840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31" y="1"/>
                  </a:moveTo>
                  <a:cubicBezTo>
                    <a:pt x="31" y="1"/>
                    <a:pt x="1" y="31"/>
                    <a:pt x="1" y="31"/>
                  </a:cubicBezTo>
                  <a:cubicBezTo>
                    <a:pt x="1" y="31"/>
                    <a:pt x="1" y="62"/>
                    <a:pt x="31" y="62"/>
                  </a:cubicBezTo>
                  <a:cubicBezTo>
                    <a:pt x="62" y="92"/>
                    <a:pt x="62" y="92"/>
                    <a:pt x="92" y="62"/>
                  </a:cubicBezTo>
                  <a:cubicBezTo>
                    <a:pt x="92" y="62"/>
                    <a:pt x="92" y="31"/>
                    <a:pt x="92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265;p34"/>
            <p:cNvSpPr/>
            <p:nvPr/>
          </p:nvSpPr>
          <p:spPr>
            <a:xfrm>
              <a:off x="6110534" y="2494096"/>
              <a:ext cx="1227" cy="1227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1" y="1"/>
                  </a:move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61"/>
                    <a:pt x="31" y="61"/>
                  </a:cubicBezTo>
                  <a:cubicBezTo>
                    <a:pt x="31" y="61"/>
                    <a:pt x="62" y="61"/>
                    <a:pt x="31" y="31"/>
                  </a:cubicBezTo>
                  <a:cubicBezTo>
                    <a:pt x="31" y="1"/>
                    <a:pt x="3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266;p34"/>
            <p:cNvSpPr/>
            <p:nvPr/>
          </p:nvSpPr>
          <p:spPr>
            <a:xfrm>
              <a:off x="6451588" y="2685965"/>
              <a:ext cx="613" cy="633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31" y="1"/>
                  </a:moveTo>
                  <a:lnTo>
                    <a:pt x="31" y="1"/>
                  </a:lnTo>
                  <a:lnTo>
                    <a:pt x="0" y="1"/>
                  </a:lnTo>
                  <a:cubicBezTo>
                    <a:pt x="0" y="1"/>
                    <a:pt x="31" y="31"/>
                    <a:pt x="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267;p34"/>
            <p:cNvSpPr/>
            <p:nvPr/>
          </p:nvSpPr>
          <p:spPr>
            <a:xfrm>
              <a:off x="6408885" y="2783403"/>
              <a:ext cx="1207" cy="1821"/>
            </a:xfrm>
            <a:custGeom>
              <a:avLst/>
              <a:gdLst/>
              <a:ahLst/>
              <a:cxnLst/>
              <a:rect l="l" t="t" r="r" b="b"/>
              <a:pathLst>
                <a:path w="61" h="92" extrusionOk="0">
                  <a:moveTo>
                    <a:pt x="30" y="92"/>
                  </a:moveTo>
                  <a:lnTo>
                    <a:pt x="61" y="31"/>
                  </a:lnTo>
                  <a:lnTo>
                    <a:pt x="30" y="1"/>
                  </a:lnTo>
                  <a:cubicBezTo>
                    <a:pt x="30" y="1"/>
                    <a:pt x="0" y="31"/>
                    <a:pt x="0" y="31"/>
                  </a:cubicBezTo>
                  <a:cubicBezTo>
                    <a:pt x="0" y="62"/>
                    <a:pt x="30" y="92"/>
                    <a:pt x="3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268;p34"/>
            <p:cNvSpPr/>
            <p:nvPr/>
          </p:nvSpPr>
          <p:spPr>
            <a:xfrm>
              <a:off x="5829044" y="2796048"/>
              <a:ext cx="1821" cy="1207"/>
            </a:xfrm>
            <a:custGeom>
              <a:avLst/>
              <a:gdLst/>
              <a:ahLst/>
              <a:cxnLst/>
              <a:rect l="l" t="t" r="r" b="b"/>
              <a:pathLst>
                <a:path w="92" h="61" extrusionOk="0">
                  <a:moveTo>
                    <a:pt x="92" y="30"/>
                  </a:moveTo>
                  <a:cubicBezTo>
                    <a:pt x="92" y="30"/>
                    <a:pt x="61" y="0"/>
                    <a:pt x="61" y="0"/>
                  </a:cubicBezTo>
                  <a:cubicBezTo>
                    <a:pt x="31" y="0"/>
                    <a:pt x="1" y="30"/>
                    <a:pt x="1" y="61"/>
                  </a:cubicBezTo>
                  <a:cubicBezTo>
                    <a:pt x="31" y="61"/>
                    <a:pt x="61" y="61"/>
                    <a:pt x="61" y="61"/>
                  </a:cubicBezTo>
                  <a:cubicBezTo>
                    <a:pt x="61" y="61"/>
                    <a:pt x="92" y="30"/>
                    <a:pt x="92" y="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269;p34"/>
            <p:cNvSpPr/>
            <p:nvPr/>
          </p:nvSpPr>
          <p:spPr>
            <a:xfrm>
              <a:off x="5935506" y="2813481"/>
              <a:ext cx="1821" cy="1821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31" y="92"/>
                  </a:moveTo>
                  <a:lnTo>
                    <a:pt x="61" y="92"/>
                  </a:lnTo>
                  <a:cubicBezTo>
                    <a:pt x="61" y="61"/>
                    <a:pt x="61" y="61"/>
                    <a:pt x="92" y="31"/>
                  </a:cubicBezTo>
                  <a:cubicBezTo>
                    <a:pt x="92" y="31"/>
                    <a:pt x="61" y="1"/>
                    <a:pt x="31" y="1"/>
                  </a:cubicBezTo>
                  <a:cubicBezTo>
                    <a:pt x="1" y="1"/>
                    <a:pt x="1" y="31"/>
                    <a:pt x="1" y="61"/>
                  </a:cubicBezTo>
                  <a:cubicBezTo>
                    <a:pt x="1" y="61"/>
                    <a:pt x="31" y="92"/>
                    <a:pt x="31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270;p34"/>
            <p:cNvSpPr/>
            <p:nvPr/>
          </p:nvSpPr>
          <p:spPr>
            <a:xfrm>
              <a:off x="5432662" y="284536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271;p34"/>
            <p:cNvSpPr/>
            <p:nvPr/>
          </p:nvSpPr>
          <p:spPr>
            <a:xfrm>
              <a:off x="5432662" y="2845360"/>
              <a:ext cx="1227" cy="613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31"/>
                  </a:moveTo>
                  <a:lnTo>
                    <a:pt x="62" y="31"/>
                  </a:lnTo>
                  <a:cubicBezTo>
                    <a:pt x="62" y="31"/>
                    <a:pt x="62" y="1"/>
                    <a:pt x="62" y="1"/>
                  </a:cubicBezTo>
                  <a:lnTo>
                    <a:pt x="1" y="1"/>
                  </a:lnTo>
                  <a:cubicBezTo>
                    <a:pt x="1" y="1"/>
                    <a:pt x="31" y="31"/>
                    <a:pt x="3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272;p34"/>
            <p:cNvSpPr/>
            <p:nvPr/>
          </p:nvSpPr>
          <p:spPr>
            <a:xfrm>
              <a:off x="5511459" y="2516952"/>
              <a:ext cx="20" cy="613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3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273;p34"/>
            <p:cNvSpPr/>
            <p:nvPr/>
          </p:nvSpPr>
          <p:spPr>
            <a:xfrm>
              <a:off x="5464541" y="251754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274;p34"/>
            <p:cNvSpPr/>
            <p:nvPr/>
          </p:nvSpPr>
          <p:spPr>
            <a:xfrm>
              <a:off x="6361966" y="2664910"/>
              <a:ext cx="613" cy="633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0" y="31"/>
                  </a:moveTo>
                  <a:lnTo>
                    <a:pt x="0" y="31"/>
                  </a:lnTo>
                  <a:cubicBezTo>
                    <a:pt x="31" y="31"/>
                    <a:pt x="31" y="1"/>
                    <a:pt x="31" y="1"/>
                  </a:cubicBezTo>
                  <a:lnTo>
                    <a:pt x="31" y="1"/>
                  </a:lnTo>
                  <a:cubicBezTo>
                    <a:pt x="0" y="1"/>
                    <a:pt x="0" y="31"/>
                    <a:pt x="0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275;p34"/>
            <p:cNvSpPr/>
            <p:nvPr/>
          </p:nvSpPr>
          <p:spPr>
            <a:xfrm>
              <a:off x="6088292" y="2524175"/>
              <a:ext cx="20" cy="613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0" y="31"/>
                  </a:moveTo>
                  <a:lnTo>
                    <a:pt x="0" y="0"/>
                  </a:lnTo>
                  <a:cubicBezTo>
                    <a:pt x="0" y="0"/>
                    <a:pt x="0" y="31"/>
                    <a:pt x="0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276;p34"/>
            <p:cNvSpPr/>
            <p:nvPr/>
          </p:nvSpPr>
          <p:spPr>
            <a:xfrm>
              <a:off x="6087679" y="2528390"/>
              <a:ext cx="633" cy="20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277;p34"/>
            <p:cNvSpPr/>
            <p:nvPr/>
          </p:nvSpPr>
          <p:spPr>
            <a:xfrm>
              <a:off x="5334016" y="253019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278;p34"/>
            <p:cNvSpPr/>
            <p:nvPr/>
          </p:nvSpPr>
          <p:spPr>
            <a:xfrm>
              <a:off x="5333423" y="2529577"/>
              <a:ext cx="1821" cy="633"/>
            </a:xfrm>
            <a:custGeom>
              <a:avLst/>
              <a:gdLst/>
              <a:ahLst/>
              <a:cxnLst/>
              <a:rect l="l" t="t" r="r" b="b"/>
              <a:pathLst>
                <a:path w="92" h="32" extrusionOk="0">
                  <a:moveTo>
                    <a:pt x="92" y="1"/>
                  </a:moveTo>
                  <a:lnTo>
                    <a:pt x="92" y="1"/>
                  </a:lnTo>
                  <a:lnTo>
                    <a:pt x="31" y="1"/>
                  </a:lnTo>
                  <a:cubicBezTo>
                    <a:pt x="31" y="1"/>
                    <a:pt x="1" y="1"/>
                    <a:pt x="1" y="31"/>
                  </a:cubicBezTo>
                  <a:lnTo>
                    <a:pt x="61" y="3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279;p34"/>
            <p:cNvSpPr/>
            <p:nvPr/>
          </p:nvSpPr>
          <p:spPr>
            <a:xfrm>
              <a:off x="6069632" y="2529577"/>
              <a:ext cx="633" cy="1227"/>
            </a:xfrm>
            <a:custGeom>
              <a:avLst/>
              <a:gdLst/>
              <a:ahLst/>
              <a:cxnLst/>
              <a:rect l="l" t="t" r="r" b="b"/>
              <a:pathLst>
                <a:path w="32" h="62" extrusionOk="0">
                  <a:moveTo>
                    <a:pt x="1" y="1"/>
                  </a:moveTo>
                  <a:cubicBezTo>
                    <a:pt x="1" y="31"/>
                    <a:pt x="1" y="31"/>
                    <a:pt x="1" y="62"/>
                  </a:cubicBezTo>
                  <a:lnTo>
                    <a:pt x="31" y="62"/>
                  </a:lnTo>
                  <a:cubicBezTo>
                    <a:pt x="31" y="31"/>
                    <a:pt x="3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280;p34"/>
            <p:cNvSpPr/>
            <p:nvPr/>
          </p:nvSpPr>
          <p:spPr>
            <a:xfrm>
              <a:off x="5833852" y="2794841"/>
              <a:ext cx="633" cy="613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31" y="0"/>
                  </a:moveTo>
                  <a:lnTo>
                    <a:pt x="31" y="0"/>
                  </a:lnTo>
                  <a:lnTo>
                    <a:pt x="1" y="0"/>
                  </a:lnTo>
                  <a:lnTo>
                    <a:pt x="1" y="3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281;p34"/>
            <p:cNvSpPr/>
            <p:nvPr/>
          </p:nvSpPr>
          <p:spPr>
            <a:xfrm>
              <a:off x="5540331" y="2592148"/>
              <a:ext cx="20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282;p34"/>
            <p:cNvSpPr/>
            <p:nvPr/>
          </p:nvSpPr>
          <p:spPr>
            <a:xfrm>
              <a:off x="5972807" y="2457409"/>
              <a:ext cx="20" cy="613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0" y="31"/>
                  </a:moveTo>
                  <a:cubicBezTo>
                    <a:pt x="0" y="31"/>
                    <a:pt x="0" y="0"/>
                    <a:pt x="0" y="0"/>
                  </a:cubicBezTo>
                  <a:lnTo>
                    <a:pt x="0" y="0"/>
                  </a:lnTo>
                  <a:lnTo>
                    <a:pt x="0" y="31"/>
                  </a:lnTo>
                  <a:cubicBezTo>
                    <a:pt x="0" y="31"/>
                    <a:pt x="0" y="31"/>
                    <a:pt x="0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283;p34"/>
            <p:cNvSpPr/>
            <p:nvPr/>
          </p:nvSpPr>
          <p:spPr>
            <a:xfrm>
              <a:off x="6375185" y="2818290"/>
              <a:ext cx="20" cy="633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31"/>
                    <a:pt x="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284;p34"/>
            <p:cNvSpPr/>
            <p:nvPr/>
          </p:nvSpPr>
          <p:spPr>
            <a:xfrm>
              <a:off x="6084671" y="2533198"/>
              <a:ext cx="20" cy="613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31"/>
                  </a:moveTo>
                  <a:lnTo>
                    <a:pt x="1" y="31"/>
                  </a:lnTo>
                  <a:lnTo>
                    <a:pt x="1" y="31"/>
                  </a:lnTo>
                  <a:cubicBezTo>
                    <a:pt x="1" y="31"/>
                    <a:pt x="1" y="0"/>
                    <a:pt x="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285;p34"/>
            <p:cNvSpPr/>
            <p:nvPr/>
          </p:nvSpPr>
          <p:spPr>
            <a:xfrm>
              <a:off x="5752661" y="2534405"/>
              <a:ext cx="613" cy="1821"/>
            </a:xfrm>
            <a:custGeom>
              <a:avLst/>
              <a:gdLst/>
              <a:ahLst/>
              <a:cxnLst/>
              <a:rect l="l" t="t" r="r" b="b"/>
              <a:pathLst>
                <a:path w="31" h="92" extrusionOk="0">
                  <a:moveTo>
                    <a:pt x="0" y="0"/>
                  </a:moveTo>
                  <a:lnTo>
                    <a:pt x="0" y="91"/>
                  </a:lnTo>
                  <a:cubicBezTo>
                    <a:pt x="31" y="61"/>
                    <a:pt x="31" y="3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286;p34"/>
            <p:cNvSpPr/>
            <p:nvPr/>
          </p:nvSpPr>
          <p:spPr>
            <a:xfrm>
              <a:off x="5514467" y="2466432"/>
              <a:ext cx="613" cy="1227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1" y="61"/>
                  </a:moveTo>
                  <a:cubicBezTo>
                    <a:pt x="31" y="61"/>
                    <a:pt x="31" y="31"/>
                    <a:pt x="31" y="0"/>
                  </a:cubicBezTo>
                  <a:lnTo>
                    <a:pt x="1" y="3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287;p34"/>
            <p:cNvSpPr/>
            <p:nvPr/>
          </p:nvSpPr>
          <p:spPr>
            <a:xfrm>
              <a:off x="6066624" y="2547624"/>
              <a:ext cx="20" cy="633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31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288;p34"/>
            <p:cNvSpPr/>
            <p:nvPr/>
          </p:nvSpPr>
          <p:spPr>
            <a:xfrm>
              <a:off x="5767700" y="2467639"/>
              <a:ext cx="613" cy="1821"/>
            </a:xfrm>
            <a:custGeom>
              <a:avLst/>
              <a:gdLst/>
              <a:ahLst/>
              <a:cxnLst/>
              <a:rect l="l" t="t" r="r" b="b"/>
              <a:pathLst>
                <a:path w="31" h="92" extrusionOk="0">
                  <a:moveTo>
                    <a:pt x="31" y="61"/>
                  </a:moveTo>
                  <a:lnTo>
                    <a:pt x="31" y="31"/>
                  </a:lnTo>
                  <a:lnTo>
                    <a:pt x="0" y="0"/>
                  </a:lnTo>
                  <a:lnTo>
                    <a:pt x="0" y="31"/>
                  </a:lnTo>
                  <a:cubicBezTo>
                    <a:pt x="0" y="61"/>
                    <a:pt x="31" y="91"/>
                    <a:pt x="31" y="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289;p34"/>
            <p:cNvSpPr/>
            <p:nvPr/>
          </p:nvSpPr>
          <p:spPr>
            <a:xfrm>
              <a:off x="5767700" y="246763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290;p34"/>
            <p:cNvSpPr/>
            <p:nvPr/>
          </p:nvSpPr>
          <p:spPr>
            <a:xfrm>
              <a:off x="6022120" y="2593949"/>
              <a:ext cx="613" cy="20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1" y="0"/>
                  </a:moveTo>
                  <a:lnTo>
                    <a:pt x="3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291;p34"/>
            <p:cNvSpPr/>
            <p:nvPr/>
          </p:nvSpPr>
          <p:spPr>
            <a:xfrm>
              <a:off x="5472357" y="2555440"/>
              <a:ext cx="633" cy="633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31" y="31"/>
                  </a:moveTo>
                  <a:lnTo>
                    <a:pt x="31" y="1"/>
                  </a:lnTo>
                  <a:lnTo>
                    <a:pt x="31" y="1"/>
                  </a:lnTo>
                  <a:lnTo>
                    <a:pt x="31" y="1"/>
                  </a:lnTo>
                  <a:cubicBezTo>
                    <a:pt x="31" y="1"/>
                    <a:pt x="1" y="31"/>
                    <a:pt x="3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292;p34"/>
            <p:cNvSpPr/>
            <p:nvPr/>
          </p:nvSpPr>
          <p:spPr>
            <a:xfrm>
              <a:off x="5539124" y="2475456"/>
              <a:ext cx="633" cy="1227"/>
            </a:xfrm>
            <a:custGeom>
              <a:avLst/>
              <a:gdLst/>
              <a:ahLst/>
              <a:cxnLst/>
              <a:rect l="l" t="t" r="r" b="b"/>
              <a:pathLst>
                <a:path w="32" h="62" extrusionOk="0">
                  <a:moveTo>
                    <a:pt x="31" y="31"/>
                  </a:moveTo>
                  <a:cubicBezTo>
                    <a:pt x="31" y="31"/>
                    <a:pt x="31" y="31"/>
                    <a:pt x="31" y="31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31"/>
                  </a:cubicBezTo>
                  <a:cubicBezTo>
                    <a:pt x="1" y="61"/>
                    <a:pt x="1" y="61"/>
                    <a:pt x="3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293;p34"/>
            <p:cNvSpPr/>
            <p:nvPr/>
          </p:nvSpPr>
          <p:spPr>
            <a:xfrm>
              <a:off x="5967385" y="2477256"/>
              <a:ext cx="1821" cy="1227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92" y="31"/>
                  </a:moveTo>
                  <a:cubicBezTo>
                    <a:pt x="92" y="31"/>
                    <a:pt x="61" y="0"/>
                    <a:pt x="61" y="0"/>
                  </a:cubicBezTo>
                  <a:lnTo>
                    <a:pt x="1" y="0"/>
                  </a:lnTo>
                  <a:lnTo>
                    <a:pt x="1" y="61"/>
                  </a:lnTo>
                  <a:lnTo>
                    <a:pt x="61" y="61"/>
                  </a:lnTo>
                  <a:cubicBezTo>
                    <a:pt x="61" y="61"/>
                    <a:pt x="92" y="31"/>
                    <a:pt x="92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294;p34"/>
            <p:cNvSpPr/>
            <p:nvPr/>
          </p:nvSpPr>
          <p:spPr>
            <a:xfrm>
              <a:off x="5967385" y="247846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295;p34"/>
            <p:cNvSpPr/>
            <p:nvPr/>
          </p:nvSpPr>
          <p:spPr>
            <a:xfrm>
              <a:off x="6380013" y="2818903"/>
              <a:ext cx="1207" cy="2414"/>
            </a:xfrm>
            <a:custGeom>
              <a:avLst/>
              <a:gdLst/>
              <a:ahLst/>
              <a:cxnLst/>
              <a:rect l="l" t="t" r="r" b="b"/>
              <a:pathLst>
                <a:path w="61" h="122" extrusionOk="0">
                  <a:moveTo>
                    <a:pt x="0" y="0"/>
                  </a:moveTo>
                  <a:cubicBezTo>
                    <a:pt x="0" y="31"/>
                    <a:pt x="30" y="91"/>
                    <a:pt x="61" y="122"/>
                  </a:cubicBezTo>
                  <a:cubicBezTo>
                    <a:pt x="61" y="61"/>
                    <a:pt x="30" y="3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296;p34"/>
            <p:cNvSpPr/>
            <p:nvPr/>
          </p:nvSpPr>
          <p:spPr>
            <a:xfrm>
              <a:off x="5557171" y="2480264"/>
              <a:ext cx="633" cy="20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297;p34"/>
            <p:cNvSpPr/>
            <p:nvPr/>
          </p:nvSpPr>
          <p:spPr>
            <a:xfrm>
              <a:off x="6494885" y="2998147"/>
              <a:ext cx="2434" cy="1207"/>
            </a:xfrm>
            <a:custGeom>
              <a:avLst/>
              <a:gdLst/>
              <a:ahLst/>
              <a:cxnLst/>
              <a:rect l="l" t="t" r="r" b="b"/>
              <a:pathLst>
                <a:path w="123" h="61" extrusionOk="0">
                  <a:moveTo>
                    <a:pt x="122" y="61"/>
                  </a:moveTo>
                  <a:cubicBezTo>
                    <a:pt x="92" y="30"/>
                    <a:pt x="61" y="30"/>
                    <a:pt x="1" y="0"/>
                  </a:cubicBezTo>
                  <a:cubicBezTo>
                    <a:pt x="31" y="61"/>
                    <a:pt x="61" y="61"/>
                    <a:pt x="122" y="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298;p34"/>
            <p:cNvSpPr/>
            <p:nvPr/>
          </p:nvSpPr>
          <p:spPr>
            <a:xfrm>
              <a:off x="6497299" y="299933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299;p34"/>
            <p:cNvSpPr/>
            <p:nvPr/>
          </p:nvSpPr>
          <p:spPr>
            <a:xfrm>
              <a:off x="5873548" y="2483272"/>
              <a:ext cx="633" cy="613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31" y="0"/>
                  </a:moveTo>
                  <a:lnTo>
                    <a:pt x="31" y="0"/>
                  </a:lnTo>
                  <a:lnTo>
                    <a:pt x="1" y="0"/>
                  </a:lnTo>
                  <a:cubicBezTo>
                    <a:pt x="1" y="0"/>
                    <a:pt x="1" y="31"/>
                    <a:pt x="31" y="31"/>
                  </a:cubicBezTo>
                  <a:cubicBezTo>
                    <a:pt x="31" y="31"/>
                    <a:pt x="31" y="0"/>
                    <a:pt x="3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300;p34"/>
            <p:cNvSpPr/>
            <p:nvPr/>
          </p:nvSpPr>
          <p:spPr>
            <a:xfrm>
              <a:off x="5872954" y="2482678"/>
              <a:ext cx="20" cy="613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301;p34"/>
            <p:cNvSpPr/>
            <p:nvPr/>
          </p:nvSpPr>
          <p:spPr>
            <a:xfrm>
              <a:off x="6250676" y="2484479"/>
              <a:ext cx="1227" cy="613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62" y="0"/>
                  </a:moveTo>
                  <a:cubicBezTo>
                    <a:pt x="31" y="0"/>
                    <a:pt x="1" y="0"/>
                    <a:pt x="1" y="0"/>
                  </a:cubicBezTo>
                  <a:cubicBezTo>
                    <a:pt x="1" y="31"/>
                    <a:pt x="1" y="31"/>
                    <a:pt x="1" y="31"/>
                  </a:cubicBezTo>
                  <a:lnTo>
                    <a:pt x="62" y="31"/>
                  </a:lnTo>
                  <a:cubicBezTo>
                    <a:pt x="62" y="0"/>
                    <a:pt x="62" y="0"/>
                    <a:pt x="6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302;p34"/>
            <p:cNvSpPr/>
            <p:nvPr/>
          </p:nvSpPr>
          <p:spPr>
            <a:xfrm>
              <a:off x="6251883" y="248507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303;p34"/>
            <p:cNvSpPr/>
            <p:nvPr/>
          </p:nvSpPr>
          <p:spPr>
            <a:xfrm>
              <a:off x="5465748" y="256567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304;p34"/>
            <p:cNvSpPr/>
            <p:nvPr/>
          </p:nvSpPr>
          <p:spPr>
            <a:xfrm>
              <a:off x="5465154" y="2565671"/>
              <a:ext cx="613" cy="1227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31" y="61"/>
                  </a:moveTo>
                  <a:cubicBezTo>
                    <a:pt x="31" y="61"/>
                    <a:pt x="31" y="31"/>
                    <a:pt x="31" y="31"/>
                  </a:cubicBezTo>
                  <a:cubicBezTo>
                    <a:pt x="31" y="31"/>
                    <a:pt x="31" y="1"/>
                    <a:pt x="31" y="1"/>
                  </a:cubicBezTo>
                  <a:cubicBezTo>
                    <a:pt x="0" y="1"/>
                    <a:pt x="0" y="31"/>
                    <a:pt x="0" y="31"/>
                  </a:cubicBezTo>
                  <a:cubicBezTo>
                    <a:pt x="0" y="61"/>
                    <a:pt x="0" y="61"/>
                    <a:pt x="31" y="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305;p34"/>
            <p:cNvSpPr/>
            <p:nvPr/>
          </p:nvSpPr>
          <p:spPr>
            <a:xfrm>
              <a:off x="5804387" y="2684164"/>
              <a:ext cx="613" cy="613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1" y="31"/>
                  </a:moveTo>
                  <a:cubicBezTo>
                    <a:pt x="31" y="1"/>
                    <a:pt x="31" y="1"/>
                    <a:pt x="0" y="31"/>
                  </a:cubicBezTo>
                  <a:lnTo>
                    <a:pt x="0" y="3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306;p34"/>
            <p:cNvSpPr/>
            <p:nvPr/>
          </p:nvSpPr>
          <p:spPr>
            <a:xfrm>
              <a:off x="5551155" y="291272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307;p34"/>
            <p:cNvSpPr/>
            <p:nvPr/>
          </p:nvSpPr>
          <p:spPr>
            <a:xfrm>
              <a:off x="5906041" y="280625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308;p34"/>
            <p:cNvSpPr/>
            <p:nvPr/>
          </p:nvSpPr>
          <p:spPr>
            <a:xfrm>
              <a:off x="5905427" y="2806259"/>
              <a:ext cx="20" cy="633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1"/>
                  </a:moveTo>
                  <a:lnTo>
                    <a:pt x="1" y="31"/>
                  </a:ln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309;p34"/>
            <p:cNvSpPr/>
            <p:nvPr/>
          </p:nvSpPr>
          <p:spPr>
            <a:xfrm>
              <a:off x="6385415" y="2831528"/>
              <a:ext cx="1227" cy="1227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1" y="31"/>
                  </a:moveTo>
                  <a:lnTo>
                    <a:pt x="1" y="61"/>
                  </a:lnTo>
                  <a:lnTo>
                    <a:pt x="1" y="61"/>
                  </a:lnTo>
                  <a:cubicBezTo>
                    <a:pt x="61" y="0"/>
                    <a:pt x="31" y="0"/>
                    <a:pt x="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310;p34"/>
            <p:cNvSpPr/>
            <p:nvPr/>
          </p:nvSpPr>
          <p:spPr>
            <a:xfrm>
              <a:off x="5639570" y="257528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311;p34"/>
            <p:cNvSpPr/>
            <p:nvPr/>
          </p:nvSpPr>
          <p:spPr>
            <a:xfrm>
              <a:off x="5637769" y="2574694"/>
              <a:ext cx="1821" cy="613"/>
            </a:xfrm>
            <a:custGeom>
              <a:avLst/>
              <a:gdLst/>
              <a:ahLst/>
              <a:cxnLst/>
              <a:rect l="l" t="t" r="r" b="b"/>
              <a:pathLst>
                <a:path w="92" h="31" extrusionOk="0">
                  <a:moveTo>
                    <a:pt x="62" y="1"/>
                  </a:moveTo>
                  <a:cubicBezTo>
                    <a:pt x="31" y="1"/>
                    <a:pt x="31" y="1"/>
                    <a:pt x="1" y="1"/>
                  </a:cubicBezTo>
                  <a:lnTo>
                    <a:pt x="62" y="31"/>
                  </a:lnTo>
                  <a:lnTo>
                    <a:pt x="92" y="31"/>
                  </a:lnTo>
                  <a:lnTo>
                    <a:pt x="9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312;p34"/>
            <p:cNvSpPr/>
            <p:nvPr/>
          </p:nvSpPr>
          <p:spPr>
            <a:xfrm>
              <a:off x="5603495" y="2501913"/>
              <a:ext cx="1207" cy="633"/>
            </a:xfrm>
            <a:custGeom>
              <a:avLst/>
              <a:gdLst/>
              <a:ahLst/>
              <a:cxnLst/>
              <a:rect l="l" t="t" r="r" b="b"/>
              <a:pathLst>
                <a:path w="61" h="32" extrusionOk="0">
                  <a:moveTo>
                    <a:pt x="61" y="31"/>
                  </a:moveTo>
                  <a:cubicBezTo>
                    <a:pt x="31" y="31"/>
                    <a:pt x="31" y="31"/>
                    <a:pt x="0" y="1"/>
                  </a:cubicBezTo>
                  <a:cubicBezTo>
                    <a:pt x="0" y="31"/>
                    <a:pt x="31" y="31"/>
                    <a:pt x="6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313;p34"/>
            <p:cNvSpPr/>
            <p:nvPr/>
          </p:nvSpPr>
          <p:spPr>
            <a:xfrm>
              <a:off x="5925275" y="2809880"/>
              <a:ext cx="633" cy="20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1" y="0"/>
                  </a:moveTo>
                  <a:lnTo>
                    <a:pt x="3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314;p34"/>
            <p:cNvSpPr/>
            <p:nvPr/>
          </p:nvSpPr>
          <p:spPr>
            <a:xfrm>
              <a:off x="5493412" y="2875439"/>
              <a:ext cx="20" cy="613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ubicBezTo>
                    <a:pt x="1" y="31"/>
                    <a:pt x="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315;p34"/>
            <p:cNvSpPr/>
            <p:nvPr/>
          </p:nvSpPr>
          <p:spPr>
            <a:xfrm>
              <a:off x="5860923" y="277800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316;p34"/>
            <p:cNvSpPr/>
            <p:nvPr/>
          </p:nvSpPr>
          <p:spPr>
            <a:xfrm>
              <a:off x="5860329" y="2778001"/>
              <a:ext cx="613" cy="613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0" y="31"/>
                  </a:move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317;p34"/>
            <p:cNvSpPr/>
            <p:nvPr/>
          </p:nvSpPr>
          <p:spPr>
            <a:xfrm>
              <a:off x="5893396" y="2507928"/>
              <a:ext cx="633" cy="1227"/>
            </a:xfrm>
            <a:custGeom>
              <a:avLst/>
              <a:gdLst/>
              <a:ahLst/>
              <a:cxnLst/>
              <a:rect l="l" t="t" r="r" b="b"/>
              <a:pathLst>
                <a:path w="32" h="62" extrusionOk="0">
                  <a:moveTo>
                    <a:pt x="1" y="1"/>
                  </a:moveTo>
                  <a:lnTo>
                    <a:pt x="1" y="61"/>
                  </a:lnTo>
                  <a:lnTo>
                    <a:pt x="31" y="31"/>
                  </a:lnTo>
                  <a:cubicBezTo>
                    <a:pt x="31" y="31"/>
                    <a:pt x="31" y="1"/>
                    <a:pt x="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318;p34"/>
            <p:cNvSpPr/>
            <p:nvPr/>
          </p:nvSpPr>
          <p:spPr>
            <a:xfrm>
              <a:off x="6073847" y="2513350"/>
              <a:ext cx="20" cy="613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lnTo>
                    <a:pt x="1" y="3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319;p34"/>
            <p:cNvSpPr/>
            <p:nvPr/>
          </p:nvSpPr>
          <p:spPr>
            <a:xfrm>
              <a:off x="6070839" y="251453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320;p34"/>
            <p:cNvSpPr/>
            <p:nvPr/>
          </p:nvSpPr>
          <p:spPr>
            <a:xfrm>
              <a:off x="6458791" y="2920537"/>
              <a:ext cx="1227" cy="20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62" y="1"/>
                  </a:moveTo>
                  <a:cubicBezTo>
                    <a:pt x="62" y="1"/>
                    <a:pt x="1" y="1"/>
                    <a:pt x="31" y="1"/>
                  </a:cubicBezTo>
                  <a:lnTo>
                    <a:pt x="31" y="1"/>
                  </a:lnTo>
                  <a:lnTo>
                    <a:pt x="3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321;p34"/>
            <p:cNvSpPr/>
            <p:nvPr/>
          </p:nvSpPr>
          <p:spPr>
            <a:xfrm>
              <a:off x="5794157" y="270401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322;p34"/>
            <p:cNvSpPr/>
            <p:nvPr/>
          </p:nvSpPr>
          <p:spPr>
            <a:xfrm>
              <a:off x="5792950" y="2704012"/>
              <a:ext cx="1227" cy="1227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31"/>
                  </a:moveTo>
                  <a:cubicBezTo>
                    <a:pt x="31" y="31"/>
                    <a:pt x="31" y="61"/>
                    <a:pt x="62" y="31"/>
                  </a:cubicBezTo>
                  <a:cubicBezTo>
                    <a:pt x="62" y="31"/>
                    <a:pt x="62" y="31"/>
                    <a:pt x="62" y="1"/>
                  </a:cubicBezTo>
                  <a:lnTo>
                    <a:pt x="1" y="1"/>
                  </a:lnTo>
                  <a:cubicBezTo>
                    <a:pt x="1" y="1"/>
                    <a:pt x="1" y="31"/>
                    <a:pt x="3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323;p34"/>
            <p:cNvSpPr/>
            <p:nvPr/>
          </p:nvSpPr>
          <p:spPr>
            <a:xfrm>
              <a:off x="5549354" y="2927759"/>
              <a:ext cx="613" cy="20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324;p34"/>
            <p:cNvSpPr/>
            <p:nvPr/>
          </p:nvSpPr>
          <p:spPr>
            <a:xfrm>
              <a:off x="5153585" y="265107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325;p34"/>
            <p:cNvSpPr/>
            <p:nvPr/>
          </p:nvSpPr>
          <p:spPr>
            <a:xfrm>
              <a:off x="6228434" y="2933775"/>
              <a:ext cx="613" cy="633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0" y="31"/>
                  </a:moveTo>
                  <a:lnTo>
                    <a:pt x="31" y="31"/>
                  </a:lnTo>
                  <a:cubicBezTo>
                    <a:pt x="31" y="31"/>
                    <a:pt x="31" y="31"/>
                    <a:pt x="31" y="31"/>
                  </a:cubicBezTo>
                  <a:cubicBezTo>
                    <a:pt x="31" y="31"/>
                    <a:pt x="31" y="1"/>
                    <a:pt x="31" y="1"/>
                  </a:cubicBezTo>
                  <a:cubicBezTo>
                    <a:pt x="0" y="1"/>
                    <a:pt x="0" y="31"/>
                    <a:pt x="0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326;p34"/>
            <p:cNvSpPr/>
            <p:nvPr/>
          </p:nvSpPr>
          <p:spPr>
            <a:xfrm>
              <a:off x="5285911" y="2648683"/>
              <a:ext cx="20" cy="1207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0" y="61"/>
                  </a:moveTo>
                  <a:lnTo>
                    <a:pt x="0" y="31"/>
                  </a:lnTo>
                  <a:lnTo>
                    <a:pt x="0" y="0"/>
                  </a:lnTo>
                  <a:cubicBezTo>
                    <a:pt x="0" y="0"/>
                    <a:pt x="0" y="0"/>
                    <a:pt x="0" y="31"/>
                  </a:cubicBezTo>
                  <a:cubicBezTo>
                    <a:pt x="0" y="31"/>
                    <a:pt x="0" y="61"/>
                    <a:pt x="0" y="6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327;p34"/>
            <p:cNvSpPr/>
            <p:nvPr/>
          </p:nvSpPr>
          <p:spPr>
            <a:xfrm>
              <a:off x="6337903" y="2946400"/>
              <a:ext cx="613" cy="20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1"/>
                  </a:moveTo>
                  <a:lnTo>
                    <a:pt x="0" y="1"/>
                  </a:lnTo>
                  <a:lnTo>
                    <a:pt x="3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328;p34"/>
            <p:cNvSpPr/>
            <p:nvPr/>
          </p:nvSpPr>
          <p:spPr>
            <a:xfrm>
              <a:off x="6235657" y="2950615"/>
              <a:ext cx="613" cy="633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30" y="1"/>
                  </a:moveTo>
                  <a:cubicBezTo>
                    <a:pt x="0" y="1"/>
                    <a:pt x="0" y="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329;p34"/>
            <p:cNvSpPr/>
            <p:nvPr/>
          </p:nvSpPr>
          <p:spPr>
            <a:xfrm>
              <a:off x="6355951" y="2955424"/>
              <a:ext cx="1207" cy="20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3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1" y="1"/>
                  </a:lnTo>
                  <a:cubicBezTo>
                    <a:pt x="61" y="1"/>
                    <a:pt x="31" y="1"/>
                    <a:pt x="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330;p34"/>
            <p:cNvSpPr/>
            <p:nvPr/>
          </p:nvSpPr>
          <p:spPr>
            <a:xfrm>
              <a:off x="6351736" y="2959045"/>
              <a:ext cx="613" cy="20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31" y="0"/>
                  </a:lnTo>
                  <a:lnTo>
                    <a:pt x="31" y="0"/>
                  </a:lnTo>
                  <a:cubicBezTo>
                    <a:pt x="31" y="0"/>
                    <a:pt x="0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331;p34"/>
            <p:cNvSpPr/>
            <p:nvPr/>
          </p:nvSpPr>
          <p:spPr>
            <a:xfrm>
              <a:off x="6382408" y="2963260"/>
              <a:ext cx="613" cy="613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1" y="30"/>
                  </a:moveTo>
                  <a:lnTo>
                    <a:pt x="1" y="30"/>
                  </a:lnTo>
                  <a:lnTo>
                    <a:pt x="1" y="30"/>
                  </a:lnTo>
                  <a:cubicBezTo>
                    <a:pt x="31" y="0"/>
                    <a:pt x="1" y="0"/>
                    <a:pt x="1" y="3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332;p34"/>
            <p:cNvSpPr/>
            <p:nvPr/>
          </p:nvSpPr>
          <p:spPr>
            <a:xfrm>
              <a:off x="5599874" y="298128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333;p34"/>
            <p:cNvSpPr/>
            <p:nvPr/>
          </p:nvSpPr>
          <p:spPr>
            <a:xfrm>
              <a:off x="5599874" y="2981287"/>
              <a:ext cx="2434" cy="1227"/>
            </a:xfrm>
            <a:custGeom>
              <a:avLst/>
              <a:gdLst/>
              <a:ahLst/>
              <a:cxnLst/>
              <a:rect l="l" t="t" r="r" b="b"/>
              <a:pathLst>
                <a:path w="123" h="62" extrusionOk="0">
                  <a:moveTo>
                    <a:pt x="122" y="62"/>
                  </a:moveTo>
                  <a:cubicBezTo>
                    <a:pt x="92" y="1"/>
                    <a:pt x="62" y="1"/>
                    <a:pt x="1" y="1"/>
                  </a:cubicBezTo>
                  <a:cubicBezTo>
                    <a:pt x="31" y="31"/>
                    <a:pt x="62" y="62"/>
                    <a:pt x="122" y="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334;p34"/>
            <p:cNvSpPr/>
            <p:nvPr/>
          </p:nvSpPr>
          <p:spPr>
            <a:xfrm>
              <a:off x="6284969" y="2984295"/>
              <a:ext cx="1227" cy="1227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1" y="31"/>
                  </a:moveTo>
                  <a:cubicBezTo>
                    <a:pt x="1" y="31"/>
                    <a:pt x="1" y="31"/>
                    <a:pt x="1" y="62"/>
                  </a:cubicBezTo>
                  <a:lnTo>
                    <a:pt x="31" y="62"/>
                  </a:lnTo>
                  <a:lnTo>
                    <a:pt x="31" y="31"/>
                  </a:lnTo>
                  <a:cubicBezTo>
                    <a:pt x="61" y="1"/>
                    <a:pt x="1" y="1"/>
                    <a:pt x="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335;p34"/>
            <p:cNvSpPr/>
            <p:nvPr/>
          </p:nvSpPr>
          <p:spPr>
            <a:xfrm>
              <a:off x="6284376" y="298550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336;p34"/>
            <p:cNvSpPr/>
            <p:nvPr/>
          </p:nvSpPr>
          <p:spPr>
            <a:xfrm>
              <a:off x="6283762" y="2985502"/>
              <a:ext cx="20" cy="1227"/>
            </a:xfrm>
            <a:custGeom>
              <a:avLst/>
              <a:gdLst/>
              <a:ahLst/>
              <a:cxnLst/>
              <a:rect l="l" t="t" r="r" b="b"/>
              <a:pathLst>
                <a:path w="1" h="62" extrusionOk="0">
                  <a:moveTo>
                    <a:pt x="1" y="61"/>
                  </a:moveTo>
                  <a:cubicBezTo>
                    <a:pt x="1" y="31"/>
                    <a:pt x="1" y="31"/>
                    <a:pt x="1" y="1"/>
                  </a:cubicBezTo>
                  <a:lnTo>
                    <a:pt x="1" y="3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337;p34"/>
            <p:cNvSpPr/>
            <p:nvPr/>
          </p:nvSpPr>
          <p:spPr>
            <a:xfrm>
              <a:off x="6486475" y="2995139"/>
              <a:ext cx="20" cy="613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0" y="30"/>
                  </a:moveTo>
                  <a:lnTo>
                    <a:pt x="0" y="30"/>
                  </a:lnTo>
                  <a:cubicBezTo>
                    <a:pt x="0" y="30"/>
                    <a:pt x="0" y="30"/>
                    <a:pt x="0" y="3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338;p34"/>
            <p:cNvSpPr/>
            <p:nvPr/>
          </p:nvSpPr>
          <p:spPr>
            <a:xfrm>
              <a:off x="6265122" y="2997533"/>
              <a:ext cx="613" cy="20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3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339;p34"/>
            <p:cNvSpPr/>
            <p:nvPr/>
          </p:nvSpPr>
          <p:spPr>
            <a:xfrm>
              <a:off x="6360146" y="3007151"/>
              <a:ext cx="633" cy="1227"/>
            </a:xfrm>
            <a:custGeom>
              <a:avLst/>
              <a:gdLst/>
              <a:ahLst/>
              <a:cxnLst/>
              <a:rect l="l" t="t" r="r" b="b"/>
              <a:pathLst>
                <a:path w="32" h="62" extrusionOk="0">
                  <a:moveTo>
                    <a:pt x="1" y="31"/>
                  </a:moveTo>
                  <a:cubicBezTo>
                    <a:pt x="1" y="62"/>
                    <a:pt x="1" y="62"/>
                    <a:pt x="1" y="62"/>
                  </a:cubicBezTo>
                  <a:cubicBezTo>
                    <a:pt x="31" y="62"/>
                    <a:pt x="1" y="62"/>
                    <a:pt x="1" y="31"/>
                  </a:cubicBezTo>
                  <a:lnTo>
                    <a:pt x="1" y="1"/>
                  </a:lnTo>
                  <a:cubicBezTo>
                    <a:pt x="1" y="1"/>
                    <a:pt x="1" y="31"/>
                    <a:pt x="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340;p34"/>
            <p:cNvSpPr/>
            <p:nvPr/>
          </p:nvSpPr>
          <p:spPr>
            <a:xfrm>
              <a:off x="6476244" y="300897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341;p34"/>
            <p:cNvSpPr/>
            <p:nvPr/>
          </p:nvSpPr>
          <p:spPr>
            <a:xfrm>
              <a:off x="6353536" y="3011366"/>
              <a:ext cx="20" cy="633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1"/>
                  </a:moveTo>
                  <a:lnTo>
                    <a:pt x="1" y="31"/>
                  </a:ln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342;p34"/>
            <p:cNvSpPr/>
            <p:nvPr/>
          </p:nvSpPr>
          <p:spPr>
            <a:xfrm>
              <a:off x="6366775" y="3022190"/>
              <a:ext cx="613" cy="633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31" y="1"/>
                  </a:moveTo>
                  <a:cubicBezTo>
                    <a:pt x="0" y="1"/>
                    <a:pt x="31" y="31"/>
                    <a:pt x="31" y="31"/>
                  </a:cubicBezTo>
                  <a:lnTo>
                    <a:pt x="31" y="31"/>
                  </a:lnTo>
                  <a:cubicBezTo>
                    <a:pt x="31" y="31"/>
                    <a:pt x="31" y="31"/>
                    <a:pt x="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343;p34"/>
            <p:cNvSpPr/>
            <p:nvPr/>
          </p:nvSpPr>
          <p:spPr>
            <a:xfrm>
              <a:off x="6363767" y="3033014"/>
              <a:ext cx="613" cy="633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31" y="31"/>
                  </a:moveTo>
                  <a:lnTo>
                    <a:pt x="31" y="1"/>
                  </a:lnTo>
                  <a:lnTo>
                    <a:pt x="0" y="1"/>
                  </a:lnTo>
                  <a:lnTo>
                    <a:pt x="0" y="1"/>
                  </a:lnTo>
                  <a:cubicBezTo>
                    <a:pt x="0" y="1"/>
                    <a:pt x="31" y="31"/>
                    <a:pt x="3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344;p34"/>
            <p:cNvSpPr/>
            <p:nvPr/>
          </p:nvSpPr>
          <p:spPr>
            <a:xfrm>
              <a:off x="6017905" y="3039643"/>
              <a:ext cx="20" cy="613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31"/>
                    <a:pt x="1" y="31"/>
                    <a:pt x="1" y="31"/>
                  </a:cubicBezTo>
                  <a:lnTo>
                    <a:pt x="1" y="3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345;p34"/>
            <p:cNvSpPr/>
            <p:nvPr/>
          </p:nvSpPr>
          <p:spPr>
            <a:xfrm>
              <a:off x="6561651" y="3061292"/>
              <a:ext cx="613" cy="1227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31" y="31"/>
                  </a:moveTo>
                  <a:lnTo>
                    <a:pt x="31" y="31"/>
                  </a:lnTo>
                  <a:lnTo>
                    <a:pt x="31" y="1"/>
                  </a:lnTo>
                  <a:cubicBezTo>
                    <a:pt x="1" y="31"/>
                    <a:pt x="1" y="61"/>
                    <a:pt x="3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346;p34"/>
            <p:cNvSpPr/>
            <p:nvPr/>
          </p:nvSpPr>
          <p:spPr>
            <a:xfrm>
              <a:off x="6562245" y="3068514"/>
              <a:ext cx="1227" cy="613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31"/>
                  </a:moveTo>
                  <a:lnTo>
                    <a:pt x="62" y="31"/>
                  </a:lnTo>
                  <a:lnTo>
                    <a:pt x="62" y="0"/>
                  </a:ln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1" y="31"/>
                    <a:pt x="3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347;p34"/>
            <p:cNvSpPr/>
            <p:nvPr/>
          </p:nvSpPr>
          <p:spPr>
            <a:xfrm>
              <a:off x="6565253" y="307453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348;p34"/>
            <p:cNvSpPr/>
            <p:nvPr/>
          </p:nvSpPr>
          <p:spPr>
            <a:xfrm>
              <a:off x="6558643" y="3088956"/>
              <a:ext cx="613" cy="633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31" y="1"/>
                  </a:moveTo>
                  <a:cubicBezTo>
                    <a:pt x="1" y="1"/>
                    <a:pt x="1" y="31"/>
                    <a:pt x="1" y="31"/>
                  </a:cubicBezTo>
                  <a:lnTo>
                    <a:pt x="1" y="31"/>
                  </a:lnTo>
                  <a:cubicBezTo>
                    <a:pt x="1" y="31"/>
                    <a:pt x="31" y="31"/>
                    <a:pt x="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349;p34"/>
            <p:cNvSpPr/>
            <p:nvPr/>
          </p:nvSpPr>
          <p:spPr>
            <a:xfrm>
              <a:off x="6447373" y="3200226"/>
              <a:ext cx="1227" cy="1227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0" y="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62"/>
                    <a:pt x="31" y="62"/>
                    <a:pt x="61" y="62"/>
                  </a:cubicBezTo>
                  <a:lnTo>
                    <a:pt x="61" y="62"/>
                  </a:lnTo>
                  <a:cubicBezTo>
                    <a:pt x="61" y="31"/>
                    <a:pt x="3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350;p34"/>
            <p:cNvSpPr/>
            <p:nvPr/>
          </p:nvSpPr>
          <p:spPr>
            <a:xfrm>
              <a:off x="5798965" y="2714242"/>
              <a:ext cx="1227" cy="20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62" y="0"/>
                  </a:moveTo>
                  <a:lnTo>
                    <a:pt x="31" y="0"/>
                  </a:lnTo>
                  <a:cubicBezTo>
                    <a:pt x="1" y="0"/>
                    <a:pt x="31" y="0"/>
                    <a:pt x="31" y="0"/>
                  </a:cubicBezTo>
                  <a:lnTo>
                    <a:pt x="3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351;p34"/>
            <p:cNvSpPr/>
            <p:nvPr/>
          </p:nvSpPr>
          <p:spPr>
            <a:xfrm>
              <a:off x="6005280" y="2599351"/>
              <a:ext cx="1227" cy="633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lnTo>
                    <a:pt x="31" y="1"/>
                  </a:lnTo>
                  <a:lnTo>
                    <a:pt x="1" y="31"/>
                  </a:lnTo>
                  <a:lnTo>
                    <a:pt x="31" y="31"/>
                  </a:ln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352;p34"/>
            <p:cNvSpPr/>
            <p:nvPr/>
          </p:nvSpPr>
          <p:spPr>
            <a:xfrm>
              <a:off x="6005280" y="259996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353;p34"/>
            <p:cNvSpPr/>
            <p:nvPr/>
          </p:nvSpPr>
          <p:spPr>
            <a:xfrm>
              <a:off x="5883779" y="2597550"/>
              <a:ext cx="613" cy="20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31" y="1"/>
                    <a:pt x="3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354;p34"/>
            <p:cNvSpPr/>
            <p:nvPr/>
          </p:nvSpPr>
          <p:spPr>
            <a:xfrm>
              <a:off x="5631753" y="2567472"/>
              <a:ext cx="20" cy="1227"/>
            </a:xfrm>
            <a:custGeom>
              <a:avLst/>
              <a:gdLst/>
              <a:ahLst/>
              <a:cxnLst/>
              <a:rect l="l" t="t" r="r" b="b"/>
              <a:pathLst>
                <a:path w="1" h="62" extrusionOk="0">
                  <a:moveTo>
                    <a:pt x="1" y="31"/>
                  </a:moveTo>
                  <a:cubicBezTo>
                    <a:pt x="1" y="31"/>
                    <a:pt x="1" y="31"/>
                    <a:pt x="1" y="62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355;p34"/>
            <p:cNvSpPr/>
            <p:nvPr/>
          </p:nvSpPr>
          <p:spPr>
            <a:xfrm>
              <a:off x="5533108" y="2581304"/>
              <a:ext cx="633" cy="633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31" y="1"/>
                  </a:moveTo>
                  <a:lnTo>
                    <a:pt x="1" y="1"/>
                  </a:lnTo>
                  <a:lnTo>
                    <a:pt x="31" y="31"/>
                  </a:lnTo>
                  <a:lnTo>
                    <a:pt x="31" y="3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356;p34"/>
            <p:cNvSpPr/>
            <p:nvPr/>
          </p:nvSpPr>
          <p:spPr>
            <a:xfrm>
              <a:off x="6437142" y="258312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357;p34"/>
            <p:cNvSpPr/>
            <p:nvPr/>
          </p:nvSpPr>
          <p:spPr>
            <a:xfrm>
              <a:off x="6437142" y="258371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358;p34"/>
            <p:cNvSpPr/>
            <p:nvPr/>
          </p:nvSpPr>
          <p:spPr>
            <a:xfrm>
              <a:off x="5894603" y="2592148"/>
              <a:ext cx="20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359;p34"/>
            <p:cNvSpPr/>
            <p:nvPr/>
          </p:nvSpPr>
          <p:spPr>
            <a:xfrm>
              <a:off x="5894603" y="2592148"/>
              <a:ext cx="20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360;p34"/>
            <p:cNvSpPr/>
            <p:nvPr/>
          </p:nvSpPr>
          <p:spPr>
            <a:xfrm>
              <a:off x="5925275" y="2791833"/>
              <a:ext cx="633" cy="20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0"/>
                  </a:moveTo>
                  <a:lnTo>
                    <a:pt x="1" y="0"/>
                  </a:lnTo>
                  <a:lnTo>
                    <a:pt x="3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361;p34"/>
            <p:cNvSpPr/>
            <p:nvPr/>
          </p:nvSpPr>
          <p:spPr>
            <a:xfrm>
              <a:off x="5878970" y="2815896"/>
              <a:ext cx="20" cy="613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0" y="31"/>
                  </a:move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362;p34"/>
            <p:cNvSpPr/>
            <p:nvPr/>
          </p:nvSpPr>
          <p:spPr>
            <a:xfrm>
              <a:off x="5496420" y="287783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363;p34"/>
            <p:cNvSpPr/>
            <p:nvPr/>
          </p:nvSpPr>
          <p:spPr>
            <a:xfrm>
              <a:off x="5543338" y="2900095"/>
              <a:ext cx="613" cy="20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1" y="1"/>
                  </a:moveTo>
                  <a:lnTo>
                    <a:pt x="31" y="1"/>
                  </a:lnTo>
                  <a:lnTo>
                    <a:pt x="3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364;p34"/>
            <p:cNvSpPr/>
            <p:nvPr/>
          </p:nvSpPr>
          <p:spPr>
            <a:xfrm>
              <a:off x="5824829" y="2800243"/>
              <a:ext cx="633" cy="20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365;p34"/>
            <p:cNvSpPr/>
            <p:nvPr/>
          </p:nvSpPr>
          <p:spPr>
            <a:xfrm>
              <a:off x="5720781" y="243576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366;p34"/>
            <p:cNvSpPr/>
            <p:nvPr/>
          </p:nvSpPr>
          <p:spPr>
            <a:xfrm>
              <a:off x="6410072" y="270521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367;p34"/>
            <p:cNvSpPr/>
            <p:nvPr/>
          </p:nvSpPr>
          <p:spPr>
            <a:xfrm>
              <a:off x="6410072" y="2705219"/>
              <a:ext cx="1227" cy="613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62" y="31"/>
                  </a:moveTo>
                  <a:cubicBezTo>
                    <a:pt x="31" y="31"/>
                    <a:pt x="31" y="0"/>
                    <a:pt x="1" y="0"/>
                  </a:cubicBezTo>
                  <a:cubicBezTo>
                    <a:pt x="1" y="31"/>
                    <a:pt x="31" y="31"/>
                    <a:pt x="62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368;p34"/>
            <p:cNvSpPr/>
            <p:nvPr/>
          </p:nvSpPr>
          <p:spPr>
            <a:xfrm>
              <a:off x="5180656" y="2647476"/>
              <a:ext cx="0" cy="20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369;p34"/>
            <p:cNvSpPr/>
            <p:nvPr/>
          </p:nvSpPr>
          <p:spPr>
            <a:xfrm>
              <a:off x="5180656" y="2647476"/>
              <a:ext cx="0" cy="20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370;p34"/>
            <p:cNvSpPr/>
            <p:nvPr/>
          </p:nvSpPr>
          <p:spPr>
            <a:xfrm>
              <a:off x="6411279" y="270642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371;p34"/>
            <p:cNvSpPr/>
            <p:nvPr/>
          </p:nvSpPr>
          <p:spPr>
            <a:xfrm>
              <a:off x="6411279" y="2706426"/>
              <a:ext cx="613" cy="613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1" y="31"/>
                  </a:moveTo>
                  <a:cubicBezTo>
                    <a:pt x="31" y="0"/>
                    <a:pt x="31" y="0"/>
                    <a:pt x="1" y="0"/>
                  </a:cubicBezTo>
                  <a:cubicBezTo>
                    <a:pt x="1" y="0"/>
                    <a:pt x="31" y="31"/>
                    <a:pt x="31" y="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372;p34"/>
            <p:cNvSpPr/>
            <p:nvPr/>
          </p:nvSpPr>
          <p:spPr>
            <a:xfrm>
              <a:off x="6377005" y="2967455"/>
              <a:ext cx="613" cy="633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0" y="31"/>
                  </a:moveTo>
                  <a:lnTo>
                    <a:pt x="30" y="3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373;p34"/>
            <p:cNvSpPr/>
            <p:nvPr/>
          </p:nvSpPr>
          <p:spPr>
            <a:xfrm>
              <a:off x="6245274" y="2970463"/>
              <a:ext cx="20" cy="633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0" y="31"/>
                  </a:moveTo>
                  <a:lnTo>
                    <a:pt x="0" y="3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374;p34"/>
            <p:cNvSpPr/>
            <p:nvPr/>
          </p:nvSpPr>
          <p:spPr>
            <a:xfrm>
              <a:off x="6389017" y="298670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375;p34"/>
            <p:cNvSpPr/>
            <p:nvPr/>
          </p:nvSpPr>
          <p:spPr>
            <a:xfrm>
              <a:off x="6389017" y="2986709"/>
              <a:ext cx="20" cy="613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3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376;p34"/>
            <p:cNvSpPr/>
            <p:nvPr/>
          </p:nvSpPr>
          <p:spPr>
            <a:xfrm>
              <a:off x="5198090" y="2636039"/>
              <a:ext cx="20" cy="633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0" y="3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377;p34"/>
            <p:cNvSpPr/>
            <p:nvPr/>
          </p:nvSpPr>
          <p:spPr>
            <a:xfrm>
              <a:off x="5634761" y="246401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378;p34"/>
            <p:cNvSpPr/>
            <p:nvPr/>
          </p:nvSpPr>
          <p:spPr>
            <a:xfrm>
              <a:off x="6490670" y="2995733"/>
              <a:ext cx="20" cy="613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0"/>
                  </a:move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379;p34"/>
            <p:cNvSpPr/>
            <p:nvPr/>
          </p:nvSpPr>
          <p:spPr>
            <a:xfrm>
              <a:off x="6359552" y="292053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380;p34"/>
            <p:cNvSpPr/>
            <p:nvPr/>
          </p:nvSpPr>
          <p:spPr>
            <a:xfrm>
              <a:off x="6358345" y="2919943"/>
              <a:ext cx="1227" cy="613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62" y="31"/>
                  </a:moveTo>
                  <a:lnTo>
                    <a:pt x="62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381;p34"/>
            <p:cNvSpPr/>
            <p:nvPr/>
          </p:nvSpPr>
          <p:spPr>
            <a:xfrm>
              <a:off x="6412486" y="270761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382;p34"/>
            <p:cNvSpPr/>
            <p:nvPr/>
          </p:nvSpPr>
          <p:spPr>
            <a:xfrm>
              <a:off x="6514733" y="3014373"/>
              <a:ext cx="633" cy="20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1" y="1"/>
                  </a:moveTo>
                  <a:lnTo>
                    <a:pt x="31" y="1"/>
                  </a:lnTo>
                  <a:lnTo>
                    <a:pt x="31" y="1"/>
                  </a:lnTo>
                  <a:cubicBezTo>
                    <a:pt x="31" y="1"/>
                    <a:pt x="1" y="1"/>
                    <a:pt x="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383;p34"/>
            <p:cNvSpPr/>
            <p:nvPr/>
          </p:nvSpPr>
          <p:spPr>
            <a:xfrm>
              <a:off x="5973994" y="2471241"/>
              <a:ext cx="633" cy="613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1" y="0"/>
                  </a:moveTo>
                  <a:lnTo>
                    <a:pt x="31" y="31"/>
                  </a:lnTo>
                  <a:lnTo>
                    <a:pt x="3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384;p34"/>
            <p:cNvSpPr/>
            <p:nvPr/>
          </p:nvSpPr>
          <p:spPr>
            <a:xfrm>
              <a:off x="6517147" y="301979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385;p34"/>
            <p:cNvSpPr/>
            <p:nvPr/>
          </p:nvSpPr>
          <p:spPr>
            <a:xfrm>
              <a:off x="6364974" y="3031827"/>
              <a:ext cx="1207" cy="1207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61" y="0"/>
                  </a:moveTo>
                  <a:lnTo>
                    <a:pt x="61" y="0"/>
                  </a:lnTo>
                  <a:lnTo>
                    <a:pt x="61" y="0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386;p34"/>
            <p:cNvSpPr/>
            <p:nvPr/>
          </p:nvSpPr>
          <p:spPr>
            <a:xfrm>
              <a:off x="6031737" y="304203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387;p34"/>
            <p:cNvSpPr/>
            <p:nvPr/>
          </p:nvSpPr>
          <p:spPr>
            <a:xfrm>
              <a:off x="5512073" y="248867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388;p34"/>
            <p:cNvSpPr/>
            <p:nvPr/>
          </p:nvSpPr>
          <p:spPr>
            <a:xfrm>
              <a:off x="5893396" y="2489881"/>
              <a:ext cx="633" cy="20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1"/>
                  </a:moveTo>
                  <a:cubicBezTo>
                    <a:pt x="1" y="1"/>
                    <a:pt x="3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389;p34"/>
            <p:cNvSpPr/>
            <p:nvPr/>
          </p:nvSpPr>
          <p:spPr>
            <a:xfrm>
              <a:off x="5893396" y="248988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390;p34"/>
            <p:cNvSpPr/>
            <p:nvPr/>
          </p:nvSpPr>
          <p:spPr>
            <a:xfrm>
              <a:off x="6113542" y="249229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391;p34"/>
            <p:cNvSpPr/>
            <p:nvPr/>
          </p:nvSpPr>
          <p:spPr>
            <a:xfrm>
              <a:off x="5251024" y="2612589"/>
              <a:ext cx="20" cy="613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0" y="3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392;p34"/>
            <p:cNvSpPr/>
            <p:nvPr/>
          </p:nvSpPr>
          <p:spPr>
            <a:xfrm>
              <a:off x="5249223" y="2613183"/>
              <a:ext cx="4215" cy="3641"/>
            </a:xfrm>
            <a:custGeom>
              <a:avLst/>
              <a:gdLst/>
              <a:ahLst/>
              <a:cxnLst/>
              <a:rect l="l" t="t" r="r" b="b"/>
              <a:pathLst>
                <a:path w="213" h="184" extrusionOk="0">
                  <a:moveTo>
                    <a:pt x="91" y="1"/>
                  </a:moveTo>
                  <a:lnTo>
                    <a:pt x="91" y="31"/>
                  </a:lnTo>
                  <a:lnTo>
                    <a:pt x="91" y="31"/>
                  </a:lnTo>
                  <a:lnTo>
                    <a:pt x="31" y="122"/>
                  </a:lnTo>
                  <a:cubicBezTo>
                    <a:pt x="0" y="153"/>
                    <a:pt x="0" y="183"/>
                    <a:pt x="31" y="183"/>
                  </a:cubicBezTo>
                  <a:cubicBezTo>
                    <a:pt x="61" y="183"/>
                    <a:pt x="61" y="183"/>
                    <a:pt x="61" y="183"/>
                  </a:cubicBezTo>
                  <a:cubicBezTo>
                    <a:pt x="122" y="153"/>
                    <a:pt x="182" y="92"/>
                    <a:pt x="213" y="31"/>
                  </a:cubicBezTo>
                  <a:cubicBezTo>
                    <a:pt x="213" y="31"/>
                    <a:pt x="213" y="1"/>
                    <a:pt x="182" y="1"/>
                  </a:cubicBezTo>
                  <a:lnTo>
                    <a:pt x="152" y="1"/>
                  </a:lnTo>
                  <a:lnTo>
                    <a:pt x="91" y="3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393;p34"/>
            <p:cNvSpPr/>
            <p:nvPr/>
          </p:nvSpPr>
          <p:spPr>
            <a:xfrm>
              <a:off x="6220617" y="250070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394;p34"/>
            <p:cNvSpPr/>
            <p:nvPr/>
          </p:nvSpPr>
          <p:spPr>
            <a:xfrm>
              <a:off x="5300950" y="2694988"/>
              <a:ext cx="613" cy="20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1"/>
                  </a:moveTo>
                  <a:lnTo>
                    <a:pt x="3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395;p34"/>
            <p:cNvSpPr/>
            <p:nvPr/>
          </p:nvSpPr>
          <p:spPr>
            <a:xfrm>
              <a:off x="5593858" y="2609581"/>
              <a:ext cx="20" cy="613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0"/>
                  </a:moveTo>
                  <a:lnTo>
                    <a:pt x="1" y="31"/>
                  </a:lnTo>
                  <a:cubicBezTo>
                    <a:pt x="1" y="31"/>
                    <a:pt x="1" y="3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396;p34"/>
            <p:cNvSpPr/>
            <p:nvPr/>
          </p:nvSpPr>
          <p:spPr>
            <a:xfrm>
              <a:off x="6183316" y="251153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397;p34"/>
            <p:cNvSpPr/>
            <p:nvPr/>
          </p:nvSpPr>
          <p:spPr>
            <a:xfrm>
              <a:off x="6183316" y="251153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398;p34"/>
            <p:cNvSpPr/>
            <p:nvPr/>
          </p:nvSpPr>
          <p:spPr>
            <a:xfrm>
              <a:off x="5571003" y="2513350"/>
              <a:ext cx="633" cy="613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31" y="0"/>
                  </a:moveTo>
                  <a:cubicBezTo>
                    <a:pt x="1" y="0"/>
                    <a:pt x="1" y="0"/>
                    <a:pt x="1" y="31"/>
                  </a:cubicBezTo>
                  <a:lnTo>
                    <a:pt x="31" y="3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399;p34"/>
            <p:cNvSpPr/>
            <p:nvPr/>
          </p:nvSpPr>
          <p:spPr>
            <a:xfrm>
              <a:off x="5503643" y="2515151"/>
              <a:ext cx="613" cy="613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1" y="31"/>
                  </a:move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400;p34"/>
            <p:cNvSpPr/>
            <p:nvPr/>
          </p:nvSpPr>
          <p:spPr>
            <a:xfrm>
              <a:off x="6081663" y="2533792"/>
              <a:ext cx="633" cy="20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1" y="1"/>
                  </a:moveTo>
                  <a:lnTo>
                    <a:pt x="1" y="1"/>
                  </a:lnTo>
                  <a:lnTo>
                    <a:pt x="3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401;p34"/>
            <p:cNvSpPr/>
            <p:nvPr/>
          </p:nvSpPr>
          <p:spPr>
            <a:xfrm>
              <a:off x="5886787" y="2691387"/>
              <a:ext cx="3622" cy="5422"/>
            </a:xfrm>
            <a:custGeom>
              <a:avLst/>
              <a:gdLst/>
              <a:ahLst/>
              <a:cxnLst/>
              <a:rect l="l" t="t" r="r" b="b"/>
              <a:pathLst>
                <a:path w="183" h="274" extrusionOk="0">
                  <a:moveTo>
                    <a:pt x="1" y="243"/>
                  </a:moveTo>
                  <a:cubicBezTo>
                    <a:pt x="31" y="243"/>
                    <a:pt x="31" y="243"/>
                    <a:pt x="61" y="274"/>
                  </a:cubicBezTo>
                  <a:cubicBezTo>
                    <a:pt x="61" y="274"/>
                    <a:pt x="92" y="274"/>
                    <a:pt x="122" y="243"/>
                  </a:cubicBezTo>
                  <a:cubicBezTo>
                    <a:pt x="153" y="183"/>
                    <a:pt x="183" y="61"/>
                    <a:pt x="153" y="0"/>
                  </a:cubicBezTo>
                  <a:cubicBezTo>
                    <a:pt x="122" y="0"/>
                    <a:pt x="61" y="0"/>
                    <a:pt x="61" y="31"/>
                  </a:cubicBezTo>
                  <a:cubicBezTo>
                    <a:pt x="1" y="61"/>
                    <a:pt x="1" y="122"/>
                    <a:pt x="1" y="183"/>
                  </a:cubicBezTo>
                  <a:cubicBezTo>
                    <a:pt x="1" y="183"/>
                    <a:pt x="1" y="213"/>
                    <a:pt x="1" y="2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402;p34"/>
            <p:cNvSpPr/>
            <p:nvPr/>
          </p:nvSpPr>
          <p:spPr>
            <a:xfrm>
              <a:off x="5890388" y="2672746"/>
              <a:ext cx="2434" cy="2414"/>
            </a:xfrm>
            <a:custGeom>
              <a:avLst/>
              <a:gdLst/>
              <a:ahLst/>
              <a:cxnLst/>
              <a:rect l="l" t="t" r="r" b="b"/>
              <a:pathLst>
                <a:path w="123" h="122" extrusionOk="0">
                  <a:moveTo>
                    <a:pt x="92" y="122"/>
                  </a:moveTo>
                  <a:lnTo>
                    <a:pt x="123" y="122"/>
                  </a:lnTo>
                  <a:cubicBezTo>
                    <a:pt x="123" y="91"/>
                    <a:pt x="123" y="61"/>
                    <a:pt x="123" y="61"/>
                  </a:cubicBezTo>
                  <a:cubicBezTo>
                    <a:pt x="92" y="30"/>
                    <a:pt x="92" y="0"/>
                    <a:pt x="62" y="0"/>
                  </a:cubicBezTo>
                  <a:lnTo>
                    <a:pt x="31" y="0"/>
                  </a:lnTo>
                  <a:cubicBezTo>
                    <a:pt x="31" y="0"/>
                    <a:pt x="1" y="30"/>
                    <a:pt x="31" y="61"/>
                  </a:cubicBezTo>
                  <a:cubicBezTo>
                    <a:pt x="31" y="91"/>
                    <a:pt x="62" y="122"/>
                    <a:pt x="92" y="1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403;p34"/>
            <p:cNvSpPr/>
            <p:nvPr/>
          </p:nvSpPr>
          <p:spPr>
            <a:xfrm>
              <a:off x="5873548" y="2707613"/>
              <a:ext cx="1840" cy="1227"/>
            </a:xfrm>
            <a:custGeom>
              <a:avLst/>
              <a:gdLst/>
              <a:ahLst/>
              <a:cxnLst/>
              <a:rect l="l" t="t" r="r" b="b"/>
              <a:pathLst>
                <a:path w="93" h="62" extrusionOk="0">
                  <a:moveTo>
                    <a:pt x="92" y="62"/>
                  </a:moveTo>
                  <a:lnTo>
                    <a:pt x="92" y="62"/>
                  </a:lnTo>
                  <a:cubicBezTo>
                    <a:pt x="62" y="62"/>
                    <a:pt x="62" y="31"/>
                    <a:pt x="62" y="31"/>
                  </a:cubicBezTo>
                  <a:cubicBezTo>
                    <a:pt x="62" y="1"/>
                    <a:pt x="31" y="1"/>
                    <a:pt x="31" y="31"/>
                  </a:cubicBezTo>
                  <a:cubicBezTo>
                    <a:pt x="1" y="31"/>
                    <a:pt x="1" y="62"/>
                    <a:pt x="31" y="62"/>
                  </a:cubicBezTo>
                  <a:cubicBezTo>
                    <a:pt x="31" y="62"/>
                    <a:pt x="62" y="62"/>
                    <a:pt x="92" y="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404;p34"/>
            <p:cNvSpPr/>
            <p:nvPr/>
          </p:nvSpPr>
          <p:spPr>
            <a:xfrm>
              <a:off x="5902419" y="2682363"/>
              <a:ext cx="2434" cy="1821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31" y="92"/>
                  </a:moveTo>
                  <a:cubicBezTo>
                    <a:pt x="62" y="92"/>
                    <a:pt x="92" y="92"/>
                    <a:pt x="92" y="61"/>
                  </a:cubicBezTo>
                  <a:cubicBezTo>
                    <a:pt x="122" y="31"/>
                    <a:pt x="92" y="31"/>
                    <a:pt x="92" y="31"/>
                  </a:cubicBezTo>
                  <a:cubicBezTo>
                    <a:pt x="92" y="31"/>
                    <a:pt x="62" y="0"/>
                    <a:pt x="31" y="3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31" y="92"/>
                    <a:pt x="31" y="92"/>
                    <a:pt x="31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405;p34"/>
            <p:cNvSpPr/>
            <p:nvPr/>
          </p:nvSpPr>
          <p:spPr>
            <a:xfrm>
              <a:off x="5890388" y="269077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406;p34"/>
            <p:cNvSpPr/>
            <p:nvPr/>
          </p:nvSpPr>
          <p:spPr>
            <a:xfrm>
              <a:off x="5901826" y="268897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" name="Google Shape;2407;p34"/>
          <p:cNvGrpSpPr/>
          <p:nvPr/>
        </p:nvGrpSpPr>
        <p:grpSpPr>
          <a:xfrm>
            <a:off x="5303868" y="2213579"/>
            <a:ext cx="2683626" cy="1654027"/>
            <a:chOff x="5367103" y="2471023"/>
            <a:chExt cx="1071864" cy="660659"/>
          </a:xfrm>
        </p:grpSpPr>
        <p:sp>
          <p:nvSpPr>
            <p:cNvPr id="435" name="Google Shape;2408;p34"/>
            <p:cNvSpPr/>
            <p:nvPr/>
          </p:nvSpPr>
          <p:spPr>
            <a:xfrm>
              <a:off x="6056413" y="2593335"/>
              <a:ext cx="39719" cy="39125"/>
            </a:xfrm>
            <a:custGeom>
              <a:avLst/>
              <a:gdLst/>
              <a:ahLst/>
              <a:cxnLst/>
              <a:rect l="l" t="t" r="r" b="b"/>
              <a:pathLst>
                <a:path w="2007" h="1977" extrusionOk="0">
                  <a:moveTo>
                    <a:pt x="1003" y="1"/>
                  </a:moveTo>
                  <a:cubicBezTo>
                    <a:pt x="456" y="1"/>
                    <a:pt x="0" y="426"/>
                    <a:pt x="0" y="973"/>
                  </a:cubicBezTo>
                  <a:cubicBezTo>
                    <a:pt x="0" y="1551"/>
                    <a:pt x="456" y="1977"/>
                    <a:pt x="1003" y="1977"/>
                  </a:cubicBezTo>
                  <a:cubicBezTo>
                    <a:pt x="1550" y="1977"/>
                    <a:pt x="2006" y="1551"/>
                    <a:pt x="2006" y="973"/>
                  </a:cubicBezTo>
                  <a:cubicBezTo>
                    <a:pt x="2006" y="426"/>
                    <a:pt x="1550" y="1"/>
                    <a:pt x="100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409;p34"/>
            <p:cNvSpPr/>
            <p:nvPr/>
          </p:nvSpPr>
          <p:spPr>
            <a:xfrm>
              <a:off x="5545139" y="2648466"/>
              <a:ext cx="46348" cy="39936"/>
            </a:xfrm>
            <a:custGeom>
              <a:avLst/>
              <a:gdLst/>
              <a:ahLst/>
              <a:cxnLst/>
              <a:rect l="l" t="t" r="r" b="b"/>
              <a:pathLst>
                <a:path w="2342" h="2018" extrusionOk="0">
                  <a:moveTo>
                    <a:pt x="1324" y="1"/>
                  </a:moveTo>
                  <a:cubicBezTo>
                    <a:pt x="1080" y="1"/>
                    <a:pt x="835" y="89"/>
                    <a:pt x="639" y="285"/>
                  </a:cubicBezTo>
                  <a:cubicBezTo>
                    <a:pt x="1" y="923"/>
                    <a:pt x="457" y="2017"/>
                    <a:pt x="1338" y="2017"/>
                  </a:cubicBezTo>
                  <a:cubicBezTo>
                    <a:pt x="1885" y="2017"/>
                    <a:pt x="2341" y="1561"/>
                    <a:pt x="2341" y="1014"/>
                  </a:cubicBezTo>
                  <a:cubicBezTo>
                    <a:pt x="2341" y="396"/>
                    <a:pt x="1837" y="1"/>
                    <a:pt x="132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410;p34"/>
            <p:cNvSpPr/>
            <p:nvPr/>
          </p:nvSpPr>
          <p:spPr>
            <a:xfrm>
              <a:off x="5367103" y="2892378"/>
              <a:ext cx="46348" cy="39620"/>
            </a:xfrm>
            <a:custGeom>
              <a:avLst/>
              <a:gdLst/>
              <a:ahLst/>
              <a:cxnLst/>
              <a:rect l="l" t="t" r="r" b="b"/>
              <a:pathLst>
                <a:path w="2342" h="2002" extrusionOk="0">
                  <a:moveTo>
                    <a:pt x="1313" y="1"/>
                  </a:moveTo>
                  <a:cubicBezTo>
                    <a:pt x="1066" y="1"/>
                    <a:pt x="815" y="93"/>
                    <a:pt x="609" y="299"/>
                  </a:cubicBezTo>
                  <a:cubicBezTo>
                    <a:pt x="1" y="907"/>
                    <a:pt x="426" y="2002"/>
                    <a:pt x="1338" y="2002"/>
                  </a:cubicBezTo>
                  <a:cubicBezTo>
                    <a:pt x="1885" y="2002"/>
                    <a:pt x="2341" y="1546"/>
                    <a:pt x="2341" y="998"/>
                  </a:cubicBezTo>
                  <a:cubicBezTo>
                    <a:pt x="2321" y="402"/>
                    <a:pt x="1827" y="1"/>
                    <a:pt x="131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411;p34"/>
            <p:cNvSpPr/>
            <p:nvPr/>
          </p:nvSpPr>
          <p:spPr>
            <a:xfrm>
              <a:off x="5581827" y="3091944"/>
              <a:ext cx="46348" cy="39738"/>
            </a:xfrm>
            <a:custGeom>
              <a:avLst/>
              <a:gdLst/>
              <a:ahLst/>
              <a:cxnLst/>
              <a:rect l="l" t="t" r="r" b="b"/>
              <a:pathLst>
                <a:path w="2342" h="2008" extrusionOk="0">
                  <a:moveTo>
                    <a:pt x="1342" y="1"/>
                  </a:moveTo>
                  <a:cubicBezTo>
                    <a:pt x="1093" y="1"/>
                    <a:pt x="840" y="95"/>
                    <a:pt x="639" y="306"/>
                  </a:cubicBezTo>
                  <a:cubicBezTo>
                    <a:pt x="1" y="914"/>
                    <a:pt x="426" y="2008"/>
                    <a:pt x="1338" y="2008"/>
                  </a:cubicBezTo>
                  <a:cubicBezTo>
                    <a:pt x="1885" y="2008"/>
                    <a:pt x="2341" y="1552"/>
                    <a:pt x="2341" y="1005"/>
                  </a:cubicBezTo>
                  <a:cubicBezTo>
                    <a:pt x="2341" y="393"/>
                    <a:pt x="1849" y="1"/>
                    <a:pt x="134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412;p34"/>
            <p:cNvSpPr/>
            <p:nvPr/>
          </p:nvSpPr>
          <p:spPr>
            <a:xfrm>
              <a:off x="5741836" y="2471023"/>
              <a:ext cx="46328" cy="39936"/>
            </a:xfrm>
            <a:custGeom>
              <a:avLst/>
              <a:gdLst/>
              <a:ahLst/>
              <a:cxnLst/>
              <a:rect l="l" t="t" r="r" b="b"/>
              <a:pathLst>
                <a:path w="2341" h="2018" extrusionOk="0">
                  <a:moveTo>
                    <a:pt x="1323" y="1"/>
                  </a:moveTo>
                  <a:cubicBezTo>
                    <a:pt x="1080" y="1"/>
                    <a:pt x="834" y="90"/>
                    <a:pt x="639" y="285"/>
                  </a:cubicBezTo>
                  <a:cubicBezTo>
                    <a:pt x="0" y="923"/>
                    <a:pt x="456" y="2018"/>
                    <a:pt x="1338" y="2018"/>
                  </a:cubicBezTo>
                  <a:cubicBezTo>
                    <a:pt x="1885" y="2018"/>
                    <a:pt x="2341" y="1562"/>
                    <a:pt x="2341" y="1015"/>
                  </a:cubicBezTo>
                  <a:cubicBezTo>
                    <a:pt x="2341" y="396"/>
                    <a:pt x="1837" y="1"/>
                    <a:pt x="132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413;p34"/>
            <p:cNvSpPr/>
            <p:nvPr/>
          </p:nvSpPr>
          <p:spPr>
            <a:xfrm>
              <a:off x="6392638" y="2757658"/>
              <a:ext cx="46328" cy="39600"/>
            </a:xfrm>
            <a:custGeom>
              <a:avLst/>
              <a:gdLst/>
              <a:ahLst/>
              <a:cxnLst/>
              <a:rect l="l" t="t" r="r" b="b"/>
              <a:pathLst>
                <a:path w="2341" h="2001" extrusionOk="0">
                  <a:moveTo>
                    <a:pt x="1328" y="0"/>
                  </a:moveTo>
                  <a:cubicBezTo>
                    <a:pt x="1083" y="0"/>
                    <a:pt x="835" y="92"/>
                    <a:pt x="639" y="299"/>
                  </a:cubicBezTo>
                  <a:cubicBezTo>
                    <a:pt x="0" y="937"/>
                    <a:pt x="456" y="2001"/>
                    <a:pt x="1338" y="2001"/>
                  </a:cubicBezTo>
                  <a:cubicBezTo>
                    <a:pt x="1885" y="2001"/>
                    <a:pt x="2341" y="1545"/>
                    <a:pt x="2341" y="998"/>
                  </a:cubicBezTo>
                  <a:cubicBezTo>
                    <a:pt x="2341" y="402"/>
                    <a:pt x="1840" y="0"/>
                    <a:pt x="132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414;p34"/>
            <p:cNvSpPr/>
            <p:nvPr/>
          </p:nvSpPr>
          <p:spPr>
            <a:xfrm>
              <a:off x="6334282" y="2608948"/>
              <a:ext cx="46348" cy="39758"/>
            </a:xfrm>
            <a:custGeom>
              <a:avLst/>
              <a:gdLst/>
              <a:ahLst/>
              <a:cxnLst/>
              <a:rect l="l" t="t" r="r" b="b"/>
              <a:pathLst>
                <a:path w="2342" h="2009" extrusionOk="0">
                  <a:moveTo>
                    <a:pt x="1342" y="1"/>
                  </a:moveTo>
                  <a:cubicBezTo>
                    <a:pt x="1093" y="1"/>
                    <a:pt x="840" y="96"/>
                    <a:pt x="639" y="306"/>
                  </a:cubicBezTo>
                  <a:cubicBezTo>
                    <a:pt x="1" y="914"/>
                    <a:pt x="457" y="2008"/>
                    <a:pt x="1338" y="2008"/>
                  </a:cubicBezTo>
                  <a:cubicBezTo>
                    <a:pt x="1885" y="2008"/>
                    <a:pt x="2341" y="1552"/>
                    <a:pt x="2341" y="1005"/>
                  </a:cubicBezTo>
                  <a:cubicBezTo>
                    <a:pt x="2341" y="394"/>
                    <a:pt x="1849" y="1"/>
                    <a:pt x="134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2415;p34"/>
          <p:cNvGrpSpPr/>
          <p:nvPr/>
        </p:nvGrpSpPr>
        <p:grpSpPr>
          <a:xfrm>
            <a:off x="5011705" y="2210755"/>
            <a:ext cx="2694184" cy="1452096"/>
            <a:chOff x="5250410" y="2469895"/>
            <a:chExt cx="1076081" cy="580003"/>
          </a:xfrm>
        </p:grpSpPr>
        <p:sp>
          <p:nvSpPr>
            <p:cNvPr id="443" name="Google Shape;2416;p34"/>
            <p:cNvSpPr/>
            <p:nvPr/>
          </p:nvSpPr>
          <p:spPr>
            <a:xfrm>
              <a:off x="5250410" y="2469895"/>
              <a:ext cx="70413" cy="60320"/>
            </a:xfrm>
            <a:custGeom>
              <a:avLst/>
              <a:gdLst/>
              <a:ahLst/>
              <a:cxnLst/>
              <a:rect l="l" t="t" r="r" b="b"/>
              <a:pathLst>
                <a:path w="3558" h="3048" extrusionOk="0">
                  <a:moveTo>
                    <a:pt x="2009" y="0"/>
                  </a:moveTo>
                  <a:cubicBezTo>
                    <a:pt x="1643" y="0"/>
                    <a:pt x="1273" y="134"/>
                    <a:pt x="974" y="433"/>
                  </a:cubicBezTo>
                  <a:cubicBezTo>
                    <a:pt x="1" y="1406"/>
                    <a:pt x="670" y="3017"/>
                    <a:pt x="2007" y="3047"/>
                  </a:cubicBezTo>
                  <a:cubicBezTo>
                    <a:pt x="2858" y="3047"/>
                    <a:pt x="3527" y="2379"/>
                    <a:pt x="3557" y="1527"/>
                  </a:cubicBezTo>
                  <a:cubicBezTo>
                    <a:pt x="3557" y="615"/>
                    <a:pt x="2794" y="0"/>
                    <a:pt x="200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417;p34"/>
            <p:cNvSpPr/>
            <p:nvPr/>
          </p:nvSpPr>
          <p:spPr>
            <a:xfrm>
              <a:off x="5611312" y="2989440"/>
              <a:ext cx="70393" cy="60458"/>
            </a:xfrm>
            <a:custGeom>
              <a:avLst/>
              <a:gdLst/>
              <a:ahLst/>
              <a:cxnLst/>
              <a:rect l="l" t="t" r="r" b="b"/>
              <a:pathLst>
                <a:path w="3557" h="3055" extrusionOk="0">
                  <a:moveTo>
                    <a:pt x="2022" y="0"/>
                  </a:moveTo>
                  <a:cubicBezTo>
                    <a:pt x="1652" y="0"/>
                    <a:pt x="1276" y="137"/>
                    <a:pt x="973" y="440"/>
                  </a:cubicBezTo>
                  <a:cubicBezTo>
                    <a:pt x="0" y="1413"/>
                    <a:pt x="669" y="3054"/>
                    <a:pt x="2037" y="3054"/>
                  </a:cubicBezTo>
                  <a:cubicBezTo>
                    <a:pt x="2888" y="3054"/>
                    <a:pt x="3557" y="2355"/>
                    <a:pt x="3557" y="1534"/>
                  </a:cubicBezTo>
                  <a:cubicBezTo>
                    <a:pt x="3557" y="607"/>
                    <a:pt x="2802" y="0"/>
                    <a:pt x="202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418;p34"/>
            <p:cNvSpPr/>
            <p:nvPr/>
          </p:nvSpPr>
          <p:spPr>
            <a:xfrm>
              <a:off x="5916251" y="2786925"/>
              <a:ext cx="70413" cy="60261"/>
            </a:xfrm>
            <a:custGeom>
              <a:avLst/>
              <a:gdLst/>
              <a:ahLst/>
              <a:cxnLst/>
              <a:rect l="l" t="t" r="r" b="b"/>
              <a:pathLst>
                <a:path w="3558" h="3045" extrusionOk="0">
                  <a:moveTo>
                    <a:pt x="2031" y="1"/>
                  </a:moveTo>
                  <a:cubicBezTo>
                    <a:pt x="1651" y="1"/>
                    <a:pt x="1261" y="143"/>
                    <a:pt x="943" y="461"/>
                  </a:cubicBezTo>
                  <a:cubicBezTo>
                    <a:pt x="1" y="1403"/>
                    <a:pt x="670" y="3045"/>
                    <a:pt x="2037" y="3045"/>
                  </a:cubicBezTo>
                  <a:cubicBezTo>
                    <a:pt x="2858" y="3045"/>
                    <a:pt x="3527" y="2346"/>
                    <a:pt x="3557" y="1525"/>
                  </a:cubicBezTo>
                  <a:cubicBezTo>
                    <a:pt x="3557" y="604"/>
                    <a:pt x="2814" y="1"/>
                    <a:pt x="203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419;p34"/>
            <p:cNvSpPr/>
            <p:nvPr/>
          </p:nvSpPr>
          <p:spPr>
            <a:xfrm>
              <a:off x="6256098" y="2985086"/>
              <a:ext cx="70393" cy="60597"/>
            </a:xfrm>
            <a:custGeom>
              <a:avLst/>
              <a:gdLst/>
              <a:ahLst/>
              <a:cxnLst/>
              <a:rect l="l" t="t" r="r" b="b"/>
              <a:pathLst>
                <a:path w="3557" h="3062" extrusionOk="0">
                  <a:moveTo>
                    <a:pt x="2010" y="0"/>
                  </a:moveTo>
                  <a:cubicBezTo>
                    <a:pt x="1633" y="0"/>
                    <a:pt x="1251" y="139"/>
                    <a:pt x="943" y="447"/>
                  </a:cubicBezTo>
                  <a:cubicBezTo>
                    <a:pt x="1" y="1420"/>
                    <a:pt x="669" y="3031"/>
                    <a:pt x="2037" y="3061"/>
                  </a:cubicBezTo>
                  <a:cubicBezTo>
                    <a:pt x="2858" y="3061"/>
                    <a:pt x="3557" y="2362"/>
                    <a:pt x="3557" y="1511"/>
                  </a:cubicBezTo>
                  <a:cubicBezTo>
                    <a:pt x="3536" y="590"/>
                    <a:pt x="2786" y="0"/>
                    <a:pt x="201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2420;p34"/>
          <p:cNvGrpSpPr/>
          <p:nvPr/>
        </p:nvGrpSpPr>
        <p:grpSpPr>
          <a:xfrm>
            <a:off x="5108514" y="2727580"/>
            <a:ext cx="2885019" cy="1177228"/>
            <a:chOff x="5289077" y="2676328"/>
            <a:chExt cx="1152302" cy="470214"/>
          </a:xfrm>
        </p:grpSpPr>
        <p:sp>
          <p:nvSpPr>
            <p:cNvPr id="448" name="Google Shape;2421;p34"/>
            <p:cNvSpPr/>
            <p:nvPr/>
          </p:nvSpPr>
          <p:spPr>
            <a:xfrm>
              <a:off x="5289077" y="2676328"/>
              <a:ext cx="22105" cy="18959"/>
            </a:xfrm>
            <a:custGeom>
              <a:avLst/>
              <a:gdLst/>
              <a:ahLst/>
              <a:cxnLst/>
              <a:rect l="l" t="t" r="r" b="b"/>
              <a:pathLst>
                <a:path w="1117" h="958" extrusionOk="0">
                  <a:moveTo>
                    <a:pt x="597" y="0"/>
                  </a:moveTo>
                  <a:cubicBezTo>
                    <a:pt x="194" y="0"/>
                    <a:pt x="0" y="526"/>
                    <a:pt x="296" y="822"/>
                  </a:cubicBezTo>
                  <a:cubicBezTo>
                    <a:pt x="390" y="916"/>
                    <a:pt x="505" y="958"/>
                    <a:pt x="618" y="958"/>
                  </a:cubicBezTo>
                  <a:cubicBezTo>
                    <a:pt x="871" y="958"/>
                    <a:pt x="1117" y="751"/>
                    <a:pt x="1117" y="457"/>
                  </a:cubicBezTo>
                  <a:cubicBezTo>
                    <a:pt x="1117" y="214"/>
                    <a:pt x="904" y="1"/>
                    <a:pt x="631" y="1"/>
                  </a:cubicBezTo>
                  <a:cubicBezTo>
                    <a:pt x="619" y="1"/>
                    <a:pt x="608" y="0"/>
                    <a:pt x="59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422;p34"/>
            <p:cNvSpPr/>
            <p:nvPr/>
          </p:nvSpPr>
          <p:spPr>
            <a:xfrm>
              <a:off x="5466955" y="2739492"/>
              <a:ext cx="22264" cy="19097"/>
            </a:xfrm>
            <a:custGeom>
              <a:avLst/>
              <a:gdLst/>
              <a:ahLst/>
              <a:cxnLst/>
              <a:rect l="l" t="t" r="r" b="b"/>
              <a:pathLst>
                <a:path w="1125" h="965" extrusionOk="0">
                  <a:moveTo>
                    <a:pt x="639" y="1"/>
                  </a:moveTo>
                  <a:cubicBezTo>
                    <a:pt x="213" y="1"/>
                    <a:pt x="0" y="518"/>
                    <a:pt x="304" y="822"/>
                  </a:cubicBezTo>
                  <a:cubicBezTo>
                    <a:pt x="403" y="920"/>
                    <a:pt x="525" y="965"/>
                    <a:pt x="643" y="965"/>
                  </a:cubicBezTo>
                  <a:cubicBezTo>
                    <a:pt x="890" y="965"/>
                    <a:pt x="1125" y="774"/>
                    <a:pt x="1125" y="487"/>
                  </a:cubicBezTo>
                  <a:cubicBezTo>
                    <a:pt x="1125" y="214"/>
                    <a:pt x="912" y="1"/>
                    <a:pt x="63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423;p34"/>
            <p:cNvSpPr/>
            <p:nvPr/>
          </p:nvSpPr>
          <p:spPr>
            <a:xfrm>
              <a:off x="5501842" y="3056938"/>
              <a:ext cx="19869" cy="18959"/>
            </a:xfrm>
            <a:custGeom>
              <a:avLst/>
              <a:gdLst/>
              <a:ahLst/>
              <a:cxnLst/>
              <a:rect l="l" t="t" r="r" b="b"/>
              <a:pathLst>
                <a:path w="1004" h="958" extrusionOk="0">
                  <a:moveTo>
                    <a:pt x="502" y="0"/>
                  </a:moveTo>
                  <a:cubicBezTo>
                    <a:pt x="251" y="0"/>
                    <a:pt x="0" y="175"/>
                    <a:pt x="31" y="525"/>
                  </a:cubicBezTo>
                  <a:cubicBezTo>
                    <a:pt x="46" y="813"/>
                    <a:pt x="274" y="958"/>
                    <a:pt x="502" y="958"/>
                  </a:cubicBezTo>
                  <a:cubicBezTo>
                    <a:pt x="730" y="958"/>
                    <a:pt x="958" y="813"/>
                    <a:pt x="973" y="525"/>
                  </a:cubicBezTo>
                  <a:cubicBezTo>
                    <a:pt x="1003" y="175"/>
                    <a:pt x="753" y="0"/>
                    <a:pt x="5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424;p34"/>
            <p:cNvSpPr/>
            <p:nvPr/>
          </p:nvSpPr>
          <p:spPr>
            <a:xfrm>
              <a:off x="5863337" y="3028819"/>
              <a:ext cx="22264" cy="19078"/>
            </a:xfrm>
            <a:custGeom>
              <a:avLst/>
              <a:gdLst/>
              <a:ahLst/>
              <a:cxnLst/>
              <a:rect l="l" t="t" r="r" b="b"/>
              <a:pathLst>
                <a:path w="1125" h="964" extrusionOk="0">
                  <a:moveTo>
                    <a:pt x="638" y="0"/>
                  </a:moveTo>
                  <a:cubicBezTo>
                    <a:pt x="213" y="0"/>
                    <a:pt x="0" y="517"/>
                    <a:pt x="304" y="821"/>
                  </a:cubicBezTo>
                  <a:cubicBezTo>
                    <a:pt x="403" y="920"/>
                    <a:pt x="524" y="964"/>
                    <a:pt x="643" y="964"/>
                  </a:cubicBezTo>
                  <a:cubicBezTo>
                    <a:pt x="889" y="964"/>
                    <a:pt x="1125" y="774"/>
                    <a:pt x="1125" y="487"/>
                  </a:cubicBezTo>
                  <a:cubicBezTo>
                    <a:pt x="1125" y="213"/>
                    <a:pt x="912" y="0"/>
                    <a:pt x="63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425;p34"/>
            <p:cNvSpPr/>
            <p:nvPr/>
          </p:nvSpPr>
          <p:spPr>
            <a:xfrm>
              <a:off x="6112949" y="2678603"/>
              <a:ext cx="20463" cy="18959"/>
            </a:xfrm>
            <a:custGeom>
              <a:avLst/>
              <a:gdLst/>
              <a:ahLst/>
              <a:cxnLst/>
              <a:rect l="l" t="t" r="r" b="b"/>
              <a:pathLst>
                <a:path w="1034" h="958" extrusionOk="0">
                  <a:moveTo>
                    <a:pt x="517" y="0"/>
                  </a:moveTo>
                  <a:cubicBezTo>
                    <a:pt x="259" y="0"/>
                    <a:pt x="0" y="175"/>
                    <a:pt x="31" y="525"/>
                  </a:cubicBezTo>
                  <a:cubicBezTo>
                    <a:pt x="61" y="813"/>
                    <a:pt x="289" y="958"/>
                    <a:pt x="517" y="958"/>
                  </a:cubicBezTo>
                  <a:cubicBezTo>
                    <a:pt x="745" y="958"/>
                    <a:pt x="973" y="813"/>
                    <a:pt x="1003" y="525"/>
                  </a:cubicBezTo>
                  <a:cubicBezTo>
                    <a:pt x="1034" y="175"/>
                    <a:pt x="775" y="0"/>
                    <a:pt x="51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426;p34"/>
            <p:cNvSpPr/>
            <p:nvPr/>
          </p:nvSpPr>
          <p:spPr>
            <a:xfrm>
              <a:off x="6198652" y="2847616"/>
              <a:ext cx="20166" cy="18959"/>
            </a:xfrm>
            <a:custGeom>
              <a:avLst/>
              <a:gdLst/>
              <a:ahLst/>
              <a:cxnLst/>
              <a:rect l="l" t="t" r="r" b="b"/>
              <a:pathLst>
                <a:path w="1019" h="958" extrusionOk="0">
                  <a:moveTo>
                    <a:pt x="506" y="1"/>
                  </a:moveTo>
                  <a:cubicBezTo>
                    <a:pt x="251" y="1"/>
                    <a:pt x="1" y="175"/>
                    <a:pt x="46" y="525"/>
                  </a:cubicBezTo>
                  <a:cubicBezTo>
                    <a:pt x="62" y="814"/>
                    <a:pt x="282" y="958"/>
                    <a:pt x="506" y="958"/>
                  </a:cubicBezTo>
                  <a:cubicBezTo>
                    <a:pt x="730" y="958"/>
                    <a:pt x="958" y="814"/>
                    <a:pt x="989" y="525"/>
                  </a:cubicBezTo>
                  <a:cubicBezTo>
                    <a:pt x="1019" y="175"/>
                    <a:pt x="761" y="1"/>
                    <a:pt x="50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427;p34"/>
            <p:cNvSpPr/>
            <p:nvPr/>
          </p:nvSpPr>
          <p:spPr>
            <a:xfrm>
              <a:off x="5810403" y="2721406"/>
              <a:ext cx="22264" cy="19117"/>
            </a:xfrm>
            <a:custGeom>
              <a:avLst/>
              <a:gdLst/>
              <a:ahLst/>
              <a:cxnLst/>
              <a:rect l="l" t="t" r="r" b="b"/>
              <a:pathLst>
                <a:path w="1125" h="966" extrusionOk="0">
                  <a:moveTo>
                    <a:pt x="685" y="0"/>
                  </a:moveTo>
                  <a:cubicBezTo>
                    <a:pt x="670" y="0"/>
                    <a:pt x="654" y="1"/>
                    <a:pt x="639" y="3"/>
                  </a:cubicBezTo>
                  <a:cubicBezTo>
                    <a:pt x="213" y="3"/>
                    <a:pt x="0" y="520"/>
                    <a:pt x="304" y="824"/>
                  </a:cubicBezTo>
                  <a:cubicBezTo>
                    <a:pt x="402" y="921"/>
                    <a:pt x="522" y="966"/>
                    <a:pt x="639" y="966"/>
                  </a:cubicBezTo>
                  <a:cubicBezTo>
                    <a:pt x="887" y="966"/>
                    <a:pt x="1125" y="768"/>
                    <a:pt x="1125" y="459"/>
                  </a:cubicBezTo>
                  <a:cubicBezTo>
                    <a:pt x="1125" y="230"/>
                    <a:pt x="936" y="0"/>
                    <a:pt x="68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428;p34"/>
            <p:cNvSpPr/>
            <p:nvPr/>
          </p:nvSpPr>
          <p:spPr>
            <a:xfrm>
              <a:off x="6361966" y="2940998"/>
              <a:ext cx="22264" cy="19097"/>
            </a:xfrm>
            <a:custGeom>
              <a:avLst/>
              <a:gdLst/>
              <a:ahLst/>
              <a:cxnLst/>
              <a:rect l="l" t="t" r="r" b="b"/>
              <a:pathLst>
                <a:path w="1125" h="965" extrusionOk="0">
                  <a:moveTo>
                    <a:pt x="638" y="0"/>
                  </a:moveTo>
                  <a:cubicBezTo>
                    <a:pt x="213" y="0"/>
                    <a:pt x="0" y="517"/>
                    <a:pt x="304" y="821"/>
                  </a:cubicBezTo>
                  <a:cubicBezTo>
                    <a:pt x="403" y="920"/>
                    <a:pt x="524" y="964"/>
                    <a:pt x="643" y="964"/>
                  </a:cubicBezTo>
                  <a:cubicBezTo>
                    <a:pt x="890" y="964"/>
                    <a:pt x="1125" y="774"/>
                    <a:pt x="1125" y="487"/>
                  </a:cubicBezTo>
                  <a:cubicBezTo>
                    <a:pt x="1125" y="213"/>
                    <a:pt x="912" y="0"/>
                    <a:pt x="63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429;p34"/>
            <p:cNvSpPr/>
            <p:nvPr/>
          </p:nvSpPr>
          <p:spPr>
            <a:xfrm>
              <a:off x="6419095" y="3127464"/>
              <a:ext cx="22284" cy="19078"/>
            </a:xfrm>
            <a:custGeom>
              <a:avLst/>
              <a:gdLst/>
              <a:ahLst/>
              <a:cxnLst/>
              <a:rect l="l" t="t" r="r" b="b"/>
              <a:pathLst>
                <a:path w="1126" h="964" extrusionOk="0">
                  <a:moveTo>
                    <a:pt x="639" y="0"/>
                  </a:moveTo>
                  <a:cubicBezTo>
                    <a:pt x="214" y="0"/>
                    <a:pt x="1" y="517"/>
                    <a:pt x="305" y="821"/>
                  </a:cubicBezTo>
                  <a:cubicBezTo>
                    <a:pt x="404" y="920"/>
                    <a:pt x="525" y="964"/>
                    <a:pt x="644" y="964"/>
                  </a:cubicBezTo>
                  <a:cubicBezTo>
                    <a:pt x="890" y="964"/>
                    <a:pt x="1125" y="774"/>
                    <a:pt x="1125" y="486"/>
                  </a:cubicBezTo>
                  <a:cubicBezTo>
                    <a:pt x="1125" y="213"/>
                    <a:pt x="913" y="0"/>
                    <a:pt x="63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889;p22"/>
          <p:cNvSpPr/>
          <p:nvPr/>
        </p:nvSpPr>
        <p:spPr>
          <a:xfrm>
            <a:off x="1162200" y="1965483"/>
            <a:ext cx="2765193" cy="2518004"/>
          </a:xfrm>
          <a:custGeom>
            <a:avLst/>
            <a:gdLst/>
            <a:ahLst/>
            <a:cxnLst/>
            <a:rect l="l" t="t" r="r" b="b"/>
            <a:pathLst>
              <a:path w="253806" h="151979" extrusionOk="0">
                <a:moveTo>
                  <a:pt x="1" y="0"/>
                </a:moveTo>
                <a:lnTo>
                  <a:pt x="1" y="151978"/>
                </a:lnTo>
                <a:lnTo>
                  <a:pt x="253805" y="151978"/>
                </a:lnTo>
                <a:lnTo>
                  <a:pt x="253805" y="0"/>
                </a:lnTo>
                <a:close/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890;p22"/>
          <p:cNvSpPr/>
          <p:nvPr/>
        </p:nvSpPr>
        <p:spPr>
          <a:xfrm>
            <a:off x="513419" y="1965491"/>
            <a:ext cx="474975" cy="2732035"/>
          </a:xfrm>
          <a:custGeom>
            <a:avLst/>
            <a:gdLst/>
            <a:ahLst/>
            <a:cxnLst/>
            <a:rect l="l" t="t" r="r" b="b"/>
            <a:pathLst>
              <a:path w="24683" h="151979" extrusionOk="0">
                <a:moveTo>
                  <a:pt x="1" y="0"/>
                </a:moveTo>
                <a:lnTo>
                  <a:pt x="1" y="151978"/>
                </a:lnTo>
                <a:lnTo>
                  <a:pt x="24682" y="151978"/>
                </a:lnTo>
                <a:lnTo>
                  <a:pt x="24682" y="0"/>
                </a:lnTo>
                <a:close/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891;p22"/>
          <p:cNvGrpSpPr/>
          <p:nvPr/>
        </p:nvGrpSpPr>
        <p:grpSpPr>
          <a:xfrm>
            <a:off x="513409" y="2236639"/>
            <a:ext cx="540478" cy="1646186"/>
            <a:chOff x="1066064" y="1266678"/>
            <a:chExt cx="738267" cy="2190700"/>
          </a:xfrm>
        </p:grpSpPr>
        <p:grpSp>
          <p:nvGrpSpPr>
            <p:cNvPr id="542" name="Google Shape;892;p22"/>
            <p:cNvGrpSpPr/>
            <p:nvPr/>
          </p:nvGrpSpPr>
          <p:grpSpPr>
            <a:xfrm>
              <a:off x="1245853" y="1266678"/>
              <a:ext cx="279646" cy="147425"/>
              <a:chOff x="1245853" y="992628"/>
              <a:chExt cx="279646" cy="147425"/>
            </a:xfrm>
          </p:grpSpPr>
          <p:sp>
            <p:nvSpPr>
              <p:cNvPr id="588" name="Google Shape;893;p22"/>
              <p:cNvSpPr/>
              <p:nvPr/>
            </p:nvSpPr>
            <p:spPr>
              <a:xfrm>
                <a:off x="1245853" y="992628"/>
                <a:ext cx="27964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639" h="1" fill="none" extrusionOk="0">
                    <a:moveTo>
                      <a:pt x="0" y="0"/>
                    </a:moveTo>
                    <a:lnTo>
                      <a:pt x="10639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894;p22"/>
              <p:cNvSpPr/>
              <p:nvPr/>
            </p:nvSpPr>
            <p:spPr>
              <a:xfrm>
                <a:off x="1245853" y="1066328"/>
                <a:ext cx="27964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639" h="1" fill="none" extrusionOk="0">
                    <a:moveTo>
                      <a:pt x="0" y="1"/>
                    </a:moveTo>
                    <a:lnTo>
                      <a:pt x="10639" y="1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895;p22"/>
              <p:cNvSpPr/>
              <p:nvPr/>
            </p:nvSpPr>
            <p:spPr>
              <a:xfrm>
                <a:off x="1245853" y="1140028"/>
                <a:ext cx="279646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639" h="1" fill="none" extrusionOk="0">
                    <a:moveTo>
                      <a:pt x="0" y="1"/>
                    </a:moveTo>
                    <a:lnTo>
                      <a:pt x="10639" y="1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3" name="Google Shape;896;p22"/>
            <p:cNvGrpSpPr/>
            <p:nvPr/>
          </p:nvGrpSpPr>
          <p:grpSpPr>
            <a:xfrm>
              <a:off x="1303365" y="1949278"/>
              <a:ext cx="163808" cy="164150"/>
              <a:chOff x="1593550" y="1954063"/>
              <a:chExt cx="155800" cy="164150"/>
            </a:xfrm>
          </p:grpSpPr>
          <p:sp>
            <p:nvSpPr>
              <p:cNvPr id="584" name="Google Shape;897;p22"/>
              <p:cNvSpPr/>
              <p:nvPr/>
            </p:nvSpPr>
            <p:spPr>
              <a:xfrm>
                <a:off x="1616350" y="2032338"/>
                <a:ext cx="38775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3435" fill="none" extrusionOk="0">
                    <a:moveTo>
                      <a:pt x="1551" y="3435"/>
                    </a:moveTo>
                    <a:lnTo>
                      <a:pt x="0" y="343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898;p22"/>
              <p:cNvSpPr/>
              <p:nvPr/>
            </p:nvSpPr>
            <p:spPr>
              <a:xfrm>
                <a:off x="1686250" y="2032338"/>
                <a:ext cx="38775" cy="8587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3435" fill="none" extrusionOk="0">
                    <a:moveTo>
                      <a:pt x="1551" y="0"/>
                    </a:moveTo>
                    <a:lnTo>
                      <a:pt x="1551" y="3435"/>
                    </a:lnTo>
                    <a:lnTo>
                      <a:pt x="1" y="3435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899;p22"/>
              <p:cNvSpPr/>
              <p:nvPr/>
            </p:nvSpPr>
            <p:spPr>
              <a:xfrm>
                <a:off x="1655100" y="2076413"/>
                <a:ext cx="311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672" fill="none" extrusionOk="0">
                    <a:moveTo>
                      <a:pt x="1" y="1672"/>
                    </a:moveTo>
                    <a:lnTo>
                      <a:pt x="1" y="0"/>
                    </a:lnTo>
                    <a:lnTo>
                      <a:pt x="1247" y="0"/>
                    </a:lnTo>
                    <a:lnTo>
                      <a:pt x="1247" y="1672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900;p22"/>
              <p:cNvSpPr/>
              <p:nvPr/>
            </p:nvSpPr>
            <p:spPr>
              <a:xfrm>
                <a:off x="1593550" y="1954063"/>
                <a:ext cx="155800" cy="78300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3132" fill="none" extrusionOk="0">
                    <a:moveTo>
                      <a:pt x="912" y="3131"/>
                    </a:moveTo>
                    <a:lnTo>
                      <a:pt x="1" y="3131"/>
                    </a:lnTo>
                    <a:lnTo>
                      <a:pt x="3101" y="1"/>
                    </a:lnTo>
                    <a:lnTo>
                      <a:pt x="6232" y="3131"/>
                    </a:lnTo>
                    <a:lnTo>
                      <a:pt x="5259" y="3131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4" name="Google Shape;901;p22"/>
            <p:cNvGrpSpPr/>
            <p:nvPr/>
          </p:nvGrpSpPr>
          <p:grpSpPr>
            <a:xfrm>
              <a:off x="1320134" y="1686128"/>
              <a:ext cx="130268" cy="129950"/>
              <a:chOff x="1609500" y="1686588"/>
              <a:chExt cx="123900" cy="129950"/>
            </a:xfrm>
          </p:grpSpPr>
          <p:sp>
            <p:nvSpPr>
              <p:cNvPr id="582" name="Google Shape;902;p22"/>
              <p:cNvSpPr/>
              <p:nvPr/>
            </p:nvSpPr>
            <p:spPr>
              <a:xfrm>
                <a:off x="1630775" y="1686588"/>
                <a:ext cx="71475" cy="71450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58" fill="none" extrusionOk="0">
                    <a:moveTo>
                      <a:pt x="2858" y="1216"/>
                    </a:moveTo>
                    <a:cubicBezTo>
                      <a:pt x="2858" y="2310"/>
                      <a:pt x="1521" y="2857"/>
                      <a:pt x="761" y="2098"/>
                    </a:cubicBezTo>
                    <a:cubicBezTo>
                      <a:pt x="1" y="1307"/>
                      <a:pt x="518" y="0"/>
                      <a:pt x="1642" y="0"/>
                    </a:cubicBezTo>
                    <a:cubicBezTo>
                      <a:pt x="2311" y="0"/>
                      <a:pt x="2858" y="547"/>
                      <a:pt x="2858" y="121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903;p22"/>
              <p:cNvSpPr/>
              <p:nvPr/>
            </p:nvSpPr>
            <p:spPr>
              <a:xfrm>
                <a:off x="1609500" y="1737488"/>
                <a:ext cx="1239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3162" fill="none" extrusionOk="0">
                    <a:moveTo>
                      <a:pt x="3344" y="62"/>
                    </a:moveTo>
                    <a:cubicBezTo>
                      <a:pt x="4013" y="366"/>
                      <a:pt x="4530" y="913"/>
                      <a:pt x="4803" y="1581"/>
                    </a:cubicBezTo>
                    <a:cubicBezTo>
                      <a:pt x="4955" y="1946"/>
                      <a:pt x="4803" y="2372"/>
                      <a:pt x="4439" y="2554"/>
                    </a:cubicBezTo>
                    <a:cubicBezTo>
                      <a:pt x="3192" y="3162"/>
                      <a:pt x="1733" y="3162"/>
                      <a:pt x="487" y="2524"/>
                    </a:cubicBezTo>
                    <a:cubicBezTo>
                      <a:pt x="153" y="2341"/>
                      <a:pt x="1" y="1946"/>
                      <a:pt x="122" y="1581"/>
                    </a:cubicBezTo>
                    <a:lnTo>
                      <a:pt x="153" y="1521"/>
                    </a:lnTo>
                    <a:cubicBezTo>
                      <a:pt x="457" y="882"/>
                      <a:pt x="943" y="366"/>
                      <a:pt x="1521" y="1"/>
                    </a:cubicBezTo>
                    <a:cubicBezTo>
                      <a:pt x="1794" y="244"/>
                      <a:pt x="2129" y="396"/>
                      <a:pt x="2493" y="396"/>
                    </a:cubicBezTo>
                    <a:cubicBezTo>
                      <a:pt x="2797" y="426"/>
                      <a:pt x="3132" y="274"/>
                      <a:pt x="3344" y="6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5" name="Google Shape;904;p22"/>
            <p:cNvSpPr/>
            <p:nvPr/>
          </p:nvSpPr>
          <p:spPr>
            <a:xfrm>
              <a:off x="1273794" y="2985847"/>
              <a:ext cx="221346" cy="197600"/>
            </a:xfrm>
            <a:custGeom>
              <a:avLst/>
              <a:gdLst/>
              <a:ahLst/>
              <a:cxnLst/>
              <a:rect l="l" t="t" r="r" b="b"/>
              <a:pathLst>
                <a:path w="8421" h="7904" fill="none" extrusionOk="0">
                  <a:moveTo>
                    <a:pt x="4560" y="304"/>
                  </a:moveTo>
                  <a:lnTo>
                    <a:pt x="5290" y="2523"/>
                  </a:lnTo>
                  <a:cubicBezTo>
                    <a:pt x="5320" y="2675"/>
                    <a:pt x="5472" y="2766"/>
                    <a:pt x="5594" y="2766"/>
                  </a:cubicBezTo>
                  <a:lnTo>
                    <a:pt x="7934" y="2766"/>
                  </a:lnTo>
                  <a:cubicBezTo>
                    <a:pt x="8269" y="2766"/>
                    <a:pt x="8420" y="3192"/>
                    <a:pt x="8147" y="3374"/>
                  </a:cubicBezTo>
                  <a:lnTo>
                    <a:pt x="6232" y="4742"/>
                  </a:lnTo>
                  <a:cubicBezTo>
                    <a:pt x="6110" y="4833"/>
                    <a:pt x="6080" y="4985"/>
                    <a:pt x="6110" y="5137"/>
                  </a:cubicBezTo>
                  <a:lnTo>
                    <a:pt x="6840" y="7356"/>
                  </a:lnTo>
                  <a:cubicBezTo>
                    <a:pt x="6931" y="7660"/>
                    <a:pt x="6566" y="7903"/>
                    <a:pt x="6323" y="7721"/>
                  </a:cubicBezTo>
                  <a:lnTo>
                    <a:pt x="4408" y="6353"/>
                  </a:lnTo>
                  <a:cubicBezTo>
                    <a:pt x="4287" y="6262"/>
                    <a:pt x="4135" y="6262"/>
                    <a:pt x="4013" y="6353"/>
                  </a:cubicBezTo>
                  <a:lnTo>
                    <a:pt x="2098" y="7721"/>
                  </a:lnTo>
                  <a:cubicBezTo>
                    <a:pt x="1855" y="7903"/>
                    <a:pt x="1490" y="7660"/>
                    <a:pt x="1581" y="7356"/>
                  </a:cubicBezTo>
                  <a:lnTo>
                    <a:pt x="2311" y="5137"/>
                  </a:lnTo>
                  <a:cubicBezTo>
                    <a:pt x="2341" y="4985"/>
                    <a:pt x="2311" y="4833"/>
                    <a:pt x="2189" y="4742"/>
                  </a:cubicBezTo>
                  <a:lnTo>
                    <a:pt x="274" y="3374"/>
                  </a:lnTo>
                  <a:cubicBezTo>
                    <a:pt x="1" y="3192"/>
                    <a:pt x="153" y="2766"/>
                    <a:pt x="487" y="2766"/>
                  </a:cubicBezTo>
                  <a:lnTo>
                    <a:pt x="2888" y="2766"/>
                  </a:lnTo>
                  <a:cubicBezTo>
                    <a:pt x="3010" y="2766"/>
                    <a:pt x="3162" y="2675"/>
                    <a:pt x="3192" y="2523"/>
                  </a:cubicBezTo>
                  <a:lnTo>
                    <a:pt x="3922" y="304"/>
                  </a:lnTo>
                  <a:cubicBezTo>
                    <a:pt x="4013" y="0"/>
                    <a:pt x="4469" y="0"/>
                    <a:pt x="4560" y="30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6" name="Google Shape;905;p22"/>
            <p:cNvGrpSpPr/>
            <p:nvPr/>
          </p:nvGrpSpPr>
          <p:grpSpPr>
            <a:xfrm>
              <a:off x="1296005" y="2672403"/>
              <a:ext cx="189357" cy="180125"/>
              <a:chOff x="1586550" y="2570338"/>
              <a:chExt cx="180100" cy="180125"/>
            </a:xfrm>
          </p:grpSpPr>
          <p:sp>
            <p:nvSpPr>
              <p:cNvPr id="558" name="Google Shape;906;p22"/>
              <p:cNvSpPr/>
              <p:nvPr/>
            </p:nvSpPr>
            <p:spPr>
              <a:xfrm>
                <a:off x="1586550" y="2570338"/>
                <a:ext cx="180100" cy="180125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7205" fill="none" extrusionOk="0">
                    <a:moveTo>
                      <a:pt x="7204" y="3617"/>
                    </a:moveTo>
                    <a:cubicBezTo>
                      <a:pt x="7204" y="5593"/>
                      <a:pt x="5593" y="7204"/>
                      <a:pt x="3617" y="7204"/>
                    </a:cubicBezTo>
                    <a:cubicBezTo>
                      <a:pt x="1611" y="7204"/>
                      <a:pt x="0" y="5593"/>
                      <a:pt x="0" y="3617"/>
                    </a:cubicBezTo>
                    <a:cubicBezTo>
                      <a:pt x="0" y="1611"/>
                      <a:pt x="1611" y="0"/>
                      <a:pt x="3617" y="0"/>
                    </a:cubicBezTo>
                    <a:cubicBezTo>
                      <a:pt x="5593" y="0"/>
                      <a:pt x="7204" y="1611"/>
                      <a:pt x="7204" y="3617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907;p22"/>
              <p:cNvSpPr/>
              <p:nvPr/>
            </p:nvSpPr>
            <p:spPr>
              <a:xfrm>
                <a:off x="1681525" y="2582488"/>
                <a:ext cx="2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04" fill="none" extrusionOk="0">
                    <a:moveTo>
                      <a:pt x="1" y="1"/>
                    </a:moveTo>
                    <a:lnTo>
                      <a:pt x="1" y="1004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908;p22"/>
              <p:cNvSpPr/>
              <p:nvPr/>
            </p:nvSpPr>
            <p:spPr>
              <a:xfrm>
                <a:off x="1691400" y="2586288"/>
                <a:ext cx="6100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943" fill="none" extrusionOk="0">
                    <a:moveTo>
                      <a:pt x="244" y="1"/>
                    </a:moveTo>
                    <a:lnTo>
                      <a:pt x="1" y="943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909;p22"/>
              <p:cNvSpPr/>
              <p:nvPr/>
            </p:nvSpPr>
            <p:spPr>
              <a:xfrm>
                <a:off x="1704325" y="2594638"/>
                <a:ext cx="12950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853" fill="none" extrusionOk="0">
                    <a:moveTo>
                      <a:pt x="517" y="1"/>
                    </a:moveTo>
                    <a:lnTo>
                      <a:pt x="1" y="852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910;p22"/>
              <p:cNvSpPr/>
              <p:nvPr/>
            </p:nvSpPr>
            <p:spPr>
              <a:xfrm>
                <a:off x="1715725" y="2608338"/>
                <a:ext cx="18250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730" h="669" fill="none" extrusionOk="0">
                    <a:moveTo>
                      <a:pt x="730" y="0"/>
                    </a:moveTo>
                    <a:lnTo>
                      <a:pt x="0" y="669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911;p22"/>
              <p:cNvSpPr/>
              <p:nvPr/>
            </p:nvSpPr>
            <p:spPr>
              <a:xfrm>
                <a:off x="1724075" y="2626563"/>
                <a:ext cx="22075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427" fill="none" extrusionOk="0">
                    <a:moveTo>
                      <a:pt x="882" y="1"/>
                    </a:moveTo>
                    <a:lnTo>
                      <a:pt x="1" y="426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912;p22"/>
              <p:cNvSpPr/>
              <p:nvPr/>
            </p:nvSpPr>
            <p:spPr>
              <a:xfrm>
                <a:off x="1728650" y="2647088"/>
                <a:ext cx="24325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153" fill="none" extrusionOk="0">
                    <a:moveTo>
                      <a:pt x="973" y="0"/>
                    </a:moveTo>
                    <a:lnTo>
                      <a:pt x="0" y="152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913;p22"/>
              <p:cNvSpPr/>
              <p:nvPr/>
            </p:nvSpPr>
            <p:spPr>
              <a:xfrm>
                <a:off x="1729400" y="2666088"/>
                <a:ext cx="24350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92" fill="none" extrusionOk="0">
                    <a:moveTo>
                      <a:pt x="973" y="91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914;p22"/>
              <p:cNvSpPr/>
              <p:nvPr/>
            </p:nvSpPr>
            <p:spPr>
              <a:xfrm>
                <a:off x="1725600" y="2679763"/>
                <a:ext cx="2282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366" fill="none" extrusionOk="0">
                    <a:moveTo>
                      <a:pt x="912" y="365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915;p22"/>
              <p:cNvSpPr/>
              <p:nvPr/>
            </p:nvSpPr>
            <p:spPr>
              <a:xfrm>
                <a:off x="1718775" y="2692688"/>
                <a:ext cx="1977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08" fill="none" extrusionOk="0">
                    <a:moveTo>
                      <a:pt x="790" y="608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916;p22"/>
              <p:cNvSpPr/>
              <p:nvPr/>
            </p:nvSpPr>
            <p:spPr>
              <a:xfrm>
                <a:off x="1708125" y="2703313"/>
                <a:ext cx="14475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791" fill="none" extrusionOk="0">
                    <a:moveTo>
                      <a:pt x="578" y="79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917;p22"/>
              <p:cNvSpPr/>
              <p:nvPr/>
            </p:nvSpPr>
            <p:spPr>
              <a:xfrm>
                <a:off x="1695200" y="2710163"/>
                <a:ext cx="8400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912" fill="none" extrusionOk="0">
                    <a:moveTo>
                      <a:pt x="335" y="912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918;p22"/>
              <p:cNvSpPr/>
              <p:nvPr/>
            </p:nvSpPr>
            <p:spPr>
              <a:xfrm>
                <a:off x="1680775" y="2713188"/>
                <a:ext cx="230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92" h="1004" fill="none" extrusionOk="0">
                    <a:moveTo>
                      <a:pt x="91" y="1004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919;p22"/>
              <p:cNvSpPr/>
              <p:nvPr/>
            </p:nvSpPr>
            <p:spPr>
              <a:xfrm>
                <a:off x="1661775" y="2712438"/>
                <a:ext cx="4575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183" h="973" fill="none" extrusionOk="0">
                    <a:moveTo>
                      <a:pt x="0" y="973"/>
                    </a:moveTo>
                    <a:lnTo>
                      <a:pt x="183" y="0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920;p22"/>
              <p:cNvSpPr/>
              <p:nvPr/>
            </p:nvSpPr>
            <p:spPr>
              <a:xfrm>
                <a:off x="1641250" y="2707863"/>
                <a:ext cx="11425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883" fill="none" extrusionOk="0">
                    <a:moveTo>
                      <a:pt x="1" y="882"/>
                    </a:moveTo>
                    <a:lnTo>
                      <a:pt x="457" y="1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921;p22"/>
              <p:cNvSpPr/>
              <p:nvPr/>
            </p:nvSpPr>
            <p:spPr>
              <a:xfrm>
                <a:off x="1623775" y="2698763"/>
                <a:ext cx="1675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670" h="730" fill="none" extrusionOk="0">
                    <a:moveTo>
                      <a:pt x="1" y="730"/>
                    </a:moveTo>
                    <a:lnTo>
                      <a:pt x="669" y="0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922;p22"/>
              <p:cNvSpPr/>
              <p:nvPr/>
            </p:nvSpPr>
            <p:spPr>
              <a:xfrm>
                <a:off x="1610100" y="2688113"/>
                <a:ext cx="2130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852" h="487" fill="none" extrusionOk="0">
                    <a:moveTo>
                      <a:pt x="0" y="487"/>
                    </a:moveTo>
                    <a:lnTo>
                      <a:pt x="852" y="1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923;p22"/>
              <p:cNvSpPr/>
              <p:nvPr/>
            </p:nvSpPr>
            <p:spPr>
              <a:xfrm>
                <a:off x="1601750" y="2674438"/>
                <a:ext cx="23575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943" h="244" fill="none" extrusionOk="0">
                    <a:moveTo>
                      <a:pt x="0" y="244"/>
                    </a:moveTo>
                    <a:lnTo>
                      <a:pt x="942" y="1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924;p22"/>
              <p:cNvSpPr/>
              <p:nvPr/>
            </p:nvSpPr>
            <p:spPr>
              <a:xfrm>
                <a:off x="1598700" y="2659238"/>
                <a:ext cx="2510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32" fill="none" extrusionOk="0">
                    <a:moveTo>
                      <a:pt x="1" y="1"/>
                    </a:moveTo>
                    <a:lnTo>
                      <a:pt x="1004" y="31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925;p22"/>
              <p:cNvSpPr/>
              <p:nvPr/>
            </p:nvSpPr>
            <p:spPr>
              <a:xfrm>
                <a:off x="1602500" y="2637963"/>
                <a:ext cx="2357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05" fill="none" extrusionOk="0">
                    <a:moveTo>
                      <a:pt x="0" y="1"/>
                    </a:moveTo>
                    <a:lnTo>
                      <a:pt x="943" y="304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926;p22"/>
              <p:cNvSpPr/>
              <p:nvPr/>
            </p:nvSpPr>
            <p:spPr>
              <a:xfrm>
                <a:off x="1611625" y="2618963"/>
                <a:ext cx="2052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518" fill="none" extrusionOk="0">
                    <a:moveTo>
                      <a:pt x="0" y="1"/>
                    </a:moveTo>
                    <a:lnTo>
                      <a:pt x="821" y="517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927;p22"/>
              <p:cNvSpPr/>
              <p:nvPr/>
            </p:nvSpPr>
            <p:spPr>
              <a:xfrm>
                <a:off x="1625300" y="2602238"/>
                <a:ext cx="16750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670" h="761" fill="none" extrusionOk="0">
                    <a:moveTo>
                      <a:pt x="0" y="1"/>
                    </a:moveTo>
                    <a:lnTo>
                      <a:pt x="669" y="761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928;p22"/>
              <p:cNvSpPr/>
              <p:nvPr/>
            </p:nvSpPr>
            <p:spPr>
              <a:xfrm>
                <a:off x="1643525" y="2590088"/>
                <a:ext cx="106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913" fill="none" extrusionOk="0">
                    <a:moveTo>
                      <a:pt x="1" y="1"/>
                    </a:moveTo>
                    <a:lnTo>
                      <a:pt x="426" y="912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929;p22"/>
              <p:cNvSpPr/>
              <p:nvPr/>
            </p:nvSpPr>
            <p:spPr>
              <a:xfrm>
                <a:off x="1664050" y="2584013"/>
                <a:ext cx="382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153" h="974" fill="none" extrusionOk="0">
                    <a:moveTo>
                      <a:pt x="1" y="0"/>
                    </a:moveTo>
                    <a:lnTo>
                      <a:pt x="153" y="973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7" name="Google Shape;930;p22"/>
            <p:cNvGrpSpPr/>
            <p:nvPr/>
          </p:nvGrpSpPr>
          <p:grpSpPr>
            <a:xfrm>
              <a:off x="1251425" y="3316778"/>
              <a:ext cx="267686" cy="140600"/>
              <a:chOff x="1544150" y="3198013"/>
              <a:chExt cx="254600" cy="140600"/>
            </a:xfrm>
          </p:grpSpPr>
          <p:sp>
            <p:nvSpPr>
              <p:cNvPr id="556" name="Google Shape;931;p22"/>
              <p:cNvSpPr/>
              <p:nvPr/>
            </p:nvSpPr>
            <p:spPr>
              <a:xfrm>
                <a:off x="1544150" y="3198013"/>
                <a:ext cx="212050" cy="109450"/>
              </a:xfrm>
              <a:custGeom>
                <a:avLst/>
                <a:gdLst/>
                <a:ahLst/>
                <a:cxnLst/>
                <a:rect l="l" t="t" r="r" b="b"/>
                <a:pathLst>
                  <a:path w="8482" h="4378" fill="none" extrusionOk="0">
                    <a:moveTo>
                      <a:pt x="1156" y="0"/>
                    </a:moveTo>
                    <a:lnTo>
                      <a:pt x="7326" y="0"/>
                    </a:lnTo>
                    <a:cubicBezTo>
                      <a:pt x="7964" y="0"/>
                      <a:pt x="8481" y="517"/>
                      <a:pt x="8481" y="1155"/>
                    </a:cubicBezTo>
                    <a:lnTo>
                      <a:pt x="8481" y="3222"/>
                    </a:lnTo>
                    <a:cubicBezTo>
                      <a:pt x="8481" y="3860"/>
                      <a:pt x="7964" y="4377"/>
                      <a:pt x="7326" y="4377"/>
                    </a:cubicBezTo>
                    <a:lnTo>
                      <a:pt x="1156" y="4377"/>
                    </a:lnTo>
                    <a:cubicBezTo>
                      <a:pt x="518" y="4377"/>
                      <a:pt x="1" y="3860"/>
                      <a:pt x="1" y="3222"/>
                    </a:cubicBezTo>
                    <a:lnTo>
                      <a:pt x="1" y="1155"/>
                    </a:lnTo>
                    <a:cubicBezTo>
                      <a:pt x="1" y="517"/>
                      <a:pt x="518" y="0"/>
                      <a:pt x="1156" y="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932;p22"/>
              <p:cNvSpPr/>
              <p:nvPr/>
            </p:nvSpPr>
            <p:spPr>
              <a:xfrm>
                <a:off x="1586700" y="3229163"/>
                <a:ext cx="212050" cy="109450"/>
              </a:xfrm>
              <a:custGeom>
                <a:avLst/>
                <a:gdLst/>
                <a:ahLst/>
                <a:cxnLst/>
                <a:rect l="l" t="t" r="r" b="b"/>
                <a:pathLst>
                  <a:path w="8482" h="4378" fill="none" extrusionOk="0">
                    <a:moveTo>
                      <a:pt x="730" y="0"/>
                    </a:moveTo>
                    <a:lnTo>
                      <a:pt x="7752" y="0"/>
                    </a:lnTo>
                    <a:cubicBezTo>
                      <a:pt x="8147" y="0"/>
                      <a:pt x="8481" y="335"/>
                      <a:pt x="8481" y="760"/>
                    </a:cubicBezTo>
                    <a:lnTo>
                      <a:pt x="8481" y="3617"/>
                    </a:lnTo>
                    <a:cubicBezTo>
                      <a:pt x="8481" y="4043"/>
                      <a:pt x="8147" y="4377"/>
                      <a:pt x="7752" y="4377"/>
                    </a:cubicBezTo>
                    <a:lnTo>
                      <a:pt x="730" y="4377"/>
                    </a:lnTo>
                    <a:cubicBezTo>
                      <a:pt x="335" y="4377"/>
                      <a:pt x="1" y="4043"/>
                      <a:pt x="1" y="3617"/>
                    </a:cubicBezTo>
                    <a:lnTo>
                      <a:pt x="1" y="760"/>
                    </a:lnTo>
                    <a:cubicBezTo>
                      <a:pt x="1" y="335"/>
                      <a:pt x="335" y="0"/>
                      <a:pt x="730" y="0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" name="Google Shape;933;p22"/>
            <p:cNvGrpSpPr/>
            <p:nvPr/>
          </p:nvGrpSpPr>
          <p:grpSpPr>
            <a:xfrm>
              <a:off x="1066064" y="2246636"/>
              <a:ext cx="738267" cy="292575"/>
              <a:chOff x="1066064" y="2114578"/>
              <a:chExt cx="738267" cy="292575"/>
            </a:xfrm>
          </p:grpSpPr>
          <p:sp>
            <p:nvSpPr>
              <p:cNvPr id="549" name="Google Shape;934;p22"/>
              <p:cNvSpPr/>
              <p:nvPr/>
            </p:nvSpPr>
            <p:spPr>
              <a:xfrm>
                <a:off x="1066064" y="2114578"/>
                <a:ext cx="738267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28087" h="11703" extrusionOk="0">
                    <a:moveTo>
                      <a:pt x="1" y="0"/>
                    </a:moveTo>
                    <a:lnTo>
                      <a:pt x="1" y="11703"/>
                    </a:lnTo>
                    <a:lnTo>
                      <a:pt x="28087" y="11703"/>
                    </a:lnTo>
                    <a:lnTo>
                      <a:pt x="2808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0" name="Google Shape;935;p22"/>
              <p:cNvGrpSpPr/>
              <p:nvPr/>
            </p:nvGrpSpPr>
            <p:grpSpPr>
              <a:xfrm>
                <a:off x="1304153" y="2176128"/>
                <a:ext cx="163020" cy="186200"/>
                <a:chOff x="1594300" y="2264863"/>
                <a:chExt cx="155050" cy="186200"/>
              </a:xfrm>
            </p:grpSpPr>
            <p:sp>
              <p:nvSpPr>
                <p:cNvPr id="551" name="Google Shape;936;p22"/>
                <p:cNvSpPr/>
                <p:nvPr/>
              </p:nvSpPr>
              <p:spPr>
                <a:xfrm>
                  <a:off x="1620150" y="2319563"/>
                  <a:ext cx="31925" cy="10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4317" fill="none" extrusionOk="0">
                      <a:moveTo>
                        <a:pt x="0" y="1"/>
                      </a:moveTo>
                      <a:lnTo>
                        <a:pt x="1277" y="1"/>
                      </a:lnTo>
                      <a:lnTo>
                        <a:pt x="1277" y="4317"/>
                      </a:lnTo>
                      <a:lnTo>
                        <a:pt x="0" y="4317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937;p22"/>
                <p:cNvSpPr/>
                <p:nvPr/>
              </p:nvSpPr>
              <p:spPr>
                <a:xfrm>
                  <a:off x="1716650" y="2390988"/>
                  <a:ext cx="32700" cy="3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1460" fill="none" extrusionOk="0">
                      <a:moveTo>
                        <a:pt x="1" y="1"/>
                      </a:moveTo>
                      <a:lnTo>
                        <a:pt x="1308" y="1"/>
                      </a:lnTo>
                      <a:lnTo>
                        <a:pt x="1308" y="1460"/>
                      </a:lnTo>
                      <a:lnTo>
                        <a:pt x="1" y="146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938;p22"/>
                <p:cNvSpPr/>
                <p:nvPr/>
              </p:nvSpPr>
              <p:spPr>
                <a:xfrm>
                  <a:off x="1652050" y="2359838"/>
                  <a:ext cx="32725" cy="6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2706" fill="none" extrusionOk="0">
                      <a:moveTo>
                        <a:pt x="1" y="1"/>
                      </a:moveTo>
                      <a:lnTo>
                        <a:pt x="1308" y="1"/>
                      </a:lnTo>
                      <a:lnTo>
                        <a:pt x="1308" y="2706"/>
                      </a:lnTo>
                      <a:lnTo>
                        <a:pt x="1" y="270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939;p22"/>
                <p:cNvSpPr/>
                <p:nvPr/>
              </p:nvSpPr>
              <p:spPr>
                <a:xfrm>
                  <a:off x="1684750" y="2274738"/>
                  <a:ext cx="31925" cy="15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" h="6110" fill="none" extrusionOk="0">
                      <a:moveTo>
                        <a:pt x="0" y="0"/>
                      </a:moveTo>
                      <a:lnTo>
                        <a:pt x="1277" y="0"/>
                      </a:lnTo>
                      <a:lnTo>
                        <a:pt x="1277" y="6110"/>
                      </a:lnTo>
                      <a:lnTo>
                        <a:pt x="0" y="611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940;p22"/>
                <p:cNvSpPr/>
                <p:nvPr/>
              </p:nvSpPr>
              <p:spPr>
                <a:xfrm>
                  <a:off x="1594300" y="2264863"/>
                  <a:ext cx="152025" cy="18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1" h="7448" fill="none" extrusionOk="0">
                      <a:moveTo>
                        <a:pt x="1" y="0"/>
                      </a:moveTo>
                      <a:lnTo>
                        <a:pt x="1" y="7447"/>
                      </a:lnTo>
                      <a:lnTo>
                        <a:pt x="6080" y="7447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8" name="Google Shape;989;p22"/>
          <p:cNvGrpSpPr/>
          <p:nvPr/>
        </p:nvGrpSpPr>
        <p:grpSpPr>
          <a:xfrm>
            <a:off x="1481889" y="2371275"/>
            <a:ext cx="2031750" cy="2085676"/>
            <a:chOff x="5080188" y="927900"/>
            <a:chExt cx="961200" cy="961200"/>
          </a:xfrm>
        </p:grpSpPr>
        <p:sp>
          <p:nvSpPr>
            <p:cNvPr id="639" name="Google Shape;990;p22"/>
            <p:cNvSpPr/>
            <p:nvPr/>
          </p:nvSpPr>
          <p:spPr>
            <a:xfrm>
              <a:off x="5201900" y="1050116"/>
              <a:ext cx="716700" cy="716700"/>
            </a:xfrm>
            <a:prstGeom prst="donut">
              <a:avLst>
                <a:gd name="adj" fmla="val 4716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991;p22"/>
            <p:cNvSpPr/>
            <p:nvPr/>
          </p:nvSpPr>
          <p:spPr>
            <a:xfrm>
              <a:off x="5269594" y="1117818"/>
              <a:ext cx="581100" cy="581100"/>
            </a:xfrm>
            <a:prstGeom prst="donut">
              <a:avLst>
                <a:gd name="adj" fmla="val 5814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992;p22"/>
            <p:cNvSpPr/>
            <p:nvPr/>
          </p:nvSpPr>
          <p:spPr>
            <a:xfrm>
              <a:off x="5339279" y="1187526"/>
              <a:ext cx="441900" cy="441600"/>
            </a:xfrm>
            <a:prstGeom prst="donut">
              <a:avLst>
                <a:gd name="adj" fmla="val 764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993;p22"/>
            <p:cNvSpPr/>
            <p:nvPr/>
          </p:nvSpPr>
          <p:spPr>
            <a:xfrm>
              <a:off x="5414892" y="1263155"/>
              <a:ext cx="290700" cy="290700"/>
            </a:xfrm>
            <a:prstGeom prst="donut">
              <a:avLst>
                <a:gd name="adj" fmla="val 10182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994;p22"/>
            <p:cNvSpPr/>
            <p:nvPr/>
          </p:nvSpPr>
          <p:spPr>
            <a:xfrm rot="-3809958">
              <a:off x="5202435" y="1050148"/>
              <a:ext cx="716705" cy="716705"/>
            </a:xfrm>
            <a:prstGeom prst="blockArc">
              <a:avLst>
                <a:gd name="adj1" fmla="val 5266439"/>
                <a:gd name="adj2" fmla="val 19995741"/>
                <a:gd name="adj3" fmla="val 469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995;p22"/>
            <p:cNvSpPr/>
            <p:nvPr/>
          </p:nvSpPr>
          <p:spPr>
            <a:xfrm rot="-3906059">
              <a:off x="5269616" y="1117617"/>
              <a:ext cx="581445" cy="581445"/>
            </a:xfrm>
            <a:prstGeom prst="blockArc">
              <a:avLst>
                <a:gd name="adj1" fmla="val 7196050"/>
                <a:gd name="adj2" fmla="val 20095411"/>
                <a:gd name="adj3" fmla="val 58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996;p22"/>
            <p:cNvSpPr/>
            <p:nvPr/>
          </p:nvSpPr>
          <p:spPr>
            <a:xfrm rot="-4222340">
              <a:off x="5339825" y="1187386"/>
              <a:ext cx="442087" cy="442087"/>
            </a:xfrm>
            <a:prstGeom prst="blockArc">
              <a:avLst>
                <a:gd name="adj1" fmla="val 9568572"/>
                <a:gd name="adj2" fmla="val 20414899"/>
                <a:gd name="adj3" fmla="val 768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997;p22"/>
            <p:cNvSpPr/>
            <p:nvPr/>
          </p:nvSpPr>
          <p:spPr>
            <a:xfrm rot="-4538880">
              <a:off x="5414922" y="1262925"/>
              <a:ext cx="290465" cy="290465"/>
            </a:xfrm>
            <a:prstGeom prst="blockArc">
              <a:avLst>
                <a:gd name="adj1" fmla="val 4393774"/>
                <a:gd name="adj2" fmla="val 20700625"/>
                <a:gd name="adj3" fmla="val 1015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16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239"/>
            <a:ext cx="2556164" cy="63476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" r="2065"/>
          <a:stretch/>
        </p:blipFill>
        <p:spPr>
          <a:xfrm>
            <a:off x="5798127" y="227590"/>
            <a:ext cx="3106881" cy="211730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17" name="TextBox 16"/>
          <p:cNvSpPr txBox="1"/>
          <p:nvPr/>
        </p:nvSpPr>
        <p:spPr>
          <a:xfrm>
            <a:off x="5839689" y="2628549"/>
            <a:ext cx="302375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r>
              <a:rPr lang="en-US" sz="1200" smtClean="0"/>
              <a:t>Tổng doanh thu của từng loại dịch vụ chia theo từng khu vực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smtClean="0"/>
              <a:t>Loại dịch vụ mang lại doanh thu cao nhất: </a:t>
            </a:r>
          </a:p>
          <a:p>
            <a:pPr marL="519113" indent="-176213">
              <a:buFont typeface="Wingdings" panose="05000000000000000000" pitchFamily="2" charset="2"/>
              <a:buChar char="Ø"/>
            </a:pPr>
            <a:r>
              <a:rPr lang="en-US" sz="1200" smtClean="0"/>
              <a:t>Americas</a:t>
            </a:r>
          </a:p>
          <a:p>
            <a:pPr marL="342900"/>
            <a:r>
              <a:rPr lang="en-US" sz="1200" smtClean="0">
                <a:solidFill>
                  <a:srgbClr val="FF0000"/>
                </a:solidFill>
              </a:rPr>
              <a:t>Strategy </a:t>
            </a:r>
            <a:r>
              <a:rPr lang="en-US" sz="1200">
                <a:solidFill>
                  <a:srgbClr val="FF0000"/>
                </a:solidFill>
              </a:rPr>
              <a:t>Consulting	</a:t>
            </a:r>
            <a:r>
              <a:rPr lang="en-US" sz="1200">
                <a:solidFill>
                  <a:srgbClr val="00B050"/>
                </a:solidFill>
              </a:rPr>
              <a:t>10110900.00</a:t>
            </a:r>
          </a:p>
          <a:p>
            <a:pPr marL="519113" indent="-176213">
              <a:buFont typeface="Wingdings" panose="05000000000000000000" pitchFamily="2" charset="2"/>
              <a:buChar char="Ø"/>
            </a:pPr>
            <a:r>
              <a:rPr lang="en-US" sz="1200"/>
              <a:t>APAC	</a:t>
            </a:r>
            <a:endParaRPr lang="en-US" sz="1200" smtClean="0"/>
          </a:p>
          <a:p>
            <a:pPr marL="342900"/>
            <a:r>
              <a:rPr lang="en-US" sz="1200">
                <a:solidFill>
                  <a:srgbClr val="FF0000"/>
                </a:solidFill>
              </a:rPr>
              <a:t>Annual Tax Filing	</a:t>
            </a:r>
            <a:r>
              <a:rPr lang="en-US" sz="1200">
                <a:solidFill>
                  <a:srgbClr val="00B050"/>
                </a:solidFill>
              </a:rPr>
              <a:t>10254300.00</a:t>
            </a:r>
          </a:p>
          <a:p>
            <a:pPr marL="519113" indent="-176213">
              <a:buFont typeface="Wingdings" panose="05000000000000000000" pitchFamily="2" charset="2"/>
              <a:buChar char="Ø"/>
            </a:pPr>
            <a:r>
              <a:rPr lang="en-US" sz="1200"/>
              <a:t>EMEA	</a:t>
            </a:r>
            <a:endParaRPr lang="en-US" sz="1200" smtClean="0"/>
          </a:p>
          <a:p>
            <a:pPr marL="342900"/>
            <a:r>
              <a:rPr lang="en-US" sz="1200">
                <a:solidFill>
                  <a:srgbClr val="FF0000"/>
                </a:solidFill>
              </a:rPr>
              <a:t>Legal Consultation	</a:t>
            </a:r>
            <a:r>
              <a:rPr lang="en-US" sz="1200">
                <a:solidFill>
                  <a:srgbClr val="00B050"/>
                </a:solidFill>
              </a:rPr>
              <a:t>5027100.00</a:t>
            </a:r>
          </a:p>
          <a:p>
            <a:pPr marL="519113" indent="-176213">
              <a:buFont typeface="Wingdings" panose="05000000000000000000" pitchFamily="2" charset="2"/>
              <a:buChar char="Ø"/>
            </a:pPr>
            <a:r>
              <a:rPr lang="en-US" sz="1200" smtClean="0"/>
              <a:t>Europe</a:t>
            </a:r>
          </a:p>
          <a:p>
            <a:pPr marL="342900"/>
            <a:r>
              <a:rPr lang="en-US" sz="1200">
                <a:solidFill>
                  <a:srgbClr val="FF0000"/>
                </a:solidFill>
              </a:rPr>
              <a:t>Market Analysis	</a:t>
            </a:r>
            <a:r>
              <a:rPr lang="en-US" sz="1200" smtClean="0">
                <a:solidFill>
                  <a:srgbClr val="00B050"/>
                </a:solidFill>
              </a:rPr>
              <a:t>14907000.00</a:t>
            </a:r>
            <a:endParaRPr lang="en-US" sz="1200">
              <a:solidFill>
                <a:srgbClr val="00B050"/>
              </a:solidFill>
            </a:endParaRPr>
          </a:p>
        </p:txBody>
      </p:sp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" y="2030479"/>
            <a:ext cx="5532485" cy="251495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9" name="TextBox 18"/>
          <p:cNvSpPr txBox="1"/>
          <p:nvPr/>
        </p:nvSpPr>
        <p:spPr>
          <a:xfrm>
            <a:off x="3452748" y="269170"/>
            <a:ext cx="214498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r>
              <a:rPr lang="en-US" sz="1200" smtClean="0"/>
              <a:t>Tổng doanh thu của công ty dựa trên 4 khu vực </a:t>
            </a:r>
          </a:p>
          <a:p>
            <a:pPr marL="342900" indent="-285750">
              <a:buFont typeface="Arial"/>
              <a:buChar char="•"/>
            </a:pPr>
            <a:r>
              <a:rPr lang="en-US" sz="1200" smtClean="0"/>
              <a:t>Khu vực chiếm tỷ trọng </a:t>
            </a:r>
            <a:r>
              <a:rPr lang="en-US" sz="1200">
                <a:solidFill>
                  <a:srgbClr val="FF0000"/>
                </a:solidFill>
              </a:rPr>
              <a:t>cao nhất</a:t>
            </a:r>
            <a:r>
              <a:rPr lang="en-US" sz="1200" smtClean="0"/>
              <a:t> là </a:t>
            </a:r>
            <a:r>
              <a:rPr lang="en-US" sz="1200">
                <a:solidFill>
                  <a:srgbClr val="FF0000"/>
                </a:solidFill>
              </a:rPr>
              <a:t>Europe</a:t>
            </a:r>
            <a:r>
              <a:rPr lang="en-US" sz="1200" smtClean="0"/>
              <a:t> với </a:t>
            </a:r>
            <a:r>
              <a:rPr lang="en-US" sz="1200">
                <a:solidFill>
                  <a:srgbClr val="FF0000"/>
                </a:solidFill>
              </a:rPr>
              <a:t>37.73% (73.69M)</a:t>
            </a:r>
          </a:p>
          <a:p>
            <a:pPr marL="342900" indent="-285750">
              <a:buFont typeface="Arial"/>
              <a:buChar char="•"/>
            </a:pPr>
            <a:r>
              <a:rPr lang="en-US" sz="1200" smtClean="0"/>
              <a:t>Khu vực chiếm tỷ trọng </a:t>
            </a:r>
            <a:r>
              <a:rPr lang="en-US" sz="1200">
                <a:solidFill>
                  <a:srgbClr val="7030A0"/>
                </a:solidFill>
              </a:rPr>
              <a:t>thấp nhất </a:t>
            </a:r>
            <a:r>
              <a:rPr lang="en-US" sz="1200" smtClean="0"/>
              <a:t>là </a:t>
            </a:r>
            <a:r>
              <a:rPr lang="en-US" sz="1200">
                <a:solidFill>
                  <a:srgbClr val="7030A0"/>
                </a:solidFill>
              </a:rPr>
              <a:t>EMEA </a:t>
            </a:r>
            <a:r>
              <a:rPr lang="en-US" sz="1200" smtClean="0"/>
              <a:t>với </a:t>
            </a:r>
            <a:r>
              <a:rPr lang="en-US" sz="1200">
                <a:solidFill>
                  <a:srgbClr val="7030A0"/>
                </a:solidFill>
              </a:rPr>
              <a:t>12.34% (24.1M)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4665656"/>
            <a:ext cx="553248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10000"/>
                  </a:schemeClr>
                </a:solidFill>
              </a:rPr>
              <a:t>Nhìn vào biểu đồ ta thấy tổng </a:t>
            </a:r>
            <a:r>
              <a:rPr lang="en-US" sz="1200" smtClean="0">
                <a:solidFill>
                  <a:schemeClr val="bg1">
                    <a:lumMod val="10000"/>
                  </a:schemeClr>
                </a:solidFill>
              </a:rPr>
              <a:t>doanh thu </a:t>
            </a:r>
            <a:r>
              <a:rPr lang="en-US" sz="1200">
                <a:solidFill>
                  <a:schemeClr val="bg1">
                    <a:lumMod val="10000"/>
                  </a:schemeClr>
                </a:solidFill>
              </a:rPr>
              <a:t>giữa các loại hình dịch vụ không có sự chênh lệch quá lớn</a:t>
            </a:r>
          </a:p>
        </p:txBody>
      </p:sp>
    </p:spTree>
    <p:extLst>
      <p:ext uri="{BB962C8B-B14F-4D97-AF65-F5344CB8AC3E}">
        <p14:creationId xmlns:p14="http://schemas.microsoft.com/office/powerpoint/2010/main" val="14752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" y="1931726"/>
            <a:ext cx="5543569" cy="201005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7" name="TextBox 6"/>
          <p:cNvSpPr txBox="1"/>
          <p:nvPr/>
        </p:nvSpPr>
        <p:spPr>
          <a:xfrm>
            <a:off x="3255321" y="234709"/>
            <a:ext cx="369619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10000"/>
                  </a:schemeClr>
                </a:solidFill>
              </a:rPr>
              <a:t>Tổng doanh thu công cấp dịch vụ cho các phòng ban</a:t>
            </a:r>
          </a:p>
          <a:p>
            <a:r>
              <a:rPr lang="en-US" sz="1200" smtClean="0">
                <a:solidFill>
                  <a:schemeClr val="bg1">
                    <a:lumMod val="10000"/>
                  </a:schemeClr>
                </a:solidFill>
              </a:rPr>
              <a:t>=&gt; Giữa các phòng ban </a:t>
            </a:r>
            <a:r>
              <a:rPr lang="en-US" sz="1200" smtClean="0">
                <a:solidFill>
                  <a:srgbClr val="7030A0"/>
                </a:solidFill>
              </a:rPr>
              <a:t>không có sự chênh lệch quá lớn </a:t>
            </a:r>
            <a:r>
              <a:rPr lang="en-US" sz="1200" smtClean="0">
                <a:solidFill>
                  <a:schemeClr val="bg1">
                    <a:lumMod val="10000"/>
                  </a:schemeClr>
                </a:solidFill>
              </a:rPr>
              <a:t>về doanh thu mang lại, có thể nói các phong ban </a:t>
            </a:r>
            <a:r>
              <a:rPr lang="en-US" sz="1200" smtClean="0">
                <a:solidFill>
                  <a:srgbClr val="7030A0"/>
                </a:solidFill>
              </a:rPr>
              <a:t>này đều quan trọng như nhau </a:t>
            </a:r>
            <a:r>
              <a:rPr lang="en-US" sz="1200" smtClean="0">
                <a:solidFill>
                  <a:schemeClr val="bg1">
                    <a:lumMod val="10000"/>
                  </a:schemeClr>
                </a:solidFill>
              </a:rPr>
              <a:t>để mang lại doanh thu cho công ty.</a:t>
            </a:r>
            <a:endParaRPr lang="en-US" sz="120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" y="115757"/>
            <a:ext cx="2956671" cy="162991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9" name="TextBox 8"/>
          <p:cNvSpPr txBox="1"/>
          <p:nvPr/>
        </p:nvSpPr>
        <p:spPr>
          <a:xfrm>
            <a:off x="5175" y="4046372"/>
            <a:ext cx="4810991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10000"/>
                  </a:schemeClr>
                </a:solidFill>
              </a:rPr>
              <a:t>Tỷ lệ phần trăm tăng doanh thu giữa các tháng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smtClean="0">
                <a:solidFill>
                  <a:schemeClr val="bg1">
                    <a:lumMod val="10000"/>
                  </a:schemeClr>
                </a:solidFill>
              </a:rPr>
              <a:t>Doanh thu của </a:t>
            </a:r>
            <a:r>
              <a:rPr lang="en-US" sz="1200" smtClean="0">
                <a:solidFill>
                  <a:srgbClr val="FF0000"/>
                </a:solidFill>
              </a:rPr>
              <a:t>Tháng 3 có sự tăng đột biến, </a:t>
            </a:r>
            <a:r>
              <a:rPr lang="en-US" sz="1200" smtClean="0">
                <a:solidFill>
                  <a:schemeClr val="bg1">
                    <a:lumMod val="10000"/>
                  </a:schemeClr>
                </a:solidFill>
              </a:rPr>
              <a:t>Tháng 2 (tức Quý 2) có lượng tăng trưởng thấp nhấ.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smtClean="0">
                <a:solidFill>
                  <a:schemeClr val="bg1">
                    <a:lumMod val="10000"/>
                  </a:schemeClr>
                </a:solidFill>
              </a:rPr>
              <a:t>Doanh thu Qúy 2 có tỷ lệ phần trăm tăng không cao , Qúy 3 có lượng tăng nhẹ</a:t>
            </a:r>
            <a:endParaRPr lang="en-US" sz="1200">
              <a:solidFill>
                <a:srgbClr val="FF0000"/>
              </a:solidFill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554" y="1875182"/>
            <a:ext cx="3005415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233" y="360576"/>
            <a:ext cx="3267531" cy="1076475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5" y="1964123"/>
            <a:ext cx="4552434" cy="275310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" name="TextBox 4"/>
          <p:cNvSpPr txBox="1"/>
          <p:nvPr/>
        </p:nvSpPr>
        <p:spPr>
          <a:xfrm>
            <a:off x="2992581" y="497482"/>
            <a:ext cx="1922319" cy="954107"/>
          </a:xfrm>
          <a:prstGeom prst="rect">
            <a:avLst/>
          </a:prstGeom>
          <a:noFill/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200"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US" sz="1400">
                <a:solidFill>
                  <a:srgbClr val="FF0000"/>
                </a:solidFill>
              </a:rPr>
              <a:t>Top 5 </a:t>
            </a:r>
            <a:r>
              <a:rPr lang="en-US" sz="1400" b="1"/>
              <a:t>khách hàng </a:t>
            </a:r>
            <a:r>
              <a:rPr lang="en-US" sz="1400"/>
              <a:t>có lượng giao dịch </a:t>
            </a:r>
            <a:r>
              <a:rPr lang="en-US" sz="1400">
                <a:solidFill>
                  <a:srgbClr val="FF0000"/>
                </a:solidFill>
              </a:rPr>
              <a:t>cao nhất </a:t>
            </a:r>
            <a:r>
              <a:rPr lang="en-US" sz="1400"/>
              <a:t>và số lần giao dịch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4233" y="2587336"/>
            <a:ext cx="3117273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en-US" sz="1600">
                <a:solidFill>
                  <a:srgbClr val="040404"/>
                </a:solidFill>
              </a:rPr>
              <a:t>Sự tương quan giữa số giờ dịch vụ và doanh thu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40404"/>
                </a:solidFill>
              </a:rPr>
              <a:t>Đây là mối </a:t>
            </a:r>
            <a:r>
              <a:rPr lang="en-US" sz="1600"/>
              <a:t>tương quan thuận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40404"/>
                </a:solidFill>
              </a:rPr>
              <a:t>Số giờ dịch vụ càng cao sẽ đem lại lợi nhuận càng lớn</a:t>
            </a:r>
          </a:p>
        </p:txBody>
      </p:sp>
    </p:spTree>
    <p:extLst>
      <p:ext uri="{BB962C8B-B14F-4D97-AF65-F5344CB8AC3E}">
        <p14:creationId xmlns:p14="http://schemas.microsoft.com/office/powerpoint/2010/main" val="15739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near Dashboard Infographics by Slidesgo">
  <a:themeElements>
    <a:clrScheme name="Custom 6">
      <a:dk1>
        <a:srgbClr val="7F7F7F"/>
      </a:dk1>
      <a:lt1>
        <a:srgbClr val="D6E1DB"/>
      </a:lt1>
      <a:dk2>
        <a:srgbClr val="455F51"/>
      </a:dk2>
      <a:lt2>
        <a:srgbClr val="5F5F5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658</Words>
  <Application>Microsoft Office PowerPoint</Application>
  <PresentationFormat>On-screen Show (16:9)</PresentationFormat>
  <Paragraphs>119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Fira Sans</vt:lpstr>
      <vt:lpstr>Wingdings</vt:lpstr>
      <vt:lpstr>Roboto</vt:lpstr>
      <vt:lpstr>Fira Sans Extra Condensed</vt:lpstr>
      <vt:lpstr>Fira Sans Extra Condensed Medium</vt:lpstr>
      <vt:lpstr>Symbol</vt:lpstr>
      <vt:lpstr>Arial</vt:lpstr>
      <vt:lpstr>Linear Dashboard Infographics by Slidesgo</vt:lpstr>
      <vt:lpstr>Phân tích doanh thu công ty XX năm 2023 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doanh thu công ty XX năm 2023</dc:title>
  <dc:creator>DELL</dc:creator>
  <cp:lastModifiedBy>DELL</cp:lastModifiedBy>
  <cp:revision>15</cp:revision>
  <dcterms:modified xsi:type="dcterms:W3CDTF">2024-11-03T11:48:37Z</dcterms:modified>
</cp:coreProperties>
</file>