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7" r:id="rId4"/>
    <p:sldId id="266" r:id="rId5"/>
    <p:sldId id="268" r:id="rId6"/>
    <p:sldId id="271" r:id="rId7"/>
    <p:sldId id="269" r:id="rId8"/>
    <p:sldId id="272" r:id="rId9"/>
    <p:sldId id="27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7HwJpyEJqZ4lQKfI//Tj3n69P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0C9C48-2994-4D86-BD02-FA1856D880DD}">
  <a:tblStyle styleId="{650C9C48-2994-4D86-BD02-FA1856D880D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bg>
      <p:bgPr>
        <a:solidFill>
          <a:srgbClr val="2A2D3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0" y="5784057"/>
            <a:ext cx="12192000" cy="10739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sz="4400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800100" y="613846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4000500" y="613846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8648700" y="613846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2" name="Google Shape;22;p23" descr="시계이(가) 표시된 사진&#10;&#10;자동 생성된 설명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6822" y="5781620"/>
            <a:ext cx="1662842" cy="114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9664" y="6076543"/>
            <a:ext cx="2590800" cy="48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/>
          <p:nvPr/>
        </p:nvSpPr>
        <p:spPr>
          <a:xfrm>
            <a:off x="-52754" y="-21859"/>
            <a:ext cx="12326816" cy="959705"/>
          </a:xfrm>
          <a:prstGeom prst="rect">
            <a:avLst/>
          </a:prstGeom>
          <a:solidFill>
            <a:srgbClr val="2A2D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252046" y="125414"/>
            <a:ext cx="11635154" cy="66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252046" y="1303704"/>
            <a:ext cx="11635154" cy="490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1" name="Google Shape;31;p24" descr="시계이(가) 표시된 사진&#10;&#10;자동 생성된 설명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97504" y="6132098"/>
            <a:ext cx="1137541" cy="783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3475" y="6356350"/>
            <a:ext cx="177235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ko-KR" altLang="en-US" dirty="0"/>
              <a:t>정렬 알고리즘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7E722-5F16-47B5-9A56-62221458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알고리즘이란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4AB4D-8E51-463C-87E4-AC48D3B43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원소들을 </a:t>
            </a:r>
            <a:r>
              <a:rPr lang="ko-KR" altLang="en-US"/>
              <a:t>특정 기준으로 </a:t>
            </a:r>
            <a:r>
              <a:rPr lang="ko-KR" altLang="en-US" dirty="0"/>
              <a:t>순서대로 열거하는 알고리즘</a:t>
            </a:r>
          </a:p>
        </p:txBody>
      </p:sp>
      <p:pic>
        <p:nvPicPr>
          <p:cNvPr id="5" name="그림 4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2BD0687A-E7A1-453F-9522-9966A07AE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99" y="1960666"/>
            <a:ext cx="3071802" cy="399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7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4C46D-938C-40CE-B413-8C6DFC6E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38FCB-597F-488C-B081-66D2147A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683" y="1614273"/>
            <a:ext cx="7383880" cy="42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8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5421C-902A-4AE7-B980-F41ECE07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알고리즘의 종류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DB191-A383-48CA-B5F0-9167698BF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  <a:endParaRPr lang="en-US" altLang="ko-KR" dirty="0"/>
          </a:p>
          <a:p>
            <a:r>
              <a:rPr lang="ko-KR" altLang="en-US" dirty="0"/>
              <a:t>버블 정렬</a:t>
            </a:r>
            <a:endParaRPr lang="en-US" altLang="ko-KR" dirty="0"/>
          </a:p>
          <a:p>
            <a:r>
              <a:rPr lang="ko-KR" altLang="en-US" dirty="0"/>
              <a:t>삽입 정렬</a:t>
            </a:r>
            <a:endParaRPr lang="en-US" altLang="ko-KR" dirty="0"/>
          </a:p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endParaRPr lang="en-US" altLang="ko-KR" dirty="0"/>
          </a:p>
          <a:p>
            <a:r>
              <a:rPr lang="ko-KR" altLang="en-US" dirty="0"/>
              <a:t>병합 정렬</a:t>
            </a:r>
            <a:endParaRPr lang="en-US" altLang="ko-KR" dirty="0"/>
          </a:p>
          <a:p>
            <a:r>
              <a:rPr lang="ko-KR" altLang="en-US" dirty="0"/>
              <a:t>힙 정렬 </a:t>
            </a:r>
            <a:endParaRPr lang="en-US" altLang="ko-KR" dirty="0"/>
          </a:p>
          <a:p>
            <a:r>
              <a:rPr lang="ko-KR" altLang="en-US" dirty="0"/>
              <a:t>트리 정렬</a:t>
            </a:r>
            <a:endParaRPr lang="en-US" altLang="ko-KR" dirty="0"/>
          </a:p>
          <a:p>
            <a:r>
              <a:rPr lang="ko-KR" altLang="en-US" dirty="0"/>
              <a:t>팀 정렬 등등</a:t>
            </a:r>
            <a:r>
              <a:rPr lang="en-US" altLang="ko-KR" dirty="0"/>
              <a:t>..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BF9B88E-9873-4BE4-BF16-5A913198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48" y="1579194"/>
            <a:ext cx="8443692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3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D4C8A-65FF-4AC8-9581-A375551B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</a:t>
            </a:r>
          </a:p>
        </p:txBody>
      </p:sp>
      <p:pic>
        <p:nvPicPr>
          <p:cNvPr id="5" name="그림 4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7B5EDBBF-09C3-48B2-B453-B69617B1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427" y="1167767"/>
            <a:ext cx="4243145" cy="5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02B20-D2CF-4F3C-A72B-5934B3FA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 예제 코드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C9A0664-2504-4F75-8799-F17ACAB9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30" y="1680989"/>
            <a:ext cx="11103540" cy="295059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8EFC96F-EABF-4A5A-A26D-99EA7DF6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472" y="4864230"/>
            <a:ext cx="5059056" cy="9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5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EDEC7-42AD-4813-A87F-0121FCB6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5EC56A-43CC-42B1-8F39-4AA66E0A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2" y="1490662"/>
            <a:ext cx="5105400" cy="3876675"/>
          </a:xfrm>
          <a:prstGeom prst="rect">
            <a:avLst/>
          </a:prstGeom>
        </p:spPr>
      </p:pic>
      <p:pic>
        <p:nvPicPr>
          <p:cNvPr id="13" name="그림 12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3C3656C7-8010-42CD-BE44-C9ED2FAD4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58" y="1990283"/>
            <a:ext cx="5105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6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6FC24-D029-4523-8AC0-E2C9413D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예제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2C4C367-42FC-4261-A33D-F487E5E51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6" y="1011560"/>
            <a:ext cx="5957932" cy="500466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63C2886-8A85-4770-A079-41576ECA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612" y="2937895"/>
            <a:ext cx="5059056" cy="9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9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784C6-F190-491A-8FE9-50A3F8D9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정렬 내장함수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08AA9-3013-40C5-9534-90A98EEC9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list.sort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Sorted(list)</a:t>
            </a:r>
          </a:p>
          <a:p>
            <a:endParaRPr lang="en-US" altLang="ko-KR" dirty="0"/>
          </a:p>
          <a:p>
            <a:r>
              <a:rPr lang="ko-KR" altLang="en-US" dirty="0"/>
              <a:t>파이썬 정렬 내장함수의 알고리즘은 팀 정렬</a:t>
            </a:r>
            <a:r>
              <a:rPr lang="en-US" altLang="ko-KR" dirty="0"/>
              <a:t>(Tim Sort)</a:t>
            </a:r>
          </a:p>
          <a:p>
            <a:r>
              <a:rPr lang="ko-KR" altLang="en-US" dirty="0"/>
              <a:t>팀 정렬 </a:t>
            </a:r>
            <a:r>
              <a:rPr lang="en-US" altLang="ko-KR" dirty="0"/>
              <a:t>= </a:t>
            </a:r>
            <a:r>
              <a:rPr lang="ko-KR" altLang="en-US" dirty="0"/>
              <a:t>병합 정렬 </a:t>
            </a:r>
            <a:r>
              <a:rPr lang="en-US" altLang="ko-KR" dirty="0"/>
              <a:t>+ </a:t>
            </a:r>
            <a:r>
              <a:rPr lang="ko-KR" altLang="en-US" dirty="0"/>
              <a:t>삽입 정렬</a:t>
            </a:r>
          </a:p>
        </p:txBody>
      </p:sp>
    </p:spTree>
    <p:extLst>
      <p:ext uri="{BB962C8B-B14F-4D97-AF65-F5344CB8AC3E}">
        <p14:creationId xmlns:p14="http://schemas.microsoft.com/office/powerpoint/2010/main" val="46919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74</Words>
  <Application>Microsoft Office PowerPoint</Application>
  <PresentationFormat>와이드스크린</PresentationFormat>
  <Paragraphs>23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테마</vt:lpstr>
      <vt:lpstr>정렬 알고리즘</vt:lpstr>
      <vt:lpstr>정렬 알고리즘이란</vt:lpstr>
      <vt:lpstr>시간 복잡도</vt:lpstr>
      <vt:lpstr>정렬 알고리즘의 종류</vt:lpstr>
      <vt:lpstr>삽입 정렬</vt:lpstr>
      <vt:lpstr>삽입 정렬 예제 코드</vt:lpstr>
      <vt:lpstr>퀵 정렬</vt:lpstr>
      <vt:lpstr>퀵 정렬 예제 코드</vt:lpstr>
      <vt:lpstr>파이썬 정렬 내장함수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스터디 OT</dc:title>
  <dc:creator>(소프트웨어학부)이종휘</dc:creator>
  <cp:lastModifiedBy>Benjamin Harris</cp:lastModifiedBy>
  <cp:revision>7</cp:revision>
  <dcterms:created xsi:type="dcterms:W3CDTF">2020-06-19T14:25:42Z</dcterms:created>
  <dcterms:modified xsi:type="dcterms:W3CDTF">2021-09-29T12:55:56Z</dcterms:modified>
</cp:coreProperties>
</file>