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 varScale="1">
        <p:scale>
          <a:sx n="101" d="100"/>
          <a:sy n="10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6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9C44-4544-0940-A94E-677C9F9FB219}" type="datetimeFigureOut">
              <a:rPr lang="en-US" smtClean="0"/>
              <a:t>2/23/18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65657-9856-3644-B70C-C06F1651D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672" y="914400"/>
            <a:ext cx="23317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Expressions videos set:</a:t>
            </a:r>
          </a:p>
          <a:p>
            <a:pPr marL="342900" indent="-342900">
              <a:buAutoNum type="arabicPeriod"/>
            </a:pPr>
            <a:r>
              <a:rPr lang="en-US" dirty="0" smtClean="0"/>
              <a:t>Happy</a:t>
            </a:r>
          </a:p>
          <a:p>
            <a:pPr marL="342900" indent="-342900">
              <a:buAutoNum type="arabicPeriod"/>
            </a:pPr>
            <a:r>
              <a:rPr lang="en-US" dirty="0" smtClean="0"/>
              <a:t>Sad</a:t>
            </a:r>
          </a:p>
          <a:p>
            <a:pPr marL="342900" indent="-342900">
              <a:buAutoNum type="arabicPeriod"/>
            </a:pPr>
            <a:r>
              <a:rPr lang="en-US" dirty="0" smtClean="0"/>
              <a:t>Angry</a:t>
            </a:r>
          </a:p>
          <a:p>
            <a:pPr marL="342900" indent="-342900">
              <a:buAutoNum type="arabicPeriod"/>
            </a:pPr>
            <a:r>
              <a:rPr lang="en-US" dirty="0" smtClean="0"/>
              <a:t>Fear</a:t>
            </a:r>
          </a:p>
          <a:p>
            <a:pPr marL="342900" indent="-342900">
              <a:buAutoNum type="arabicPeriod"/>
            </a:pPr>
            <a:r>
              <a:rPr lang="en-US" dirty="0" smtClean="0"/>
              <a:t>Surprise</a:t>
            </a:r>
          </a:p>
          <a:p>
            <a:pPr marL="342900" indent="-342900">
              <a:buAutoNum type="arabicPeriod"/>
            </a:pPr>
            <a:r>
              <a:rPr lang="en-US" dirty="0" smtClean="0"/>
              <a:t>Disgust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21122" y="1606896"/>
            <a:ext cx="61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Videos starts from neutral expression to desired expression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video is labeled </a:t>
            </a:r>
            <a:r>
              <a:rPr lang="en-US" dirty="0"/>
              <a:t>w</a:t>
            </a:r>
            <a:r>
              <a:rPr lang="en-US" dirty="0" smtClean="0"/>
              <a:t>ith expression index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7672" y="3452883"/>
            <a:ext cx="112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Motive: </a:t>
            </a:r>
            <a:r>
              <a:rPr lang="en-US" dirty="0" smtClean="0"/>
              <a:t>CNN -&gt; </a:t>
            </a:r>
            <a:r>
              <a:rPr lang="en-US" dirty="0" smtClean="0"/>
              <a:t>LSTM </a:t>
            </a:r>
            <a:r>
              <a:rPr lang="en-US" dirty="0"/>
              <a:t>u</a:t>
            </a:r>
            <a:r>
              <a:rPr lang="en-US" dirty="0" smtClean="0"/>
              <a:t>sing 3 conditions (E1, E2, E3 also called </a:t>
            </a:r>
            <a:r>
              <a:rPr lang="en-US" dirty="0" err="1" smtClean="0"/>
              <a:t>spatio</a:t>
            </a:r>
            <a:r>
              <a:rPr lang="en-US" dirty="0" smtClean="0"/>
              <a:t>- temporal features)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206" y="4560206"/>
            <a:ext cx="10836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Begin: Compute CNN over frames to obtain expression vector[happy, sad, angry, fear, Surprise, disgust] as f</a:t>
            </a:r>
            <a:r>
              <a:rPr lang="en-US" baseline="-25000" dirty="0"/>
              <a:t>t</a:t>
            </a:r>
            <a:r>
              <a:rPr lang="en-US" baseline="-25000" dirty="0" smtClean="0"/>
              <a:t>.</a:t>
            </a:r>
            <a:endParaRPr lang="en-US" dirty="0" smtClean="0"/>
          </a:p>
          <a:p>
            <a:r>
              <a:rPr lang="en-US" dirty="0" smtClean="0"/>
              <a:t>E1: minimizing expression sequence classification error </a:t>
            </a:r>
          </a:p>
          <a:p>
            <a:r>
              <a:rPr lang="en-US" dirty="0" smtClean="0"/>
              <a:t>E2: Minimizing the expression intensity prediction error </a:t>
            </a:r>
          </a:p>
          <a:p>
            <a:r>
              <a:rPr lang="en-US" dirty="0" smtClean="0"/>
              <a:t>E3: </a:t>
            </a:r>
            <a:r>
              <a:rPr lang="en-US" dirty="0"/>
              <a:t>clustering </a:t>
            </a:r>
            <a:r>
              <a:rPr lang="en-US" dirty="0" err="1"/>
              <a:t>spatio</a:t>
            </a:r>
            <a:r>
              <a:rPr lang="en-US" dirty="0"/>
              <a:t>-temporal features obtained at each frame, by the LSTM, into perceived expression </a:t>
            </a:r>
            <a:r>
              <a:rPr lang="en-US" dirty="0" smtClean="0"/>
              <a:t>clusters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466513" y="222238"/>
            <a:ext cx="430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Facial </a:t>
            </a:r>
            <a:r>
              <a:rPr lang="en-US" sz="2800" b="1" smtClean="0"/>
              <a:t>Emotion Recognition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67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3" y="1659466"/>
            <a:ext cx="6540500" cy="278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81983" y="2738450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Fully connect layer of CNN 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81983" y="3625180"/>
            <a:ext cx="396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Cossimilarty</a:t>
            </a:r>
            <a:r>
              <a:rPr lang="en-US" dirty="0" smtClean="0"/>
              <a:t> on output vector of CNN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1983" y="3354608"/>
            <a:ext cx="3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E1 computed </a:t>
            </a:r>
            <a:r>
              <a:rPr lang="en-US" dirty="0" err="1" smtClean="0"/>
              <a:t>spatio</a:t>
            </a:r>
            <a:r>
              <a:rPr lang="en-US" dirty="0" smtClean="0"/>
              <a:t>- temporal layer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81983" y="3953572"/>
            <a:ext cx="3959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Gradient E1 + Gradient E2 computed </a:t>
            </a:r>
          </a:p>
          <a:p>
            <a:r>
              <a:rPr lang="en-US" dirty="0" err="1" smtClean="0"/>
              <a:t>spatio</a:t>
            </a:r>
            <a:r>
              <a:rPr lang="en-US" dirty="0" smtClean="0"/>
              <a:t>-temporal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032933"/>
            <a:ext cx="10718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Considering a video from a set of videos of a particular expression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From CNN, obtain output,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t</a:t>
            </a:r>
            <a:r>
              <a:rPr lang="en-US" dirty="0" smtClean="0"/>
              <a:t> as spatial feature vector of frame, [ happy, sad, angry, fear, Surprise, disgust]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f</a:t>
            </a:r>
            <a:r>
              <a:rPr lang="en-US" baseline="-25000" dirty="0" err="1" smtClean="0"/>
              <a:t>apex</a:t>
            </a:r>
            <a:r>
              <a:rPr lang="en-US" dirty="0" smtClean="0"/>
              <a:t> is the spatial feature vector obtained from the apex frame, [ happy, sad, angry, fear, Surprise, disgust]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Compute for each frame,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F_intensity</a:t>
            </a:r>
            <a:r>
              <a:rPr lang="en-US" dirty="0" smtClean="0"/>
              <a:t> = Max-min normalize </a:t>
            </a:r>
            <a:r>
              <a:rPr lang="en-US" dirty="0" err="1" smtClean="0"/>
              <a:t>cossimilarity</a:t>
            </a:r>
            <a:r>
              <a:rPr lang="en-US" dirty="0" smtClean="0"/>
              <a:t> of </a:t>
            </a:r>
            <a:r>
              <a:rPr lang="en-US" dirty="0" smtClean="0"/>
              <a:t>till given frame </a:t>
            </a:r>
            <a:r>
              <a:rPr lang="en-US" dirty="0" smtClean="0"/>
              <a:t>of video.</a:t>
            </a:r>
          </a:p>
          <a:p>
            <a:r>
              <a:rPr lang="en-US" dirty="0" smtClean="0"/>
              <a:t>	0:less intense to 1:</a:t>
            </a:r>
            <a:r>
              <a:rPr lang="en-US" dirty="0"/>
              <a:t> </a:t>
            </a:r>
            <a:r>
              <a:rPr lang="en-US" dirty="0" smtClean="0"/>
              <a:t>High intense</a:t>
            </a:r>
          </a:p>
          <a:p>
            <a:r>
              <a:rPr lang="en-US" b="1" dirty="0" smtClean="0"/>
              <a:t>Till given frame of video,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f</a:t>
            </a:r>
            <a:r>
              <a:rPr lang="en-US" b="1" baseline="-25000" dirty="0" smtClean="0"/>
              <a:t> </a:t>
            </a:r>
            <a:r>
              <a:rPr lang="en-US" b="1" dirty="0" smtClean="0"/>
              <a:t> (</a:t>
            </a:r>
            <a:r>
              <a:rPr lang="en-US" b="1" dirty="0" err="1" smtClean="0"/>
              <a:t>spatio</a:t>
            </a:r>
            <a:r>
              <a:rPr lang="en-US" b="1" dirty="0" smtClean="0"/>
              <a:t>-temporal layer 2 )is denoted for </a:t>
            </a:r>
            <a:r>
              <a:rPr lang="en-US" b="1" dirty="0" err="1" smtClean="0"/>
              <a:t>F_intensity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(Neutral face is first ever apex frame. 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585" y="2353733"/>
            <a:ext cx="3352800" cy="863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0" y="58420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/>
              <a:t>Cossimilarity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84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973" y="191069"/>
            <a:ext cx="562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E1: minimizing expression sequence classification error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047" y="1241946"/>
            <a:ext cx="109252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Last fully connected layer before output is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[</a:t>
            </a:r>
            <a:r>
              <a:rPr lang="en-US" dirty="0" err="1" smtClean="0"/>
              <a:t>Nf</a:t>
            </a:r>
            <a:r>
              <a:rPr lang="en-US" dirty="0" smtClean="0"/>
              <a:t>  x 520 x 1]for frame f</a:t>
            </a:r>
            <a:r>
              <a:rPr lang="en-US" baseline="-25000" dirty="0" smtClean="0"/>
              <a:t>i </a:t>
            </a:r>
            <a:r>
              <a:rPr lang="en-US" dirty="0" err="1" smtClean="0"/>
              <a:t>eg</a:t>
            </a:r>
            <a:r>
              <a:rPr lang="en-US" dirty="0" smtClean="0"/>
              <a:t>: [</a:t>
            </a:r>
            <a:r>
              <a:rPr lang="en-US" dirty="0" err="1" smtClean="0"/>
              <a:t>Nf</a:t>
            </a:r>
            <a:r>
              <a:rPr lang="en-US" dirty="0" smtClean="0"/>
              <a:t>][x1, x2, x3 ,x4,</a:t>
            </a:r>
            <a:r>
              <a:rPr lang="mr-IN" dirty="0" smtClean="0"/>
              <a:t>………</a:t>
            </a:r>
            <a:r>
              <a:rPr lang="en-US" dirty="0" smtClean="0"/>
              <a:t>.,x520]</a:t>
            </a:r>
          </a:p>
          <a:p>
            <a:r>
              <a:rPr lang="en-US" dirty="0" smtClean="0"/>
              <a:t> 						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f</a:t>
            </a:r>
            <a:r>
              <a:rPr lang="en-US" dirty="0" smtClean="0"/>
              <a:t> : number of frames)</a:t>
            </a:r>
          </a:p>
          <a:p>
            <a:r>
              <a:rPr lang="en-US" dirty="0" smtClean="0"/>
              <a:t>           is probability(</a:t>
            </a:r>
            <a:r>
              <a:rPr lang="en-US" dirty="0" err="1" smtClean="0"/>
              <a:t>y</a:t>
            </a:r>
            <a:r>
              <a:rPr lang="en-US" baseline="-25000" dirty="0" err="1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) for expression class c. </a:t>
            </a:r>
          </a:p>
          <a:p>
            <a:r>
              <a:rPr lang="en-US" dirty="0" smtClean="0"/>
              <a:t>, is 1 for class c, else 0 for other class.</a:t>
            </a:r>
          </a:p>
          <a:p>
            <a:r>
              <a:rPr lang="en-US" dirty="0"/>
              <a:t>	</a:t>
            </a:r>
            <a:r>
              <a:rPr lang="en-US" dirty="0" err="1" smtClean="0"/>
              <a:t>eg</a:t>
            </a:r>
            <a:r>
              <a:rPr lang="en-US" dirty="0" smtClean="0"/>
              <a:t>: let c be happiness, we get [1,0,0,0,0,0]</a:t>
            </a:r>
          </a:p>
          <a:p>
            <a:r>
              <a:rPr lang="en-US" dirty="0" smtClean="0"/>
              <a:t>Compute,</a:t>
            </a:r>
          </a:p>
          <a:p>
            <a:endParaRPr lang="en-US" dirty="0"/>
          </a:p>
          <a:p>
            <a:r>
              <a:rPr lang="en-US" dirty="0" smtClean="0"/>
              <a:t>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get, 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for set of video till present frame  </a:t>
            </a:r>
            <a:r>
              <a:rPr lang="en-US" dirty="0" smtClean="0"/>
              <a:t>[</a:t>
            </a:r>
            <a:r>
              <a:rPr lang="en-US" dirty="0" err="1" smtClean="0"/>
              <a:t>Nf</a:t>
            </a:r>
            <a:r>
              <a:rPr lang="en-US" dirty="0"/>
              <a:t> </a:t>
            </a:r>
            <a:r>
              <a:rPr lang="en-US" dirty="0" smtClean="0"/>
              <a:t>x 512 x 1].</a:t>
            </a:r>
          </a:p>
          <a:p>
            <a:endParaRPr lang="en-US" dirty="0" smtClean="0"/>
          </a:p>
          <a:p>
            <a:r>
              <a:rPr lang="en-US" b="1" dirty="0" smtClean="0"/>
              <a:t>finally, L</a:t>
            </a:r>
            <a:r>
              <a:rPr lang="en-US" b="1" baseline="-25000" dirty="0" smtClean="0"/>
              <a:t>1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spatio</a:t>
            </a:r>
            <a:r>
              <a:rPr lang="en-US" b="1" dirty="0"/>
              <a:t>-temporal layer 1</a:t>
            </a:r>
            <a:r>
              <a:rPr lang="en-US" b="1" dirty="0" smtClean="0"/>
              <a:t>) </a:t>
            </a:r>
            <a:r>
              <a:rPr lang="en-US" b="1" dirty="0" smtClean="0"/>
              <a:t>denoted </a:t>
            </a:r>
            <a:r>
              <a:rPr lang="en-US" b="1" dirty="0" smtClean="0"/>
              <a:t>for is E1.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085" y="3390371"/>
            <a:ext cx="2717800" cy="749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48" y="1993898"/>
            <a:ext cx="622300" cy="43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32" y="2393707"/>
            <a:ext cx="4064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4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2133" y="1145113"/>
            <a:ext cx="9601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h(L1)= </a:t>
            </a:r>
            <a:r>
              <a:rPr lang="en-US" b="1" dirty="0" smtClean="0"/>
              <a:t>Get LSTM of L1(previous frames value of L1)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present frame transition to compute Fully connected layer gradient variation formula should be: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b(Fc</a:t>
            </a:r>
            <a:r>
              <a:rPr lang="en-US" dirty="0"/>
              <a:t>) and W(Fc) denote the biases and weights of the layer </a:t>
            </a:r>
            <a:r>
              <a:rPr lang="en-US" dirty="0" smtClean="0"/>
              <a:t>“Fully connected”.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mentioned earlier,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Symbol" charset="2"/>
              <a:buChar char="Þ"/>
            </a:pPr>
            <a:endParaRPr lang="en-US" dirty="0"/>
          </a:p>
          <a:p>
            <a:pPr marL="285750" indent="-285750">
              <a:buFont typeface="Symbol" charset="2"/>
              <a:buChar char="Þ"/>
            </a:pPr>
            <a:endParaRPr lang="en-US" dirty="0" smtClean="0"/>
          </a:p>
          <a:p>
            <a:pPr marL="285750" indent="-285750">
              <a:buFont typeface="Symbol" charset="2"/>
              <a:buChar char="Þ"/>
            </a:pPr>
            <a:endParaRPr lang="en-US" dirty="0"/>
          </a:p>
          <a:p>
            <a:pPr marL="285750" indent="-285750">
              <a:buFont typeface="Symbol" charset="2"/>
              <a:buChar char="Þ"/>
            </a:pPr>
            <a:endParaRPr lang="en-US" dirty="0" smtClean="0"/>
          </a:p>
          <a:p>
            <a:pPr marL="285750" indent="-285750">
              <a:buFont typeface="Symbol" charset="2"/>
              <a:buChar char="Þ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past experience of set of frames is added into present frame and let this gradient be g1.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Fc(</a:t>
            </a:r>
            <a:r>
              <a:rPr lang="en-US" b="1" dirty="0" err="1"/>
              <a:t>spatio</a:t>
            </a:r>
            <a:r>
              <a:rPr lang="en-US" b="1" dirty="0"/>
              <a:t>-temporal layer 3</a:t>
            </a:r>
            <a:r>
              <a:rPr lang="en-US" b="1" dirty="0" smtClean="0"/>
              <a:t>) </a:t>
            </a:r>
            <a:r>
              <a:rPr lang="en-US" b="1" dirty="0" smtClean="0"/>
              <a:t>output will be computed using above gradient vanishing(g1) in </a:t>
            </a:r>
            <a:r>
              <a:rPr lang="en-US" b="1" dirty="0" err="1" smtClean="0"/>
              <a:t>softmax</a:t>
            </a:r>
            <a:r>
              <a:rPr lang="en-US" b="1" dirty="0" smtClean="0"/>
              <a:t> function.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732" y="3450163"/>
            <a:ext cx="3759200" cy="176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316" y="2662764"/>
            <a:ext cx="4178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333" y="728133"/>
            <a:ext cx="553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E2: Minimizing the expression intensity prediction error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1232936"/>
            <a:ext cx="3314700" cy="92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99785"/>
            <a:ext cx="571500" cy="419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065" y="2527303"/>
            <a:ext cx="1140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:vector of predicted vector of expression intensity at each frame. (was calculated by </a:t>
            </a:r>
            <a:r>
              <a:rPr lang="en-US" dirty="0" err="1" smtClean="0"/>
              <a:t>cossimilarity</a:t>
            </a:r>
            <a:r>
              <a:rPr lang="en-US" dirty="0" smtClean="0"/>
              <a:t> of spatial </a:t>
            </a:r>
            <a:r>
              <a:rPr lang="en-US" dirty="0" smtClean="0"/>
              <a:t>vector)                                             </a:t>
            </a:r>
            <a:r>
              <a:rPr lang="en-US" dirty="0" smtClean="0"/>
              <a:t>	: vector of </a:t>
            </a:r>
            <a:r>
              <a:rPr lang="en-US" dirty="0"/>
              <a:t>expression intensity labels  </a:t>
            </a:r>
            <a:r>
              <a:rPr lang="en-US" dirty="0" smtClean="0"/>
              <a:t>of present frame</a:t>
            </a:r>
          </a:p>
          <a:p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h(L1)= </a:t>
            </a:r>
            <a:r>
              <a:rPr lang="en-US" b="1" dirty="0" smtClean="0"/>
              <a:t>Get LSTM of L1(previous frames value of L1) as did before</a:t>
            </a:r>
          </a:p>
          <a:p>
            <a:r>
              <a:rPr lang="en-US" dirty="0"/>
              <a:t>	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7" y="3702382"/>
            <a:ext cx="5778500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2888221"/>
            <a:ext cx="469900" cy="368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309" y="4120206"/>
            <a:ext cx="6667500" cy="1447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5417" y="5587387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b="1" dirty="0"/>
              <a:t>Fc(</a:t>
            </a:r>
            <a:r>
              <a:rPr lang="en-US" b="1" dirty="0" err="1"/>
              <a:t>spatio</a:t>
            </a:r>
            <a:r>
              <a:rPr lang="en-US" b="1" dirty="0"/>
              <a:t>-temporal layer 3</a:t>
            </a:r>
            <a:r>
              <a:rPr lang="en-US" b="1" dirty="0" smtClean="0"/>
              <a:t>) </a:t>
            </a:r>
            <a:r>
              <a:rPr lang="en-US" b="1" dirty="0" smtClean="0"/>
              <a:t>output will also be computed using above gradient vanishing(g2) in </a:t>
            </a:r>
            <a:r>
              <a:rPr lang="en-US" b="1" dirty="0" err="1" smtClean="0"/>
              <a:t>softmax</a:t>
            </a:r>
            <a:r>
              <a:rPr lang="en-US" b="1" dirty="0" smtClean="0"/>
              <a:t> </a:t>
            </a:r>
            <a:r>
              <a:rPr lang="en-US" b="1" dirty="0" smtClean="0"/>
              <a:t>function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/>
              <a:t>Fc(</a:t>
            </a:r>
            <a:r>
              <a:rPr lang="en-US" b="1" dirty="0" err="1"/>
              <a:t>spatio</a:t>
            </a:r>
            <a:r>
              <a:rPr lang="en-US" b="1" dirty="0"/>
              <a:t>-temporal layer 3) </a:t>
            </a:r>
            <a:r>
              <a:rPr lang="en-US" b="1" dirty="0" smtClean="0"/>
              <a:t>output is now computed </a:t>
            </a:r>
            <a:r>
              <a:rPr lang="en-US" b="1" dirty="0"/>
              <a:t>using </a:t>
            </a:r>
            <a:r>
              <a:rPr lang="en-US" b="1" dirty="0" smtClean="0"/>
              <a:t>gradient vanishing(g2 + g1) </a:t>
            </a:r>
            <a:r>
              <a:rPr lang="en-US" b="1" dirty="0"/>
              <a:t>in </a:t>
            </a:r>
            <a:r>
              <a:rPr lang="en-US" b="1" dirty="0" err="1"/>
              <a:t>softmax</a:t>
            </a:r>
            <a:r>
              <a:rPr lang="en-US" b="1" dirty="0"/>
              <a:t> </a:t>
            </a:r>
            <a:r>
              <a:rPr lang="en-US" b="1" dirty="0" smtClean="0"/>
              <a:t>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679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6983" y="294447"/>
            <a:ext cx="10890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E3: clustering </a:t>
            </a:r>
            <a:r>
              <a:rPr lang="en-US" b="1" dirty="0" err="1" smtClean="0"/>
              <a:t>spatio</a:t>
            </a:r>
            <a:r>
              <a:rPr lang="en-US" b="1" dirty="0" smtClean="0"/>
              <a:t>-temporal features obtained at each frame, by the LSTM, into perceived expression clusters. </a:t>
            </a:r>
          </a:p>
          <a:p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54667" y="1371600"/>
            <a:ext cx="106335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Frames of video are clustered into two classes </a:t>
            </a:r>
            <a:r>
              <a:rPr lang="en-US" dirty="0" smtClean="0"/>
              <a:t>using </a:t>
            </a:r>
            <a:r>
              <a:rPr lang="en-US" dirty="0" smtClean="0"/>
              <a:t>K- </a:t>
            </a:r>
            <a:r>
              <a:rPr lang="en-US" dirty="0" smtClean="0"/>
              <a:t>means (a threshold is applied towards neutral region)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 </a:t>
            </a:r>
            <a:r>
              <a:rPr lang="en-US" dirty="0" smtClean="0"/>
              <a:t>classes: </a:t>
            </a:r>
            <a:r>
              <a:rPr lang="en-US" dirty="0" smtClean="0"/>
              <a:t>neutral and particular expression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Neutral face is first ever apex frame. 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2233243"/>
            <a:ext cx="4076700" cy="901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602244"/>
            <a:ext cx="5219700" cy="1714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4267" y="6383867"/>
            <a:ext cx="5771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Thus, LSTM final layer is recomputed and is desired output.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67" y="2233243"/>
            <a:ext cx="3302000" cy="736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3087320"/>
            <a:ext cx="5572829" cy="153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8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609600"/>
            <a:ext cx="5461000" cy="566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62800" y="838200"/>
            <a:ext cx="450559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each frame from 0 to </a:t>
            </a:r>
            <a:r>
              <a:rPr lang="en-US" dirty="0" err="1" smtClean="0"/>
              <a:t>Nf</a:t>
            </a:r>
            <a:r>
              <a:rPr lang="en-US" dirty="0" smtClean="0"/>
              <a:t> of each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Cossimilarity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Computing E1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Computing gradient vanishing(g1) from E1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Computing E2 using </a:t>
            </a:r>
            <a:r>
              <a:rPr lang="en-US" dirty="0" err="1" smtClean="0"/>
              <a:t>cossimilarity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Computing gradient </a:t>
            </a:r>
            <a:r>
              <a:rPr lang="en-US" dirty="0" smtClean="0"/>
              <a:t>vanishing(g2) </a:t>
            </a:r>
            <a:r>
              <a:rPr lang="en-US" dirty="0"/>
              <a:t>from </a:t>
            </a:r>
            <a:r>
              <a:rPr lang="en-US" dirty="0" smtClean="0"/>
              <a:t>E2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Applying g1 +g2 for upgradation of weights</a:t>
            </a:r>
          </a:p>
          <a:p>
            <a:r>
              <a:rPr lang="en-US" dirty="0" smtClean="0"/>
              <a:t>For each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Thus, computed features for each class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K-mean clustering in 2 with a threshold</a:t>
            </a:r>
          </a:p>
          <a:p>
            <a:r>
              <a:rPr lang="en-US" dirty="0"/>
              <a:t>For each frame from 0 to </a:t>
            </a:r>
            <a:r>
              <a:rPr lang="en-US" dirty="0" err="1"/>
              <a:t>Nf</a:t>
            </a:r>
            <a:r>
              <a:rPr lang="en-US" dirty="0"/>
              <a:t> of each class</a:t>
            </a: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Compute E3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Computing gradient </a:t>
            </a:r>
            <a:r>
              <a:rPr lang="en-US" dirty="0" smtClean="0"/>
              <a:t>vanishing(g3) </a:t>
            </a:r>
            <a:r>
              <a:rPr lang="en-US" dirty="0"/>
              <a:t>from </a:t>
            </a:r>
            <a:r>
              <a:rPr lang="en-US" dirty="0" smtClean="0"/>
              <a:t>E3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Applying </a:t>
            </a:r>
            <a:r>
              <a:rPr lang="en-US" dirty="0" smtClean="0"/>
              <a:t>g3 </a:t>
            </a:r>
            <a:r>
              <a:rPr lang="en-US" dirty="0"/>
              <a:t>for upgradation of </a:t>
            </a:r>
            <a:r>
              <a:rPr lang="en-US" dirty="0" smtClean="0"/>
              <a:t>weights</a:t>
            </a:r>
          </a:p>
          <a:p>
            <a:r>
              <a:rPr lang="en-US" dirty="0" smtClean="0"/>
              <a:t>Output</a:t>
            </a:r>
          </a:p>
          <a:p>
            <a:r>
              <a:rPr lang="en-US" dirty="0" smtClean="0"/>
              <a:t>Epoch++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65700" y="240268"/>
            <a:ext cx="19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Brief Pseudo Code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181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552</Words>
  <Application>Microsoft Macintosh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Calibri Light</vt:lpstr>
      <vt:lpstr>Mangal</vt:lpstr>
      <vt:lpstr>Symbol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kawalkar</dc:creator>
  <cp:lastModifiedBy>shreyash kawalkar</cp:lastModifiedBy>
  <cp:revision>34</cp:revision>
  <dcterms:created xsi:type="dcterms:W3CDTF">2018-02-22T18:22:07Z</dcterms:created>
  <dcterms:modified xsi:type="dcterms:W3CDTF">2018-02-23T04:14:35Z</dcterms:modified>
</cp:coreProperties>
</file>