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8" r:id="rId3"/>
    <p:sldId id="261" r:id="rId4"/>
    <p:sldId id="288" r:id="rId5"/>
    <p:sldId id="289" r:id="rId6"/>
  </p:sldIdLst>
  <p:sldSz cx="24382413"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m6whscsEK1ZegAYwRWe9aR9i5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2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9"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37" Type="http://schemas.openxmlformats.org/officeDocument/2006/relationships/viewProps" Target="viewProps.xml"/><Relationship Id="rId5" Type="http://schemas.openxmlformats.org/officeDocument/2006/relationships/slide" Target="slides/slide4.xml"/><Relationship Id="rId36" Type="http://schemas.openxmlformats.org/officeDocument/2006/relationships/presProps" Target="presProps.xml"/><Relationship Id="rId4" Type="http://schemas.openxmlformats.org/officeDocument/2006/relationships/slide" Target="slides/slide3.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ko-KR"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4d8ddee7c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24d8ddee7c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g24d8ddee7cb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ko-K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26d5ff100f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26d5ff100f_1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g226d5ff100f_1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ko-K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26d5ff100f_1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226d5ff100f_1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226d5ff100f_1_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ko-KR"/>
              <a:t>4</a:t>
            </a:fld>
            <a:endParaRPr/>
          </a:p>
        </p:txBody>
      </p:sp>
    </p:spTree>
    <p:extLst>
      <p:ext uri="{BB962C8B-B14F-4D97-AF65-F5344CB8AC3E}">
        <p14:creationId xmlns:p14="http://schemas.microsoft.com/office/powerpoint/2010/main" val="1676882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26d5ff100f_1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226d5ff100f_1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226d5ff100f_1_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ko-KR"/>
              <a:t>5</a:t>
            </a:fld>
            <a:endParaRPr/>
          </a:p>
        </p:txBody>
      </p:sp>
    </p:spTree>
    <p:extLst>
      <p:ext uri="{BB962C8B-B14F-4D97-AF65-F5344CB8AC3E}">
        <p14:creationId xmlns:p14="http://schemas.microsoft.com/office/powerpoint/2010/main" val="1116337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3047802" y="2244726"/>
            <a:ext cx="18286810" cy="4775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1999"/>
              <a:buFont typeface="Calibri"/>
              <a:buNone/>
              <a:defRPr sz="119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3047802" y="7204076"/>
            <a:ext cx="18286810" cy="331152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000"/>
              </a:spcBef>
              <a:spcAft>
                <a:spcPts val="0"/>
              </a:spcAft>
              <a:buClr>
                <a:schemeClr val="dk1"/>
              </a:buClr>
              <a:buSzPts val="4800"/>
              <a:buNone/>
              <a:defRPr sz="4800"/>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a:endParaRPr/>
          </a:p>
        </p:txBody>
      </p:sp>
      <p:sp>
        <p:nvSpPr>
          <p:cNvPr id="18" name="Google Shape;18;p15"/>
          <p:cNvSpPr txBox="1">
            <a:spLocks noGrp="1"/>
          </p:cNvSpPr>
          <p:nvPr>
            <p:ph type="dt" idx="10"/>
          </p:nvPr>
        </p:nvSpPr>
        <p:spPr>
          <a:xfrm>
            <a:off x="1676291" y="12712701"/>
            <a:ext cx="5486043" cy="7302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8076675" y="12712701"/>
            <a:ext cx="8229064"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17220079" y="12712701"/>
            <a:ext cx="5486043"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1676291" y="730251"/>
            <a:ext cx="21029831"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7839869" y="-2512327"/>
            <a:ext cx="8702676" cy="2102983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1676291" y="12712701"/>
            <a:ext cx="5486043" cy="7302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8076675" y="12712701"/>
            <a:ext cx="8229064"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17220079" y="12712701"/>
            <a:ext cx="5486043"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14265555" y="3913359"/>
            <a:ext cx="11623676" cy="525745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3598250" y="-1191708"/>
            <a:ext cx="11623676" cy="154675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1676291" y="12712701"/>
            <a:ext cx="5486043" cy="7302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8076675" y="12712701"/>
            <a:ext cx="8229064"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17220079" y="12712701"/>
            <a:ext cx="5486043"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1676291" y="730251"/>
            <a:ext cx="21029831"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1676291" y="3651250"/>
            <a:ext cx="21029831" cy="87026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1676291" y="12712701"/>
            <a:ext cx="5486043" cy="7302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8076675" y="12712701"/>
            <a:ext cx="8229064"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17220079" y="12712701"/>
            <a:ext cx="5486043"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1663592" y="3419477"/>
            <a:ext cx="21029831" cy="570547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999"/>
              <a:buFont typeface="Calibri"/>
              <a:buNone/>
              <a:defRPr sz="119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1663592" y="9178927"/>
            <a:ext cx="21029831" cy="300037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rgbClr val="888888"/>
              </a:buClr>
              <a:buSzPts val="4800"/>
              <a:buNone/>
              <a:defRPr sz="4800">
                <a:solidFill>
                  <a:srgbClr val="888888"/>
                </a:solidFill>
              </a:defRPr>
            </a:lvl1pPr>
            <a:lvl2pPr marL="914400" lvl="1" indent="-228600" algn="l">
              <a:lnSpc>
                <a:spcPct val="90000"/>
              </a:lnSpc>
              <a:spcBef>
                <a:spcPts val="1000"/>
              </a:spcBef>
              <a:spcAft>
                <a:spcPts val="0"/>
              </a:spcAft>
              <a:buClr>
                <a:srgbClr val="888888"/>
              </a:buClr>
              <a:buSzPts val="4000"/>
              <a:buNone/>
              <a:defRPr sz="4000">
                <a:solidFill>
                  <a:srgbClr val="888888"/>
                </a:solidFill>
              </a:defRPr>
            </a:lvl2pPr>
            <a:lvl3pPr marL="1371600" lvl="2" indent="-228600" algn="l">
              <a:lnSpc>
                <a:spcPct val="90000"/>
              </a:lnSpc>
              <a:spcBef>
                <a:spcPts val="1000"/>
              </a:spcBef>
              <a:spcAft>
                <a:spcPts val="0"/>
              </a:spcAft>
              <a:buClr>
                <a:srgbClr val="888888"/>
              </a:buClr>
              <a:buSzPts val="3600"/>
              <a:buNone/>
              <a:defRPr sz="3600">
                <a:solidFill>
                  <a:srgbClr val="888888"/>
                </a:solidFill>
              </a:defRPr>
            </a:lvl3pPr>
            <a:lvl4pPr marL="1828800" lvl="3" indent="-228600" algn="l">
              <a:lnSpc>
                <a:spcPct val="90000"/>
              </a:lnSpc>
              <a:spcBef>
                <a:spcPts val="1000"/>
              </a:spcBef>
              <a:spcAft>
                <a:spcPts val="0"/>
              </a:spcAft>
              <a:buClr>
                <a:srgbClr val="888888"/>
              </a:buClr>
              <a:buSzPts val="3200"/>
              <a:buNone/>
              <a:defRPr sz="3200">
                <a:solidFill>
                  <a:srgbClr val="888888"/>
                </a:solidFill>
              </a:defRPr>
            </a:lvl4pPr>
            <a:lvl5pPr marL="2286000" lvl="4" indent="-228600" algn="l">
              <a:lnSpc>
                <a:spcPct val="90000"/>
              </a:lnSpc>
              <a:spcBef>
                <a:spcPts val="1000"/>
              </a:spcBef>
              <a:spcAft>
                <a:spcPts val="0"/>
              </a:spcAft>
              <a:buClr>
                <a:srgbClr val="888888"/>
              </a:buClr>
              <a:buSzPts val="3200"/>
              <a:buNone/>
              <a:defRPr sz="3200">
                <a:solidFill>
                  <a:srgbClr val="888888"/>
                </a:solidFill>
              </a:defRPr>
            </a:lvl5pPr>
            <a:lvl6pPr marL="2743200" lvl="5" indent="-228600" algn="l">
              <a:lnSpc>
                <a:spcPct val="90000"/>
              </a:lnSpc>
              <a:spcBef>
                <a:spcPts val="1000"/>
              </a:spcBef>
              <a:spcAft>
                <a:spcPts val="0"/>
              </a:spcAft>
              <a:buClr>
                <a:srgbClr val="888888"/>
              </a:buClr>
              <a:buSzPts val="3200"/>
              <a:buNone/>
              <a:defRPr sz="3200">
                <a:solidFill>
                  <a:srgbClr val="888888"/>
                </a:solidFill>
              </a:defRPr>
            </a:lvl6pPr>
            <a:lvl7pPr marL="3200400" lvl="6" indent="-228600" algn="l">
              <a:lnSpc>
                <a:spcPct val="90000"/>
              </a:lnSpc>
              <a:spcBef>
                <a:spcPts val="1000"/>
              </a:spcBef>
              <a:spcAft>
                <a:spcPts val="0"/>
              </a:spcAft>
              <a:buClr>
                <a:srgbClr val="888888"/>
              </a:buClr>
              <a:buSzPts val="3200"/>
              <a:buNone/>
              <a:defRPr sz="3200">
                <a:solidFill>
                  <a:srgbClr val="888888"/>
                </a:solidFill>
              </a:defRPr>
            </a:lvl7pPr>
            <a:lvl8pPr marL="3657600" lvl="7" indent="-228600" algn="l">
              <a:lnSpc>
                <a:spcPct val="90000"/>
              </a:lnSpc>
              <a:spcBef>
                <a:spcPts val="1000"/>
              </a:spcBef>
              <a:spcAft>
                <a:spcPts val="0"/>
              </a:spcAft>
              <a:buClr>
                <a:srgbClr val="888888"/>
              </a:buClr>
              <a:buSzPts val="3200"/>
              <a:buNone/>
              <a:defRPr sz="3200">
                <a:solidFill>
                  <a:srgbClr val="888888"/>
                </a:solidFill>
              </a:defRPr>
            </a:lvl8pPr>
            <a:lvl9pPr marL="4114800" lvl="8" indent="-228600" algn="l">
              <a:lnSpc>
                <a:spcPct val="90000"/>
              </a:lnSpc>
              <a:spcBef>
                <a:spcPts val="1000"/>
              </a:spcBef>
              <a:spcAft>
                <a:spcPts val="0"/>
              </a:spcAft>
              <a:buClr>
                <a:srgbClr val="888888"/>
              </a:buClr>
              <a:buSzPts val="3200"/>
              <a:buNone/>
              <a:defRPr sz="3200">
                <a:solidFill>
                  <a:srgbClr val="888888"/>
                </a:solidFill>
              </a:defRPr>
            </a:lvl9pPr>
          </a:lstStyle>
          <a:p>
            <a:endParaRPr/>
          </a:p>
        </p:txBody>
      </p:sp>
      <p:sp>
        <p:nvSpPr>
          <p:cNvPr id="30" name="Google Shape;30;p17"/>
          <p:cNvSpPr txBox="1">
            <a:spLocks noGrp="1"/>
          </p:cNvSpPr>
          <p:nvPr>
            <p:ph type="dt" idx="10"/>
          </p:nvPr>
        </p:nvSpPr>
        <p:spPr>
          <a:xfrm>
            <a:off x="1676291" y="12712701"/>
            <a:ext cx="5486043" cy="7302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8076675" y="12712701"/>
            <a:ext cx="8229064"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17220079" y="12712701"/>
            <a:ext cx="5486043"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1676291" y="730251"/>
            <a:ext cx="21029831"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1676291" y="3651250"/>
            <a:ext cx="10362526" cy="87026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12343596" y="3651250"/>
            <a:ext cx="10362526" cy="87026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1676291" y="12712701"/>
            <a:ext cx="5486043" cy="7302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8076675" y="12712701"/>
            <a:ext cx="8229064"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17220079" y="12712701"/>
            <a:ext cx="5486043"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1679467" y="730251"/>
            <a:ext cx="21029831"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1679467" y="3362326"/>
            <a:ext cx="10314903" cy="164782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000"/>
              </a:spcBef>
              <a:spcAft>
                <a:spcPts val="0"/>
              </a:spcAft>
              <a:buClr>
                <a:schemeClr val="dk1"/>
              </a:buClr>
              <a:buSzPts val="4800"/>
              <a:buNone/>
              <a:defRPr sz="4800" b="1"/>
            </a:lvl1pPr>
            <a:lvl2pPr marL="914400" lvl="1" indent="-228600" algn="l">
              <a:lnSpc>
                <a:spcPct val="90000"/>
              </a:lnSpc>
              <a:spcBef>
                <a:spcPts val="1000"/>
              </a:spcBef>
              <a:spcAft>
                <a:spcPts val="0"/>
              </a:spcAft>
              <a:buClr>
                <a:schemeClr val="dk1"/>
              </a:buClr>
              <a:buSzPts val="4000"/>
              <a:buNone/>
              <a:defRPr sz="4000" b="1"/>
            </a:lvl2pPr>
            <a:lvl3pPr marL="1371600" lvl="2" indent="-228600" algn="l">
              <a:lnSpc>
                <a:spcPct val="90000"/>
              </a:lnSpc>
              <a:spcBef>
                <a:spcPts val="1000"/>
              </a:spcBef>
              <a:spcAft>
                <a:spcPts val="0"/>
              </a:spcAft>
              <a:buClr>
                <a:schemeClr val="dk1"/>
              </a:buClr>
              <a:buSzPts val="3600"/>
              <a:buNone/>
              <a:defRPr sz="3600" b="1"/>
            </a:lvl3pPr>
            <a:lvl4pPr marL="1828800" lvl="3" indent="-228600" algn="l">
              <a:lnSpc>
                <a:spcPct val="90000"/>
              </a:lnSpc>
              <a:spcBef>
                <a:spcPts val="1000"/>
              </a:spcBef>
              <a:spcAft>
                <a:spcPts val="0"/>
              </a:spcAft>
              <a:buClr>
                <a:schemeClr val="dk1"/>
              </a:buClr>
              <a:buSzPts val="3200"/>
              <a:buNone/>
              <a:defRPr sz="3200" b="1"/>
            </a:lvl4pPr>
            <a:lvl5pPr marL="2286000" lvl="4" indent="-228600" algn="l">
              <a:lnSpc>
                <a:spcPct val="90000"/>
              </a:lnSpc>
              <a:spcBef>
                <a:spcPts val="1000"/>
              </a:spcBef>
              <a:spcAft>
                <a:spcPts val="0"/>
              </a:spcAft>
              <a:buClr>
                <a:schemeClr val="dk1"/>
              </a:buClr>
              <a:buSzPts val="3200"/>
              <a:buNone/>
              <a:defRPr sz="3200" b="1"/>
            </a:lvl5pPr>
            <a:lvl6pPr marL="2743200" lvl="5" indent="-228600" algn="l">
              <a:lnSpc>
                <a:spcPct val="90000"/>
              </a:lnSpc>
              <a:spcBef>
                <a:spcPts val="1000"/>
              </a:spcBef>
              <a:spcAft>
                <a:spcPts val="0"/>
              </a:spcAft>
              <a:buClr>
                <a:schemeClr val="dk1"/>
              </a:buClr>
              <a:buSzPts val="3200"/>
              <a:buNone/>
              <a:defRPr sz="3200" b="1"/>
            </a:lvl6pPr>
            <a:lvl7pPr marL="3200400" lvl="6" indent="-228600" algn="l">
              <a:lnSpc>
                <a:spcPct val="90000"/>
              </a:lnSpc>
              <a:spcBef>
                <a:spcPts val="1000"/>
              </a:spcBef>
              <a:spcAft>
                <a:spcPts val="0"/>
              </a:spcAft>
              <a:buClr>
                <a:schemeClr val="dk1"/>
              </a:buClr>
              <a:buSzPts val="3200"/>
              <a:buNone/>
              <a:defRPr sz="3200" b="1"/>
            </a:lvl7pPr>
            <a:lvl8pPr marL="3657600" lvl="7" indent="-228600" algn="l">
              <a:lnSpc>
                <a:spcPct val="90000"/>
              </a:lnSpc>
              <a:spcBef>
                <a:spcPts val="1000"/>
              </a:spcBef>
              <a:spcAft>
                <a:spcPts val="0"/>
              </a:spcAft>
              <a:buClr>
                <a:schemeClr val="dk1"/>
              </a:buClr>
              <a:buSzPts val="3200"/>
              <a:buNone/>
              <a:defRPr sz="3200" b="1"/>
            </a:lvl8pPr>
            <a:lvl9pPr marL="4114800" lvl="8" indent="-228600" algn="l">
              <a:lnSpc>
                <a:spcPct val="90000"/>
              </a:lnSpc>
              <a:spcBef>
                <a:spcPts val="1000"/>
              </a:spcBef>
              <a:spcAft>
                <a:spcPts val="0"/>
              </a:spcAft>
              <a:buClr>
                <a:schemeClr val="dk1"/>
              </a:buClr>
              <a:buSzPts val="3200"/>
              <a:buNone/>
              <a:defRPr sz="3200" b="1"/>
            </a:lvl9pPr>
          </a:lstStyle>
          <a:p>
            <a:endParaRPr/>
          </a:p>
        </p:txBody>
      </p:sp>
      <p:sp>
        <p:nvSpPr>
          <p:cNvPr id="43" name="Google Shape;43;p19"/>
          <p:cNvSpPr txBox="1">
            <a:spLocks noGrp="1"/>
          </p:cNvSpPr>
          <p:nvPr>
            <p:ph type="body" idx="2"/>
          </p:nvPr>
        </p:nvSpPr>
        <p:spPr>
          <a:xfrm>
            <a:off x="1679467" y="5010150"/>
            <a:ext cx="10314903" cy="73691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12343597" y="3362326"/>
            <a:ext cx="10365701" cy="164782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000"/>
              </a:spcBef>
              <a:spcAft>
                <a:spcPts val="0"/>
              </a:spcAft>
              <a:buClr>
                <a:schemeClr val="dk1"/>
              </a:buClr>
              <a:buSzPts val="4800"/>
              <a:buNone/>
              <a:defRPr sz="4800" b="1"/>
            </a:lvl1pPr>
            <a:lvl2pPr marL="914400" lvl="1" indent="-228600" algn="l">
              <a:lnSpc>
                <a:spcPct val="90000"/>
              </a:lnSpc>
              <a:spcBef>
                <a:spcPts val="1000"/>
              </a:spcBef>
              <a:spcAft>
                <a:spcPts val="0"/>
              </a:spcAft>
              <a:buClr>
                <a:schemeClr val="dk1"/>
              </a:buClr>
              <a:buSzPts val="4000"/>
              <a:buNone/>
              <a:defRPr sz="4000" b="1"/>
            </a:lvl2pPr>
            <a:lvl3pPr marL="1371600" lvl="2" indent="-228600" algn="l">
              <a:lnSpc>
                <a:spcPct val="90000"/>
              </a:lnSpc>
              <a:spcBef>
                <a:spcPts val="1000"/>
              </a:spcBef>
              <a:spcAft>
                <a:spcPts val="0"/>
              </a:spcAft>
              <a:buClr>
                <a:schemeClr val="dk1"/>
              </a:buClr>
              <a:buSzPts val="3600"/>
              <a:buNone/>
              <a:defRPr sz="3600" b="1"/>
            </a:lvl3pPr>
            <a:lvl4pPr marL="1828800" lvl="3" indent="-228600" algn="l">
              <a:lnSpc>
                <a:spcPct val="90000"/>
              </a:lnSpc>
              <a:spcBef>
                <a:spcPts val="1000"/>
              </a:spcBef>
              <a:spcAft>
                <a:spcPts val="0"/>
              </a:spcAft>
              <a:buClr>
                <a:schemeClr val="dk1"/>
              </a:buClr>
              <a:buSzPts val="3200"/>
              <a:buNone/>
              <a:defRPr sz="3200" b="1"/>
            </a:lvl4pPr>
            <a:lvl5pPr marL="2286000" lvl="4" indent="-228600" algn="l">
              <a:lnSpc>
                <a:spcPct val="90000"/>
              </a:lnSpc>
              <a:spcBef>
                <a:spcPts val="1000"/>
              </a:spcBef>
              <a:spcAft>
                <a:spcPts val="0"/>
              </a:spcAft>
              <a:buClr>
                <a:schemeClr val="dk1"/>
              </a:buClr>
              <a:buSzPts val="3200"/>
              <a:buNone/>
              <a:defRPr sz="3200" b="1"/>
            </a:lvl5pPr>
            <a:lvl6pPr marL="2743200" lvl="5" indent="-228600" algn="l">
              <a:lnSpc>
                <a:spcPct val="90000"/>
              </a:lnSpc>
              <a:spcBef>
                <a:spcPts val="1000"/>
              </a:spcBef>
              <a:spcAft>
                <a:spcPts val="0"/>
              </a:spcAft>
              <a:buClr>
                <a:schemeClr val="dk1"/>
              </a:buClr>
              <a:buSzPts val="3200"/>
              <a:buNone/>
              <a:defRPr sz="3200" b="1"/>
            </a:lvl6pPr>
            <a:lvl7pPr marL="3200400" lvl="6" indent="-228600" algn="l">
              <a:lnSpc>
                <a:spcPct val="90000"/>
              </a:lnSpc>
              <a:spcBef>
                <a:spcPts val="1000"/>
              </a:spcBef>
              <a:spcAft>
                <a:spcPts val="0"/>
              </a:spcAft>
              <a:buClr>
                <a:schemeClr val="dk1"/>
              </a:buClr>
              <a:buSzPts val="3200"/>
              <a:buNone/>
              <a:defRPr sz="3200" b="1"/>
            </a:lvl7pPr>
            <a:lvl8pPr marL="3657600" lvl="7" indent="-228600" algn="l">
              <a:lnSpc>
                <a:spcPct val="90000"/>
              </a:lnSpc>
              <a:spcBef>
                <a:spcPts val="1000"/>
              </a:spcBef>
              <a:spcAft>
                <a:spcPts val="0"/>
              </a:spcAft>
              <a:buClr>
                <a:schemeClr val="dk1"/>
              </a:buClr>
              <a:buSzPts val="3200"/>
              <a:buNone/>
              <a:defRPr sz="3200" b="1"/>
            </a:lvl8pPr>
            <a:lvl9pPr marL="4114800" lvl="8" indent="-228600" algn="l">
              <a:lnSpc>
                <a:spcPct val="90000"/>
              </a:lnSpc>
              <a:spcBef>
                <a:spcPts val="1000"/>
              </a:spcBef>
              <a:spcAft>
                <a:spcPts val="0"/>
              </a:spcAft>
              <a:buClr>
                <a:schemeClr val="dk1"/>
              </a:buClr>
              <a:buSzPts val="3200"/>
              <a:buNone/>
              <a:defRPr sz="3200" b="1"/>
            </a:lvl9pPr>
          </a:lstStyle>
          <a:p>
            <a:endParaRPr/>
          </a:p>
        </p:txBody>
      </p:sp>
      <p:sp>
        <p:nvSpPr>
          <p:cNvPr id="45" name="Google Shape;45;p19"/>
          <p:cNvSpPr txBox="1">
            <a:spLocks noGrp="1"/>
          </p:cNvSpPr>
          <p:nvPr>
            <p:ph type="body" idx="4"/>
          </p:nvPr>
        </p:nvSpPr>
        <p:spPr>
          <a:xfrm>
            <a:off x="12343597" y="5010150"/>
            <a:ext cx="10365701" cy="73691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1676291" y="12712701"/>
            <a:ext cx="5486043" cy="7302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8076675" y="12712701"/>
            <a:ext cx="8229064"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17220079" y="12712701"/>
            <a:ext cx="5486043"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1676291" y="730251"/>
            <a:ext cx="21029831"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1676291" y="12712701"/>
            <a:ext cx="5486043" cy="7302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8076675" y="12712701"/>
            <a:ext cx="8229064"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17220079" y="12712701"/>
            <a:ext cx="5486043"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백지"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1676291" y="12712701"/>
            <a:ext cx="5486043" cy="7302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8076675" y="12712701"/>
            <a:ext cx="8229064"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17220079" y="12712701"/>
            <a:ext cx="5486043"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1679468" y="914400"/>
            <a:ext cx="7863962" cy="3200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400"/>
              <a:buFont typeface="Calibri"/>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10365701" y="1974851"/>
            <a:ext cx="12343597" cy="9747250"/>
          </a:xfrm>
          <a:prstGeom prst="rect">
            <a:avLst/>
          </a:prstGeom>
          <a:noFill/>
          <a:ln>
            <a:noFill/>
          </a:ln>
        </p:spPr>
        <p:txBody>
          <a:bodyPr spcFirstLastPara="1" wrap="square" lIns="91425" tIns="45700" rIns="91425" bIns="45700" anchor="t" anchorCtr="0">
            <a:normAutofit/>
          </a:bodyPr>
          <a:lstStyle>
            <a:lvl1pPr marL="457200" lvl="0" indent="-635000" algn="l">
              <a:lnSpc>
                <a:spcPct val="90000"/>
              </a:lnSpc>
              <a:spcBef>
                <a:spcPts val="2000"/>
              </a:spcBef>
              <a:spcAft>
                <a:spcPts val="0"/>
              </a:spcAft>
              <a:buClr>
                <a:schemeClr val="dk1"/>
              </a:buClr>
              <a:buSzPts val="6400"/>
              <a:buChar char="•"/>
              <a:defRPr sz="6400"/>
            </a:lvl1pPr>
            <a:lvl2pPr marL="914400" lvl="1" indent="-584200" algn="l">
              <a:lnSpc>
                <a:spcPct val="90000"/>
              </a:lnSpc>
              <a:spcBef>
                <a:spcPts val="1000"/>
              </a:spcBef>
              <a:spcAft>
                <a:spcPts val="0"/>
              </a:spcAft>
              <a:buClr>
                <a:schemeClr val="dk1"/>
              </a:buClr>
              <a:buSzPts val="5600"/>
              <a:buChar char="•"/>
              <a:defRPr sz="5600"/>
            </a:lvl2pPr>
            <a:lvl3pPr marL="1371600" lvl="2" indent="-533400" algn="l">
              <a:lnSpc>
                <a:spcPct val="90000"/>
              </a:lnSpc>
              <a:spcBef>
                <a:spcPts val="1000"/>
              </a:spcBef>
              <a:spcAft>
                <a:spcPts val="0"/>
              </a:spcAft>
              <a:buClr>
                <a:schemeClr val="dk1"/>
              </a:buClr>
              <a:buSzPts val="4800"/>
              <a:buChar char="•"/>
              <a:defRPr sz="4800"/>
            </a:lvl3pPr>
            <a:lvl4pPr marL="1828800" lvl="3" indent="-482600" algn="l">
              <a:lnSpc>
                <a:spcPct val="90000"/>
              </a:lnSpc>
              <a:spcBef>
                <a:spcPts val="1000"/>
              </a:spcBef>
              <a:spcAft>
                <a:spcPts val="0"/>
              </a:spcAft>
              <a:buClr>
                <a:schemeClr val="dk1"/>
              </a:buClr>
              <a:buSzPts val="4000"/>
              <a:buChar char="•"/>
              <a:defRPr sz="4000"/>
            </a:lvl4pPr>
            <a:lvl5pPr marL="2286000" lvl="4" indent="-482600" algn="l">
              <a:lnSpc>
                <a:spcPct val="90000"/>
              </a:lnSpc>
              <a:spcBef>
                <a:spcPts val="1000"/>
              </a:spcBef>
              <a:spcAft>
                <a:spcPts val="0"/>
              </a:spcAft>
              <a:buClr>
                <a:schemeClr val="dk1"/>
              </a:buClr>
              <a:buSzPts val="4000"/>
              <a:buChar char="•"/>
              <a:defRPr sz="4000"/>
            </a:lvl5pPr>
            <a:lvl6pPr marL="2743200" lvl="5" indent="-482600" algn="l">
              <a:lnSpc>
                <a:spcPct val="90000"/>
              </a:lnSpc>
              <a:spcBef>
                <a:spcPts val="1000"/>
              </a:spcBef>
              <a:spcAft>
                <a:spcPts val="0"/>
              </a:spcAft>
              <a:buClr>
                <a:schemeClr val="dk1"/>
              </a:buClr>
              <a:buSzPts val="4000"/>
              <a:buChar char="•"/>
              <a:defRPr sz="4000"/>
            </a:lvl6pPr>
            <a:lvl7pPr marL="3200400" lvl="6" indent="-482600" algn="l">
              <a:lnSpc>
                <a:spcPct val="90000"/>
              </a:lnSpc>
              <a:spcBef>
                <a:spcPts val="1000"/>
              </a:spcBef>
              <a:spcAft>
                <a:spcPts val="0"/>
              </a:spcAft>
              <a:buClr>
                <a:schemeClr val="dk1"/>
              </a:buClr>
              <a:buSzPts val="4000"/>
              <a:buChar char="•"/>
              <a:defRPr sz="4000"/>
            </a:lvl7pPr>
            <a:lvl8pPr marL="3657600" lvl="7" indent="-482600" algn="l">
              <a:lnSpc>
                <a:spcPct val="90000"/>
              </a:lnSpc>
              <a:spcBef>
                <a:spcPts val="1000"/>
              </a:spcBef>
              <a:spcAft>
                <a:spcPts val="0"/>
              </a:spcAft>
              <a:buClr>
                <a:schemeClr val="dk1"/>
              </a:buClr>
              <a:buSzPts val="4000"/>
              <a:buChar char="•"/>
              <a:defRPr sz="4000"/>
            </a:lvl8pPr>
            <a:lvl9pPr marL="4114800" lvl="8" indent="-482600" algn="l">
              <a:lnSpc>
                <a:spcPct val="90000"/>
              </a:lnSpc>
              <a:spcBef>
                <a:spcPts val="1000"/>
              </a:spcBef>
              <a:spcAft>
                <a:spcPts val="0"/>
              </a:spcAft>
              <a:buClr>
                <a:schemeClr val="dk1"/>
              </a:buClr>
              <a:buSzPts val="4000"/>
              <a:buChar char="•"/>
              <a:defRPr sz="4000"/>
            </a:lvl9pPr>
          </a:lstStyle>
          <a:p>
            <a:endParaRPr/>
          </a:p>
        </p:txBody>
      </p:sp>
      <p:sp>
        <p:nvSpPr>
          <p:cNvPr id="61" name="Google Shape;61;p22"/>
          <p:cNvSpPr txBox="1">
            <a:spLocks noGrp="1"/>
          </p:cNvSpPr>
          <p:nvPr>
            <p:ph type="body" idx="2"/>
          </p:nvPr>
        </p:nvSpPr>
        <p:spPr>
          <a:xfrm>
            <a:off x="1679468" y="4114800"/>
            <a:ext cx="7863962" cy="762317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chemeClr val="dk1"/>
              </a:buClr>
              <a:buSzPts val="3200"/>
              <a:buNone/>
              <a:defRPr sz="3200"/>
            </a:lvl1pPr>
            <a:lvl2pPr marL="914400" lvl="1" indent="-228600" algn="l">
              <a:lnSpc>
                <a:spcPct val="90000"/>
              </a:lnSpc>
              <a:spcBef>
                <a:spcPts val="1000"/>
              </a:spcBef>
              <a:spcAft>
                <a:spcPts val="0"/>
              </a:spcAft>
              <a:buClr>
                <a:schemeClr val="dk1"/>
              </a:buClr>
              <a:buSzPts val="2800"/>
              <a:buNone/>
              <a:defRPr sz="2800"/>
            </a:lvl2pPr>
            <a:lvl3pPr marL="1371600" lvl="2" indent="-228600" algn="l">
              <a:lnSpc>
                <a:spcPct val="90000"/>
              </a:lnSpc>
              <a:spcBef>
                <a:spcPts val="1000"/>
              </a:spcBef>
              <a:spcAft>
                <a:spcPts val="0"/>
              </a:spcAft>
              <a:buClr>
                <a:schemeClr val="dk1"/>
              </a:buClr>
              <a:buSzPts val="2400"/>
              <a:buNone/>
              <a:defRPr sz="2400"/>
            </a:lvl3pPr>
            <a:lvl4pPr marL="1828800" lvl="3" indent="-228600" algn="l">
              <a:lnSpc>
                <a:spcPct val="90000"/>
              </a:lnSpc>
              <a:spcBef>
                <a:spcPts val="1000"/>
              </a:spcBef>
              <a:spcAft>
                <a:spcPts val="0"/>
              </a:spcAft>
              <a:buClr>
                <a:schemeClr val="dk1"/>
              </a:buClr>
              <a:buSzPts val="2000"/>
              <a:buNone/>
              <a:defRPr sz="2000"/>
            </a:lvl4pPr>
            <a:lvl5pPr marL="2286000" lvl="4" indent="-228600" algn="l">
              <a:lnSpc>
                <a:spcPct val="90000"/>
              </a:lnSpc>
              <a:spcBef>
                <a:spcPts val="1000"/>
              </a:spcBef>
              <a:spcAft>
                <a:spcPts val="0"/>
              </a:spcAft>
              <a:buClr>
                <a:schemeClr val="dk1"/>
              </a:buClr>
              <a:buSzPts val="2000"/>
              <a:buNone/>
              <a:defRPr sz="2000"/>
            </a:lvl5pPr>
            <a:lvl6pPr marL="2743200" lvl="5" indent="-228600" algn="l">
              <a:lnSpc>
                <a:spcPct val="90000"/>
              </a:lnSpc>
              <a:spcBef>
                <a:spcPts val="1000"/>
              </a:spcBef>
              <a:spcAft>
                <a:spcPts val="0"/>
              </a:spcAft>
              <a:buClr>
                <a:schemeClr val="dk1"/>
              </a:buClr>
              <a:buSzPts val="2000"/>
              <a:buNone/>
              <a:defRPr sz="2000"/>
            </a:lvl6pPr>
            <a:lvl7pPr marL="3200400" lvl="6" indent="-228600" algn="l">
              <a:lnSpc>
                <a:spcPct val="90000"/>
              </a:lnSpc>
              <a:spcBef>
                <a:spcPts val="1000"/>
              </a:spcBef>
              <a:spcAft>
                <a:spcPts val="0"/>
              </a:spcAft>
              <a:buClr>
                <a:schemeClr val="dk1"/>
              </a:buClr>
              <a:buSzPts val="2000"/>
              <a:buNone/>
              <a:defRPr sz="2000"/>
            </a:lvl7pPr>
            <a:lvl8pPr marL="3657600" lvl="7" indent="-228600" algn="l">
              <a:lnSpc>
                <a:spcPct val="90000"/>
              </a:lnSpc>
              <a:spcBef>
                <a:spcPts val="1000"/>
              </a:spcBef>
              <a:spcAft>
                <a:spcPts val="0"/>
              </a:spcAft>
              <a:buClr>
                <a:schemeClr val="dk1"/>
              </a:buClr>
              <a:buSzPts val="2000"/>
              <a:buNone/>
              <a:defRPr sz="2000"/>
            </a:lvl8pPr>
            <a:lvl9pPr marL="4114800" lvl="8" indent="-228600" algn="l">
              <a:lnSpc>
                <a:spcPct val="90000"/>
              </a:lnSpc>
              <a:spcBef>
                <a:spcPts val="1000"/>
              </a:spcBef>
              <a:spcAft>
                <a:spcPts val="0"/>
              </a:spcAft>
              <a:buClr>
                <a:schemeClr val="dk1"/>
              </a:buClr>
              <a:buSzPts val="2000"/>
              <a:buNone/>
              <a:defRPr sz="2000"/>
            </a:lvl9pPr>
          </a:lstStyle>
          <a:p>
            <a:endParaRPr/>
          </a:p>
        </p:txBody>
      </p:sp>
      <p:sp>
        <p:nvSpPr>
          <p:cNvPr id="62" name="Google Shape;62;p22"/>
          <p:cNvSpPr txBox="1">
            <a:spLocks noGrp="1"/>
          </p:cNvSpPr>
          <p:nvPr>
            <p:ph type="dt" idx="10"/>
          </p:nvPr>
        </p:nvSpPr>
        <p:spPr>
          <a:xfrm>
            <a:off x="1676291" y="12712701"/>
            <a:ext cx="5486043" cy="7302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8076675" y="12712701"/>
            <a:ext cx="8229064"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17220079" y="12712701"/>
            <a:ext cx="5486043"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1679468" y="914400"/>
            <a:ext cx="7863962" cy="3200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400"/>
              <a:buFont typeface="Calibri"/>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a:spLocks noGrp="1"/>
          </p:cNvSpPr>
          <p:nvPr>
            <p:ph type="pic" idx="2"/>
          </p:nvPr>
        </p:nvSpPr>
        <p:spPr>
          <a:xfrm>
            <a:off x="10365701" y="1974851"/>
            <a:ext cx="12343597" cy="9747250"/>
          </a:xfrm>
          <a:prstGeom prst="rect">
            <a:avLst/>
          </a:prstGeom>
          <a:noFill/>
          <a:ln>
            <a:noFill/>
          </a:ln>
        </p:spPr>
      </p:sp>
      <p:sp>
        <p:nvSpPr>
          <p:cNvPr id="68" name="Google Shape;68;p23"/>
          <p:cNvSpPr txBox="1">
            <a:spLocks noGrp="1"/>
          </p:cNvSpPr>
          <p:nvPr>
            <p:ph type="body" idx="1"/>
          </p:nvPr>
        </p:nvSpPr>
        <p:spPr>
          <a:xfrm>
            <a:off x="1679468" y="4114800"/>
            <a:ext cx="7863962" cy="762317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chemeClr val="dk1"/>
              </a:buClr>
              <a:buSzPts val="3200"/>
              <a:buNone/>
              <a:defRPr sz="3200"/>
            </a:lvl1pPr>
            <a:lvl2pPr marL="914400" lvl="1" indent="-228600" algn="l">
              <a:lnSpc>
                <a:spcPct val="90000"/>
              </a:lnSpc>
              <a:spcBef>
                <a:spcPts val="1000"/>
              </a:spcBef>
              <a:spcAft>
                <a:spcPts val="0"/>
              </a:spcAft>
              <a:buClr>
                <a:schemeClr val="dk1"/>
              </a:buClr>
              <a:buSzPts val="2800"/>
              <a:buNone/>
              <a:defRPr sz="2800"/>
            </a:lvl2pPr>
            <a:lvl3pPr marL="1371600" lvl="2" indent="-228600" algn="l">
              <a:lnSpc>
                <a:spcPct val="90000"/>
              </a:lnSpc>
              <a:spcBef>
                <a:spcPts val="1000"/>
              </a:spcBef>
              <a:spcAft>
                <a:spcPts val="0"/>
              </a:spcAft>
              <a:buClr>
                <a:schemeClr val="dk1"/>
              </a:buClr>
              <a:buSzPts val="2400"/>
              <a:buNone/>
              <a:defRPr sz="2400"/>
            </a:lvl3pPr>
            <a:lvl4pPr marL="1828800" lvl="3" indent="-228600" algn="l">
              <a:lnSpc>
                <a:spcPct val="90000"/>
              </a:lnSpc>
              <a:spcBef>
                <a:spcPts val="1000"/>
              </a:spcBef>
              <a:spcAft>
                <a:spcPts val="0"/>
              </a:spcAft>
              <a:buClr>
                <a:schemeClr val="dk1"/>
              </a:buClr>
              <a:buSzPts val="2000"/>
              <a:buNone/>
              <a:defRPr sz="2000"/>
            </a:lvl4pPr>
            <a:lvl5pPr marL="2286000" lvl="4" indent="-228600" algn="l">
              <a:lnSpc>
                <a:spcPct val="90000"/>
              </a:lnSpc>
              <a:spcBef>
                <a:spcPts val="1000"/>
              </a:spcBef>
              <a:spcAft>
                <a:spcPts val="0"/>
              </a:spcAft>
              <a:buClr>
                <a:schemeClr val="dk1"/>
              </a:buClr>
              <a:buSzPts val="2000"/>
              <a:buNone/>
              <a:defRPr sz="2000"/>
            </a:lvl5pPr>
            <a:lvl6pPr marL="2743200" lvl="5" indent="-228600" algn="l">
              <a:lnSpc>
                <a:spcPct val="90000"/>
              </a:lnSpc>
              <a:spcBef>
                <a:spcPts val="1000"/>
              </a:spcBef>
              <a:spcAft>
                <a:spcPts val="0"/>
              </a:spcAft>
              <a:buClr>
                <a:schemeClr val="dk1"/>
              </a:buClr>
              <a:buSzPts val="2000"/>
              <a:buNone/>
              <a:defRPr sz="2000"/>
            </a:lvl6pPr>
            <a:lvl7pPr marL="3200400" lvl="6" indent="-228600" algn="l">
              <a:lnSpc>
                <a:spcPct val="90000"/>
              </a:lnSpc>
              <a:spcBef>
                <a:spcPts val="1000"/>
              </a:spcBef>
              <a:spcAft>
                <a:spcPts val="0"/>
              </a:spcAft>
              <a:buClr>
                <a:schemeClr val="dk1"/>
              </a:buClr>
              <a:buSzPts val="2000"/>
              <a:buNone/>
              <a:defRPr sz="2000"/>
            </a:lvl7pPr>
            <a:lvl8pPr marL="3657600" lvl="7" indent="-228600" algn="l">
              <a:lnSpc>
                <a:spcPct val="90000"/>
              </a:lnSpc>
              <a:spcBef>
                <a:spcPts val="1000"/>
              </a:spcBef>
              <a:spcAft>
                <a:spcPts val="0"/>
              </a:spcAft>
              <a:buClr>
                <a:schemeClr val="dk1"/>
              </a:buClr>
              <a:buSzPts val="2000"/>
              <a:buNone/>
              <a:defRPr sz="2000"/>
            </a:lvl8pPr>
            <a:lvl9pPr marL="4114800" lvl="8" indent="-228600" algn="l">
              <a:lnSpc>
                <a:spcPct val="90000"/>
              </a:lnSpc>
              <a:spcBef>
                <a:spcPts val="1000"/>
              </a:spcBef>
              <a:spcAft>
                <a:spcPts val="0"/>
              </a:spcAft>
              <a:buClr>
                <a:schemeClr val="dk1"/>
              </a:buClr>
              <a:buSzPts val="2000"/>
              <a:buNone/>
              <a:defRPr sz="2000"/>
            </a:lvl9pPr>
          </a:lstStyle>
          <a:p>
            <a:endParaRPr/>
          </a:p>
        </p:txBody>
      </p:sp>
      <p:sp>
        <p:nvSpPr>
          <p:cNvPr id="69" name="Google Shape;69;p23"/>
          <p:cNvSpPr txBox="1">
            <a:spLocks noGrp="1"/>
          </p:cNvSpPr>
          <p:nvPr>
            <p:ph type="dt" idx="10"/>
          </p:nvPr>
        </p:nvSpPr>
        <p:spPr>
          <a:xfrm>
            <a:off x="1676291" y="12712701"/>
            <a:ext cx="5486043" cy="7302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8076675" y="12712701"/>
            <a:ext cx="8229064"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17220079" y="12712701"/>
            <a:ext cx="5486043"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1676291" y="730251"/>
            <a:ext cx="21029831" cy="2651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8800"/>
              <a:buFont typeface="Calibri"/>
              <a:buNone/>
              <a:defRPr sz="8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1676291" y="3651250"/>
            <a:ext cx="21029831" cy="8702676"/>
          </a:xfrm>
          <a:prstGeom prst="rect">
            <a:avLst/>
          </a:prstGeom>
          <a:noFill/>
          <a:ln>
            <a:noFill/>
          </a:ln>
        </p:spPr>
        <p:txBody>
          <a:bodyPr spcFirstLastPara="1" wrap="square" lIns="91425" tIns="45700" rIns="91425" bIns="45700" anchor="t" anchorCtr="0">
            <a:normAutofit/>
          </a:bodyPr>
          <a:lstStyle>
            <a:lvl1pPr marL="457200" marR="0" lvl="0" indent="-584200" algn="l" rtl="0">
              <a:lnSpc>
                <a:spcPct val="90000"/>
              </a:lnSpc>
              <a:spcBef>
                <a:spcPts val="2000"/>
              </a:spcBef>
              <a:spcAft>
                <a:spcPts val="0"/>
              </a:spcAft>
              <a:buClr>
                <a:schemeClr val="dk1"/>
              </a:buClr>
              <a:buSzPts val="5600"/>
              <a:buFont typeface="Arial"/>
              <a:buChar char="•"/>
              <a:defRPr sz="5600" b="0" i="0" u="none" strike="noStrike" cap="none">
                <a:solidFill>
                  <a:schemeClr val="dk1"/>
                </a:solidFill>
                <a:latin typeface="Calibri"/>
                <a:ea typeface="Calibri"/>
                <a:cs typeface="Calibri"/>
                <a:sym typeface="Calibri"/>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Calibri"/>
                <a:ea typeface="Calibri"/>
                <a:cs typeface="Calibri"/>
                <a:sym typeface="Calibri"/>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1676291" y="12712701"/>
            <a:ext cx="5486043" cy="7302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8076675" y="12712701"/>
            <a:ext cx="8229064" cy="730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2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17220079" y="12712701"/>
            <a:ext cx="5486043" cy="7302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400"/>
              <a:buFont typeface="Arial"/>
              <a:buNone/>
              <a:defRPr sz="2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0"/>
            <a:ext cx="24382413" cy="13715107"/>
          </a:xfrm>
          <a:prstGeom prst="rect">
            <a:avLst/>
          </a:prstGeom>
          <a:noFill/>
          <a:ln>
            <a:noFill/>
          </a:ln>
        </p:spPr>
      </p:pic>
      <p:pic>
        <p:nvPicPr>
          <p:cNvPr id="89" name="Google Shape;89;p1"/>
          <p:cNvPicPr preferRelativeResize="0"/>
          <p:nvPr/>
        </p:nvPicPr>
        <p:blipFill rotWithShape="1">
          <a:blip r:embed="rId4">
            <a:alphaModFix/>
          </a:blip>
          <a:srcRect/>
          <a:stretch/>
        </p:blipFill>
        <p:spPr>
          <a:xfrm>
            <a:off x="1028700" y="1066800"/>
            <a:ext cx="2133600" cy="2133600"/>
          </a:xfrm>
          <a:prstGeom prst="rect">
            <a:avLst/>
          </a:prstGeom>
          <a:noFill/>
          <a:ln>
            <a:noFill/>
          </a:ln>
        </p:spPr>
      </p:pic>
      <p:sp>
        <p:nvSpPr>
          <p:cNvPr id="90" name="Google Shape;90;p1"/>
          <p:cNvSpPr txBox="1"/>
          <p:nvPr/>
        </p:nvSpPr>
        <p:spPr>
          <a:xfrm>
            <a:off x="978227" y="4808426"/>
            <a:ext cx="10089900" cy="2124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ko-KR" sz="6600" b="1">
                <a:solidFill>
                  <a:srgbClr val="002856"/>
                </a:solidFill>
              </a:rPr>
              <a:t>Fresh Fruit </a:t>
            </a:r>
            <a:endParaRPr sz="6600" b="1">
              <a:solidFill>
                <a:srgbClr val="002856"/>
              </a:solidFill>
            </a:endParaRPr>
          </a:p>
          <a:p>
            <a:pPr marL="0" marR="0" lvl="0" indent="0" algn="l" rtl="0">
              <a:lnSpc>
                <a:spcPct val="100000"/>
              </a:lnSpc>
              <a:spcBef>
                <a:spcPts val="0"/>
              </a:spcBef>
              <a:spcAft>
                <a:spcPts val="0"/>
              </a:spcAft>
              <a:buClr>
                <a:srgbClr val="000000"/>
              </a:buClr>
              <a:buSzPts val="6600"/>
              <a:buFont typeface="Arial"/>
              <a:buNone/>
            </a:pPr>
            <a:r>
              <a:rPr lang="ko-KR" sz="6600" b="1">
                <a:solidFill>
                  <a:srgbClr val="002856"/>
                </a:solidFill>
              </a:rPr>
              <a:t>Detection Application</a:t>
            </a:r>
            <a:endParaRPr sz="6600" b="1">
              <a:solidFill>
                <a:srgbClr val="002856"/>
              </a:solidFill>
            </a:endParaRPr>
          </a:p>
        </p:txBody>
      </p:sp>
      <p:sp>
        <p:nvSpPr>
          <p:cNvPr id="91" name="Google Shape;91;p1"/>
          <p:cNvSpPr/>
          <p:nvPr/>
        </p:nvSpPr>
        <p:spPr>
          <a:xfrm rot="10800000" flipH="1">
            <a:off x="1079827" y="7002841"/>
            <a:ext cx="3070208" cy="86545"/>
          </a:xfrm>
          <a:prstGeom prst="rect">
            <a:avLst/>
          </a:prstGeom>
          <a:solidFill>
            <a:srgbClr val="43C0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2856"/>
              </a:solidFill>
              <a:latin typeface="Calibri"/>
              <a:ea typeface="Calibri"/>
              <a:cs typeface="Calibri"/>
              <a:sym typeface="Calibri"/>
            </a:endParaRPr>
          </a:p>
        </p:txBody>
      </p:sp>
      <p:sp>
        <p:nvSpPr>
          <p:cNvPr id="92" name="Google Shape;92;p1"/>
          <p:cNvSpPr txBox="1"/>
          <p:nvPr/>
        </p:nvSpPr>
        <p:spPr>
          <a:xfrm>
            <a:off x="1028668" y="7190986"/>
            <a:ext cx="7677182"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ko-KR" sz="4000" b="1" i="0" u="none" strike="noStrike" cap="none">
                <a:solidFill>
                  <a:srgbClr val="43C0C2"/>
                </a:solidFill>
                <a:latin typeface="Arial"/>
                <a:ea typeface="Arial"/>
                <a:cs typeface="Arial"/>
                <a:sym typeface="Arial"/>
              </a:rPr>
              <a:t>J</a:t>
            </a:r>
            <a:r>
              <a:rPr lang="ko-KR" sz="4000" b="1">
                <a:solidFill>
                  <a:srgbClr val="43C0C2"/>
                </a:solidFill>
              </a:rPr>
              <a:t>une 7</a:t>
            </a:r>
            <a:r>
              <a:rPr lang="ko-KR" sz="4000" b="1" i="0" u="none" strike="noStrike" cap="none">
                <a:solidFill>
                  <a:srgbClr val="43C0C2"/>
                </a:solidFill>
                <a:latin typeface="Arial"/>
                <a:ea typeface="Arial"/>
                <a:cs typeface="Arial"/>
                <a:sym typeface="Arial"/>
              </a:rPr>
              <a:t>, 2023</a:t>
            </a:r>
            <a:endParaRPr sz="4000" b="1" i="0" u="none" strike="noStrike" cap="none">
              <a:solidFill>
                <a:srgbClr val="43C0C2"/>
              </a:solidFill>
              <a:latin typeface="Arial"/>
              <a:ea typeface="Arial"/>
              <a:cs typeface="Arial"/>
              <a:sym typeface="Arial"/>
            </a:endParaRPr>
          </a:p>
        </p:txBody>
      </p:sp>
      <p:sp>
        <p:nvSpPr>
          <p:cNvPr id="93" name="Google Shape;93;p1"/>
          <p:cNvSpPr txBox="1"/>
          <p:nvPr/>
        </p:nvSpPr>
        <p:spPr>
          <a:xfrm>
            <a:off x="935197" y="11234769"/>
            <a:ext cx="3503453"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ko-KR" sz="3200" b="1" i="0" u="none" strike="noStrike" cap="none">
                <a:solidFill>
                  <a:srgbClr val="002856"/>
                </a:solidFill>
                <a:latin typeface="Arial"/>
                <a:ea typeface="Arial"/>
                <a:cs typeface="Arial"/>
                <a:sym typeface="Arial"/>
              </a:rPr>
              <a:t>CONTACT</a:t>
            </a:r>
            <a:endParaRPr sz="2400" b="1" i="0" u="none" strike="noStrike" cap="none">
              <a:solidFill>
                <a:srgbClr val="002856"/>
              </a:solidFill>
              <a:latin typeface="Arial"/>
              <a:ea typeface="Arial"/>
              <a:cs typeface="Arial"/>
              <a:sym typeface="Arial"/>
            </a:endParaRPr>
          </a:p>
        </p:txBody>
      </p:sp>
      <p:sp>
        <p:nvSpPr>
          <p:cNvPr id="94" name="Google Shape;94;p1"/>
          <p:cNvSpPr/>
          <p:nvPr/>
        </p:nvSpPr>
        <p:spPr>
          <a:xfrm rot="10800000" flipH="1">
            <a:off x="1033752" y="11864669"/>
            <a:ext cx="13325074" cy="45719"/>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2856"/>
              </a:solidFill>
              <a:latin typeface="Calibri"/>
              <a:ea typeface="Calibri"/>
              <a:cs typeface="Calibri"/>
              <a:sym typeface="Calibri"/>
            </a:endParaRPr>
          </a:p>
        </p:txBody>
      </p:sp>
      <p:sp>
        <p:nvSpPr>
          <p:cNvPr id="95" name="Google Shape;95;p1"/>
          <p:cNvSpPr/>
          <p:nvPr/>
        </p:nvSpPr>
        <p:spPr>
          <a:xfrm>
            <a:off x="978226" y="12082407"/>
            <a:ext cx="12642523" cy="995594"/>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rgbClr val="000000"/>
              </a:buClr>
              <a:buSzPts val="2800"/>
              <a:buFont typeface="Arial"/>
              <a:buNone/>
            </a:pPr>
            <a:r>
              <a:rPr lang="ko-KR" sz="2800" b="1">
                <a:solidFill>
                  <a:srgbClr val="002856"/>
                </a:solidFill>
              </a:rPr>
              <a:t>20161112 Jungmin Park</a:t>
            </a:r>
            <a:endParaRPr sz="2800" b="1">
              <a:solidFill>
                <a:srgbClr val="002856"/>
              </a:solidFill>
            </a:endParaRPr>
          </a:p>
          <a:p>
            <a:pPr marL="0" marR="0" lvl="0" indent="0" algn="l" rtl="0">
              <a:lnSpc>
                <a:spcPct val="110000"/>
              </a:lnSpc>
              <a:spcBef>
                <a:spcPts val="0"/>
              </a:spcBef>
              <a:spcAft>
                <a:spcPts val="0"/>
              </a:spcAft>
              <a:buClr>
                <a:srgbClr val="000000"/>
              </a:buClr>
              <a:buSzPts val="2800"/>
              <a:buFont typeface="Arial"/>
              <a:buNone/>
            </a:pPr>
            <a:r>
              <a:rPr lang="ko-KR" sz="2800" b="1">
                <a:solidFill>
                  <a:srgbClr val="002856"/>
                </a:solidFill>
              </a:rPr>
              <a:t>20181257 Chanhyeok Choi</a:t>
            </a:r>
            <a:endParaRPr sz="2800" b="1">
              <a:solidFill>
                <a:srgbClr val="00285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4d8ddee7cb_0_0"/>
          <p:cNvSpPr/>
          <p:nvPr/>
        </p:nvSpPr>
        <p:spPr>
          <a:xfrm>
            <a:off x="1119205" y="1507075"/>
            <a:ext cx="7959000" cy="784800"/>
          </a:xfrm>
          <a:prstGeom prst="rect">
            <a:avLst/>
          </a:prstGeom>
          <a:noFill/>
          <a:ln>
            <a:noFill/>
          </a:ln>
        </p:spPr>
        <p:txBody>
          <a:bodyPr spcFirstLastPara="1" wrap="square" lIns="91425" tIns="45700" rIns="91425" bIns="45700" anchor="t" anchorCtr="0">
            <a:noAutofit/>
          </a:bodyPr>
          <a:lstStyle/>
          <a:p>
            <a:pPr>
              <a:buSzPts val="4500"/>
            </a:pPr>
            <a:r>
              <a:rPr lang="en-US" altLang="ko-KR" sz="6000" b="1" kern="0" dirty="0">
                <a:solidFill>
                  <a:srgbClr val="111111"/>
                </a:solidFill>
                <a:effectLst/>
                <a:latin typeface="Times New Roman" panose="02020603050405020304" pitchFamily="18" charset="0"/>
                <a:ea typeface="굴림" panose="020B0600000101010101" pitchFamily="50" charset="-127"/>
                <a:cs typeface="Times New Roman" panose="02020603050405020304" pitchFamily="18" charset="0"/>
              </a:rPr>
              <a:t>Motivation</a:t>
            </a:r>
            <a:endParaRPr lang="ko-KR" altLang="ko-KR" sz="6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rtl="0">
              <a:lnSpc>
                <a:spcPct val="100000"/>
              </a:lnSpc>
              <a:spcBef>
                <a:spcPts val="0"/>
              </a:spcBef>
              <a:spcAft>
                <a:spcPts val="0"/>
              </a:spcAft>
              <a:buClr>
                <a:srgbClr val="000000"/>
              </a:buClr>
              <a:buSzPts val="4500"/>
              <a:buFont typeface="Arial"/>
              <a:buNone/>
            </a:pPr>
            <a:endParaRPr sz="5500" b="1" i="0" u="none" strike="noStrike" cap="none" dirty="0">
              <a:solidFill>
                <a:srgbClr val="002856"/>
              </a:solidFill>
              <a:latin typeface="Arial"/>
              <a:ea typeface="Arial"/>
              <a:cs typeface="Arial"/>
              <a:sym typeface="Arial"/>
            </a:endParaRPr>
          </a:p>
        </p:txBody>
      </p:sp>
      <p:cxnSp>
        <p:nvCxnSpPr>
          <p:cNvPr id="119" name="Google Shape;119;g24d8ddee7cb_0_0"/>
          <p:cNvCxnSpPr/>
          <p:nvPr/>
        </p:nvCxnSpPr>
        <p:spPr>
          <a:xfrm>
            <a:off x="1187768" y="2519631"/>
            <a:ext cx="1332000" cy="0"/>
          </a:xfrm>
          <a:prstGeom prst="straightConnector1">
            <a:avLst/>
          </a:prstGeom>
          <a:noFill/>
          <a:ln w="57150" cap="flat" cmpd="sng">
            <a:solidFill>
              <a:srgbClr val="43C0C2"/>
            </a:solidFill>
            <a:prstDash val="solid"/>
            <a:miter lim="800000"/>
            <a:headEnd type="none" w="sm" len="sm"/>
            <a:tailEnd type="none" w="sm" len="sm"/>
          </a:ln>
        </p:spPr>
      </p:cxnSp>
      <p:cxnSp>
        <p:nvCxnSpPr>
          <p:cNvPr id="120" name="Google Shape;120;g24d8ddee7cb_0_0"/>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121" name="Google Shape;121;g24d8ddee7cb_0_0"/>
          <p:cNvPicPr preferRelativeResize="0"/>
          <p:nvPr/>
        </p:nvPicPr>
        <p:blipFill rotWithShape="1">
          <a:blip r:embed="rId3">
            <a:alphaModFix/>
          </a:blip>
          <a:srcRect/>
          <a:stretch/>
        </p:blipFill>
        <p:spPr>
          <a:xfrm>
            <a:off x="1437859" y="12845944"/>
            <a:ext cx="1641417" cy="282172"/>
          </a:xfrm>
          <a:prstGeom prst="rect">
            <a:avLst/>
          </a:prstGeom>
          <a:noFill/>
          <a:ln>
            <a:noFill/>
          </a:ln>
        </p:spPr>
      </p:pic>
      <p:grpSp>
        <p:nvGrpSpPr>
          <p:cNvPr id="122" name="Google Shape;122;g24d8ddee7cb_0_0"/>
          <p:cNvGrpSpPr/>
          <p:nvPr/>
        </p:nvGrpSpPr>
        <p:grpSpPr>
          <a:xfrm>
            <a:off x="-1" y="-1"/>
            <a:ext cx="24382500" cy="1855340"/>
            <a:chOff x="-1" y="-1"/>
            <a:chExt cx="24382500" cy="1855340"/>
          </a:xfrm>
        </p:grpSpPr>
        <p:sp>
          <p:nvSpPr>
            <p:cNvPr id="123" name="Google Shape;123;g24d8ddee7cb_0_0"/>
            <p:cNvSpPr/>
            <p:nvPr/>
          </p:nvSpPr>
          <p:spPr>
            <a:xfrm>
              <a:off x="-1" y="-1"/>
              <a:ext cx="24382500" cy="172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cxnSp>
          <p:nvCxnSpPr>
            <p:cNvPr id="124" name="Google Shape;124;g24d8ddee7cb_0_0"/>
            <p:cNvCxnSpPr/>
            <p:nvPr/>
          </p:nvCxnSpPr>
          <p:spPr>
            <a:xfrm>
              <a:off x="23119760" y="0"/>
              <a:ext cx="0" cy="1460400"/>
            </a:xfrm>
            <a:prstGeom prst="straightConnector1">
              <a:avLst/>
            </a:prstGeom>
            <a:noFill/>
            <a:ln w="41275" cap="flat" cmpd="sng">
              <a:solidFill>
                <a:srgbClr val="1CCFC9"/>
              </a:solidFill>
              <a:prstDash val="solid"/>
              <a:miter lim="800000"/>
              <a:headEnd type="none" w="sm" len="sm"/>
              <a:tailEnd type="none" w="sm" len="sm"/>
            </a:ln>
          </p:spPr>
        </p:cxnSp>
        <p:sp>
          <p:nvSpPr>
            <p:cNvPr id="125" name="Google Shape;125;g24d8ddee7cb_0_0"/>
            <p:cNvSpPr/>
            <p:nvPr/>
          </p:nvSpPr>
          <p:spPr>
            <a:xfrm>
              <a:off x="22728916" y="1078039"/>
              <a:ext cx="781800" cy="777300"/>
            </a:xfrm>
            <a:prstGeom prst="ellipse">
              <a:avLst/>
            </a:prstGeom>
            <a:solidFill>
              <a:srgbClr val="1CCF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ko-KR" sz="3600" b="1">
                  <a:solidFill>
                    <a:schemeClr val="lt1"/>
                  </a:solidFill>
                </a:rPr>
                <a:t>3</a:t>
              </a:r>
              <a:endParaRPr sz="3600" b="1" i="0" u="none" strike="noStrike" cap="none">
                <a:solidFill>
                  <a:schemeClr val="lt1"/>
                </a:solidFill>
                <a:latin typeface="Arial"/>
                <a:ea typeface="Arial"/>
                <a:cs typeface="Arial"/>
                <a:sym typeface="Arial"/>
              </a:endParaRPr>
            </a:p>
          </p:txBody>
        </p:sp>
      </p:grpSp>
      <p:pic>
        <p:nvPicPr>
          <p:cNvPr id="126" name="Google Shape;126;g24d8ddee7cb_0_0"/>
          <p:cNvPicPr preferRelativeResize="0"/>
          <p:nvPr/>
        </p:nvPicPr>
        <p:blipFill rotWithShape="1">
          <a:blip r:embed="rId4">
            <a:alphaModFix/>
          </a:blip>
          <a:srcRect/>
          <a:stretch/>
        </p:blipFill>
        <p:spPr>
          <a:xfrm>
            <a:off x="21059690" y="12869565"/>
            <a:ext cx="2222313" cy="234930"/>
          </a:xfrm>
          <a:prstGeom prst="rect">
            <a:avLst/>
          </a:prstGeom>
          <a:noFill/>
          <a:ln>
            <a:noFill/>
          </a:ln>
        </p:spPr>
      </p:pic>
      <p:sp>
        <p:nvSpPr>
          <p:cNvPr id="130" name="Google Shape;130;g24d8ddee7cb_0_0"/>
          <p:cNvSpPr txBox="1"/>
          <p:nvPr/>
        </p:nvSpPr>
        <p:spPr>
          <a:xfrm>
            <a:off x="5993013" y="12839925"/>
            <a:ext cx="130893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KR" sz="4000">
                <a:solidFill>
                  <a:schemeClr val="dk1"/>
                </a:solidFill>
                <a:latin typeface="Malgun Gothic"/>
                <a:ea typeface="Malgun Gothic"/>
                <a:cs typeface="Malgun Gothic"/>
                <a:sym typeface="Malgun Gothic"/>
              </a:rPr>
              <a:t>https://encyclopedia.pub/entry/21071</a:t>
            </a:r>
            <a:endParaRPr sz="4000">
              <a:solidFill>
                <a:schemeClr val="dk1"/>
              </a:solidFill>
              <a:latin typeface="Malgun Gothic"/>
              <a:ea typeface="Malgun Gothic"/>
              <a:cs typeface="Malgun Gothic"/>
              <a:sym typeface="Malgun Gothic"/>
            </a:endParaRPr>
          </a:p>
        </p:txBody>
      </p:sp>
      <p:sp>
        <p:nvSpPr>
          <p:cNvPr id="2" name="Google Shape;184;g226d5ff100f_1_7">
            <a:extLst>
              <a:ext uri="{FF2B5EF4-FFF2-40B4-BE49-F238E27FC236}">
                <a16:creationId xmlns:a16="http://schemas.microsoft.com/office/drawing/2014/main" id="{057BF443-DF22-B788-D0DB-24782FE4F1F9}"/>
              </a:ext>
            </a:extLst>
          </p:cNvPr>
          <p:cNvSpPr txBox="1"/>
          <p:nvPr/>
        </p:nvSpPr>
        <p:spPr>
          <a:xfrm>
            <a:off x="1437859" y="3508625"/>
            <a:ext cx="9430272" cy="4370397"/>
          </a:xfrm>
          <a:prstGeom prst="rect">
            <a:avLst/>
          </a:prstGeom>
          <a:noFill/>
          <a:ln>
            <a:noFill/>
          </a:ln>
        </p:spPr>
        <p:txBody>
          <a:bodyPr spcFirstLastPara="1" wrap="square" lIns="91425" tIns="91425" rIns="91425" bIns="91425" anchor="t" anchorCtr="0">
            <a:spAutoFit/>
          </a:bodyPr>
          <a:lstStyle/>
          <a:p>
            <a:r>
              <a:rPr lang="en-US" altLang="ko-KR" sz="4000" kern="0" dirty="0">
                <a:solidFill>
                  <a:srgbClr val="111111"/>
                </a:solidFill>
                <a:effectLst/>
                <a:latin typeface="Times New Roman" panose="02020603050405020304" pitchFamily="18" charset="0"/>
                <a:ea typeface="굴림" panose="020B0600000101010101" pitchFamily="50" charset="-127"/>
                <a:cs typeface="Times New Roman" panose="02020603050405020304" pitchFamily="18" charset="0"/>
              </a:rPr>
              <a:t>The motivation was one fact that a lot of foods especially fruits are wasted everyday. So we though that easy classification of fruit freshness might reduce the such waste in many ways such as farmers, markets and customers.</a:t>
            </a:r>
            <a:endParaRPr lang="ko-KR" altLang="ko-KR" sz="4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lvl="0" indent="0" algn="l" rtl="0">
              <a:spcBef>
                <a:spcPts val="0"/>
              </a:spcBef>
              <a:spcAft>
                <a:spcPts val="0"/>
              </a:spcAft>
              <a:buNone/>
            </a:pPr>
            <a:endParaRPr sz="3200" b="1"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26d5ff100f_1_7"/>
          <p:cNvSpPr/>
          <p:nvPr/>
        </p:nvSpPr>
        <p:spPr>
          <a:xfrm>
            <a:off x="1119205" y="1507075"/>
            <a:ext cx="10586692" cy="7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500"/>
              <a:buFont typeface="Arial"/>
              <a:buNone/>
            </a:pPr>
            <a:r>
              <a:rPr lang="ko-KR" sz="5500" b="1" dirty="0" err="1">
                <a:solidFill>
                  <a:srgbClr val="002856"/>
                </a:solidFill>
              </a:rPr>
              <a:t>App</a:t>
            </a:r>
            <a:r>
              <a:rPr lang="ko-KR" sz="5500" b="1" dirty="0">
                <a:solidFill>
                  <a:srgbClr val="002856"/>
                </a:solidFill>
              </a:rPr>
              <a:t> </a:t>
            </a:r>
            <a:r>
              <a:rPr lang="en-US" altLang="ko-KR" sz="5500" b="1" dirty="0">
                <a:solidFill>
                  <a:srgbClr val="002856"/>
                </a:solidFill>
              </a:rPr>
              <a:t>design,</a:t>
            </a:r>
            <a:r>
              <a:rPr lang="ko-KR" altLang="en-US" sz="5500" b="1" dirty="0">
                <a:solidFill>
                  <a:srgbClr val="002856"/>
                </a:solidFill>
              </a:rPr>
              <a:t> </a:t>
            </a:r>
            <a:r>
              <a:rPr lang="en-US" altLang="ko-KR" sz="5500" b="1" dirty="0">
                <a:solidFill>
                  <a:srgbClr val="002856"/>
                </a:solidFill>
              </a:rPr>
              <a:t>running</a:t>
            </a:r>
            <a:r>
              <a:rPr lang="ko-KR" altLang="en-US" sz="5500" b="1" dirty="0">
                <a:solidFill>
                  <a:srgbClr val="002856"/>
                </a:solidFill>
              </a:rPr>
              <a:t> </a:t>
            </a:r>
            <a:r>
              <a:rPr lang="en-US" altLang="ko-KR" sz="5500" b="1" dirty="0">
                <a:solidFill>
                  <a:srgbClr val="002856"/>
                </a:solidFill>
              </a:rPr>
              <a:t>examples</a:t>
            </a:r>
            <a:endParaRPr sz="5500" b="1" i="0" u="none" strike="noStrike" cap="none" dirty="0">
              <a:solidFill>
                <a:srgbClr val="002856"/>
              </a:solidFill>
              <a:latin typeface="Arial"/>
              <a:ea typeface="Arial"/>
              <a:cs typeface="Arial"/>
              <a:sym typeface="Arial"/>
            </a:endParaRPr>
          </a:p>
        </p:txBody>
      </p:sp>
      <p:cxnSp>
        <p:nvCxnSpPr>
          <p:cNvPr id="173" name="Google Shape;173;g226d5ff100f_1_7"/>
          <p:cNvCxnSpPr/>
          <p:nvPr/>
        </p:nvCxnSpPr>
        <p:spPr>
          <a:xfrm>
            <a:off x="1187768" y="2519631"/>
            <a:ext cx="1332000" cy="0"/>
          </a:xfrm>
          <a:prstGeom prst="straightConnector1">
            <a:avLst/>
          </a:prstGeom>
          <a:noFill/>
          <a:ln w="57150" cap="flat" cmpd="sng">
            <a:solidFill>
              <a:srgbClr val="43C0C2"/>
            </a:solidFill>
            <a:prstDash val="solid"/>
            <a:miter lim="800000"/>
            <a:headEnd type="none" w="sm" len="sm"/>
            <a:tailEnd type="none" w="sm" len="sm"/>
          </a:ln>
        </p:spPr>
      </p:cxnSp>
      <p:cxnSp>
        <p:nvCxnSpPr>
          <p:cNvPr id="174" name="Google Shape;174;g226d5ff100f_1_7"/>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175" name="Google Shape;175;g226d5ff100f_1_7"/>
          <p:cNvPicPr preferRelativeResize="0"/>
          <p:nvPr/>
        </p:nvPicPr>
        <p:blipFill rotWithShape="1">
          <a:blip r:embed="rId3">
            <a:alphaModFix/>
          </a:blip>
          <a:srcRect/>
          <a:stretch/>
        </p:blipFill>
        <p:spPr>
          <a:xfrm>
            <a:off x="1437859" y="12845944"/>
            <a:ext cx="1641417" cy="282172"/>
          </a:xfrm>
          <a:prstGeom prst="rect">
            <a:avLst/>
          </a:prstGeom>
          <a:noFill/>
          <a:ln>
            <a:noFill/>
          </a:ln>
        </p:spPr>
      </p:pic>
      <p:grpSp>
        <p:nvGrpSpPr>
          <p:cNvPr id="176" name="Google Shape;176;g226d5ff100f_1_7"/>
          <p:cNvGrpSpPr/>
          <p:nvPr/>
        </p:nvGrpSpPr>
        <p:grpSpPr>
          <a:xfrm>
            <a:off x="-1" y="-1"/>
            <a:ext cx="24382500" cy="1855351"/>
            <a:chOff x="-1" y="-1"/>
            <a:chExt cx="24382500" cy="1855351"/>
          </a:xfrm>
        </p:grpSpPr>
        <p:sp>
          <p:nvSpPr>
            <p:cNvPr id="177" name="Google Shape;177;g226d5ff100f_1_7"/>
            <p:cNvSpPr/>
            <p:nvPr/>
          </p:nvSpPr>
          <p:spPr>
            <a:xfrm>
              <a:off x="-1" y="-1"/>
              <a:ext cx="24382500" cy="172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cxnSp>
          <p:nvCxnSpPr>
            <p:cNvPr id="178" name="Google Shape;178;g226d5ff100f_1_7"/>
            <p:cNvCxnSpPr/>
            <p:nvPr/>
          </p:nvCxnSpPr>
          <p:spPr>
            <a:xfrm>
              <a:off x="23119760" y="0"/>
              <a:ext cx="0" cy="1460400"/>
            </a:xfrm>
            <a:prstGeom prst="straightConnector1">
              <a:avLst/>
            </a:prstGeom>
            <a:noFill/>
            <a:ln w="41275" cap="flat" cmpd="sng">
              <a:solidFill>
                <a:srgbClr val="1CCFC9"/>
              </a:solidFill>
              <a:prstDash val="solid"/>
              <a:miter lim="800000"/>
              <a:headEnd type="none" w="sm" len="sm"/>
              <a:tailEnd type="none" w="sm" len="sm"/>
            </a:ln>
          </p:spPr>
        </p:cxnSp>
        <p:sp>
          <p:nvSpPr>
            <p:cNvPr id="179" name="Google Shape;179;g226d5ff100f_1_7"/>
            <p:cNvSpPr/>
            <p:nvPr/>
          </p:nvSpPr>
          <p:spPr>
            <a:xfrm>
              <a:off x="22728927" y="1078050"/>
              <a:ext cx="987600" cy="777300"/>
            </a:xfrm>
            <a:prstGeom prst="ellipse">
              <a:avLst/>
            </a:prstGeom>
            <a:solidFill>
              <a:srgbClr val="1CCF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ko-KR" sz="3600" b="1">
                  <a:solidFill>
                    <a:schemeClr val="lt1"/>
                  </a:solidFill>
                </a:rPr>
                <a:t>6</a:t>
              </a:r>
              <a:endParaRPr sz="3600" b="1" i="0" u="none" strike="noStrike" cap="none">
                <a:solidFill>
                  <a:schemeClr val="lt1"/>
                </a:solidFill>
                <a:latin typeface="Arial"/>
                <a:ea typeface="Arial"/>
                <a:cs typeface="Arial"/>
                <a:sym typeface="Arial"/>
              </a:endParaRPr>
            </a:p>
          </p:txBody>
        </p:sp>
      </p:grpSp>
      <p:pic>
        <p:nvPicPr>
          <p:cNvPr id="180" name="Google Shape;180;g226d5ff100f_1_7"/>
          <p:cNvPicPr preferRelativeResize="0"/>
          <p:nvPr/>
        </p:nvPicPr>
        <p:blipFill rotWithShape="1">
          <a:blip r:embed="rId4">
            <a:alphaModFix/>
          </a:blip>
          <a:srcRect/>
          <a:stretch/>
        </p:blipFill>
        <p:spPr>
          <a:xfrm>
            <a:off x="21059690" y="12869565"/>
            <a:ext cx="2222313" cy="234930"/>
          </a:xfrm>
          <a:prstGeom prst="rect">
            <a:avLst/>
          </a:prstGeom>
          <a:noFill/>
          <a:ln>
            <a:noFill/>
          </a:ln>
        </p:spPr>
      </p:pic>
      <p:sp>
        <p:nvSpPr>
          <p:cNvPr id="181" name="Google Shape;181;g226d5ff100f_1_7"/>
          <p:cNvSpPr txBox="1"/>
          <p:nvPr/>
        </p:nvSpPr>
        <p:spPr>
          <a:xfrm>
            <a:off x="2732803" y="3501250"/>
            <a:ext cx="18916800" cy="9390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sz="5500" b="1">
              <a:solidFill>
                <a:schemeClr val="dk1"/>
              </a:solidFill>
              <a:latin typeface="Calibri"/>
              <a:ea typeface="Calibri"/>
              <a:cs typeface="Calibri"/>
              <a:sym typeface="Calibri"/>
            </a:endParaRPr>
          </a:p>
        </p:txBody>
      </p:sp>
      <p:sp>
        <p:nvSpPr>
          <p:cNvPr id="184" name="Google Shape;184;g226d5ff100f_1_7"/>
          <p:cNvSpPr txBox="1"/>
          <p:nvPr/>
        </p:nvSpPr>
        <p:spPr>
          <a:xfrm>
            <a:off x="10276625" y="3840499"/>
            <a:ext cx="9430272" cy="3631733"/>
          </a:xfrm>
          <a:prstGeom prst="rect">
            <a:avLst/>
          </a:prstGeom>
          <a:noFill/>
          <a:ln>
            <a:noFill/>
          </a:ln>
        </p:spPr>
        <p:txBody>
          <a:bodyPr spcFirstLastPara="1" wrap="square" lIns="91425" tIns="91425" rIns="91425" bIns="91425" anchor="t" anchorCtr="0">
            <a:spAutoFit/>
          </a:bodyPr>
          <a:lstStyle/>
          <a:p>
            <a:r>
              <a:rPr lang="en-US" altLang="ko-KR" sz="3200" kern="0" dirty="0">
                <a:solidFill>
                  <a:srgbClr val="111111"/>
                </a:solidFill>
                <a:effectLst/>
                <a:latin typeface="Times New Roman" panose="02020603050405020304" pitchFamily="18" charset="0"/>
                <a:ea typeface="굴림" panose="020B0600000101010101" pitchFamily="50" charset="-127"/>
                <a:cs typeface="Times New Roman" panose="02020603050405020304" pitchFamily="18" charset="0"/>
              </a:rPr>
              <a:t>We designed our app simple and clear as possible to focus on quick and easy freshness detection. This screen is our main screen. When user clicks the Take photo button then smartphone activates camera and ready to detect the freshness. Or try examples with given apple pictures.</a:t>
            </a:r>
            <a:endParaRPr lang="ko-KR" altLang="ko-KR" sz="3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lvl="0" indent="0" algn="l" rtl="0">
              <a:spcBef>
                <a:spcPts val="0"/>
              </a:spcBef>
              <a:spcAft>
                <a:spcPts val="0"/>
              </a:spcAft>
              <a:buNone/>
            </a:pPr>
            <a:endParaRPr sz="3200" b="1" dirty="0">
              <a:latin typeface="Calibri"/>
              <a:ea typeface="Calibri"/>
              <a:cs typeface="Calibri"/>
              <a:sym typeface="Calibri"/>
            </a:endParaRPr>
          </a:p>
        </p:txBody>
      </p:sp>
      <p:pic>
        <p:nvPicPr>
          <p:cNvPr id="4" name="그림 3" descr="과일, 자연 식품, 사과, 농산물이(가) 표시된 사진&#10;&#10;자동 생성된 설명">
            <a:extLst>
              <a:ext uri="{FF2B5EF4-FFF2-40B4-BE49-F238E27FC236}">
                <a16:creationId xmlns:a16="http://schemas.microsoft.com/office/drawing/2014/main" id="{1777C005-75C3-DA96-603C-CA0297BEBB57}"/>
              </a:ext>
            </a:extLst>
          </p:cNvPr>
          <p:cNvPicPr>
            <a:picLocks noChangeAspect="1"/>
          </p:cNvPicPr>
          <p:nvPr/>
        </p:nvPicPr>
        <p:blipFill>
          <a:blip r:embed="rId5"/>
          <a:stretch>
            <a:fillRect/>
          </a:stretch>
        </p:blipFill>
        <p:spPr>
          <a:xfrm>
            <a:off x="2126242" y="2716450"/>
            <a:ext cx="4755405" cy="85487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26d5ff100f_1_41"/>
          <p:cNvSpPr/>
          <p:nvPr/>
        </p:nvSpPr>
        <p:spPr>
          <a:xfrm>
            <a:off x="1119205" y="1507075"/>
            <a:ext cx="7959000" cy="784800"/>
          </a:xfrm>
          <a:prstGeom prst="rect">
            <a:avLst/>
          </a:prstGeom>
          <a:noFill/>
          <a:ln>
            <a:noFill/>
          </a:ln>
        </p:spPr>
        <p:txBody>
          <a:bodyPr spcFirstLastPara="1" wrap="square" lIns="91425" tIns="45700" rIns="91425" bIns="45700" anchor="t" anchorCtr="0">
            <a:noAutofit/>
          </a:bodyPr>
          <a:lstStyle/>
          <a:p>
            <a:pPr algn="l" latinLnBrk="0">
              <a:lnSpc>
                <a:spcPct val="107000"/>
              </a:lnSpc>
              <a:spcAft>
                <a:spcPts val="800"/>
              </a:spcAft>
            </a:pPr>
            <a:r>
              <a:rPr lang="en-US" altLang="ko-KR" sz="4000" b="1" kern="0" dirty="0">
                <a:solidFill>
                  <a:srgbClr val="111111"/>
                </a:solidFill>
                <a:effectLst/>
                <a:latin typeface="Times New Roman" panose="02020603050405020304" pitchFamily="18" charset="0"/>
                <a:ea typeface="굴림" panose="020B0600000101010101" pitchFamily="50" charset="-127"/>
                <a:cs typeface="Times New Roman" panose="02020603050405020304" pitchFamily="18" charset="0"/>
              </a:rPr>
              <a:t>the role of each member (in the case of a team with two members)</a:t>
            </a:r>
            <a:endParaRPr lang="ko-KR" altLang="ko-KR" sz="4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cxnSp>
        <p:nvCxnSpPr>
          <p:cNvPr id="210" name="Google Shape;210;g226d5ff100f_1_41"/>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211" name="Google Shape;211;g226d5ff100f_1_41"/>
          <p:cNvPicPr preferRelativeResize="0"/>
          <p:nvPr/>
        </p:nvPicPr>
        <p:blipFill rotWithShape="1">
          <a:blip r:embed="rId3">
            <a:alphaModFix/>
          </a:blip>
          <a:srcRect/>
          <a:stretch/>
        </p:blipFill>
        <p:spPr>
          <a:xfrm>
            <a:off x="1437859" y="12845944"/>
            <a:ext cx="1641417" cy="282172"/>
          </a:xfrm>
          <a:prstGeom prst="rect">
            <a:avLst/>
          </a:prstGeom>
          <a:noFill/>
          <a:ln>
            <a:noFill/>
          </a:ln>
        </p:spPr>
      </p:pic>
      <p:grpSp>
        <p:nvGrpSpPr>
          <p:cNvPr id="212" name="Google Shape;212;g226d5ff100f_1_41"/>
          <p:cNvGrpSpPr/>
          <p:nvPr/>
        </p:nvGrpSpPr>
        <p:grpSpPr>
          <a:xfrm>
            <a:off x="-1" y="-1"/>
            <a:ext cx="24382500" cy="1855351"/>
            <a:chOff x="-1" y="-1"/>
            <a:chExt cx="24382500" cy="1855351"/>
          </a:xfrm>
        </p:grpSpPr>
        <p:sp>
          <p:nvSpPr>
            <p:cNvPr id="213" name="Google Shape;213;g226d5ff100f_1_41"/>
            <p:cNvSpPr/>
            <p:nvPr/>
          </p:nvSpPr>
          <p:spPr>
            <a:xfrm>
              <a:off x="-1" y="-1"/>
              <a:ext cx="24382500" cy="172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cxnSp>
          <p:nvCxnSpPr>
            <p:cNvPr id="214" name="Google Shape;214;g226d5ff100f_1_41"/>
            <p:cNvCxnSpPr/>
            <p:nvPr/>
          </p:nvCxnSpPr>
          <p:spPr>
            <a:xfrm>
              <a:off x="23119760" y="0"/>
              <a:ext cx="0" cy="1460400"/>
            </a:xfrm>
            <a:prstGeom prst="straightConnector1">
              <a:avLst/>
            </a:prstGeom>
            <a:noFill/>
            <a:ln w="41275" cap="flat" cmpd="sng">
              <a:solidFill>
                <a:srgbClr val="1CCFC9"/>
              </a:solidFill>
              <a:prstDash val="solid"/>
              <a:miter lim="800000"/>
              <a:headEnd type="none" w="sm" len="sm"/>
              <a:tailEnd type="none" w="sm" len="sm"/>
            </a:ln>
          </p:spPr>
        </p:cxnSp>
        <p:sp>
          <p:nvSpPr>
            <p:cNvPr id="215" name="Google Shape;215;g226d5ff100f_1_41"/>
            <p:cNvSpPr/>
            <p:nvPr/>
          </p:nvSpPr>
          <p:spPr>
            <a:xfrm>
              <a:off x="22728927" y="1078050"/>
              <a:ext cx="987600" cy="777300"/>
            </a:xfrm>
            <a:prstGeom prst="ellipse">
              <a:avLst/>
            </a:prstGeom>
            <a:solidFill>
              <a:srgbClr val="1CCF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ko-KR" sz="3600" b="1">
                  <a:solidFill>
                    <a:schemeClr val="lt1"/>
                  </a:solidFill>
                </a:rPr>
                <a:t>8</a:t>
              </a:r>
              <a:endParaRPr sz="3600" b="1" i="0" u="none" strike="noStrike" cap="none">
                <a:solidFill>
                  <a:schemeClr val="lt1"/>
                </a:solidFill>
                <a:latin typeface="Arial"/>
                <a:ea typeface="Arial"/>
                <a:cs typeface="Arial"/>
                <a:sym typeface="Arial"/>
              </a:endParaRPr>
            </a:p>
          </p:txBody>
        </p:sp>
      </p:grpSp>
      <p:pic>
        <p:nvPicPr>
          <p:cNvPr id="216" name="Google Shape;216;g226d5ff100f_1_41"/>
          <p:cNvPicPr preferRelativeResize="0"/>
          <p:nvPr/>
        </p:nvPicPr>
        <p:blipFill rotWithShape="1">
          <a:blip r:embed="rId4">
            <a:alphaModFix/>
          </a:blip>
          <a:srcRect/>
          <a:stretch/>
        </p:blipFill>
        <p:spPr>
          <a:xfrm>
            <a:off x="21059690" y="12869565"/>
            <a:ext cx="2222313" cy="234930"/>
          </a:xfrm>
          <a:prstGeom prst="rect">
            <a:avLst/>
          </a:prstGeom>
          <a:noFill/>
          <a:ln>
            <a:noFill/>
          </a:ln>
        </p:spPr>
      </p:pic>
      <p:sp>
        <p:nvSpPr>
          <p:cNvPr id="218" name="Google Shape;218;g226d5ff100f_1_41"/>
          <p:cNvSpPr txBox="1"/>
          <p:nvPr/>
        </p:nvSpPr>
        <p:spPr>
          <a:xfrm>
            <a:off x="1187767" y="3212663"/>
            <a:ext cx="14301854" cy="2375620"/>
          </a:xfrm>
          <a:prstGeom prst="rect">
            <a:avLst/>
          </a:prstGeom>
          <a:noFill/>
          <a:ln>
            <a:noFill/>
          </a:ln>
        </p:spPr>
        <p:txBody>
          <a:bodyPr spcFirstLastPara="1" wrap="square" lIns="91425" tIns="91425" rIns="91425" bIns="91425" anchor="t" anchorCtr="0">
            <a:spAutoFit/>
          </a:bodyPr>
          <a:lstStyle/>
          <a:p>
            <a:pPr algn="l" latinLnBrk="0">
              <a:lnSpc>
                <a:spcPct val="107000"/>
              </a:lnSpc>
              <a:spcAft>
                <a:spcPts val="800"/>
              </a:spcAft>
            </a:pPr>
            <a:r>
              <a:rPr lang="en-US" altLang="ko-KR" sz="3600" kern="0" dirty="0" err="1">
                <a:solidFill>
                  <a:srgbClr val="111111"/>
                </a:solidFill>
                <a:effectLst/>
                <a:latin typeface="Times New Roman" panose="02020603050405020304" pitchFamily="18" charset="0"/>
                <a:ea typeface="굴림" panose="020B0600000101010101" pitchFamily="50" charset="-127"/>
                <a:cs typeface="Times New Roman" panose="02020603050405020304" pitchFamily="18" charset="0"/>
              </a:rPr>
              <a:t>Jungmin</a:t>
            </a:r>
            <a:r>
              <a:rPr lang="en-US" altLang="ko-KR" sz="3600" kern="0" dirty="0">
                <a:solidFill>
                  <a:srgbClr val="111111"/>
                </a:solidFill>
                <a:effectLst/>
                <a:latin typeface="Times New Roman" panose="02020603050405020304" pitchFamily="18" charset="0"/>
                <a:ea typeface="굴림" panose="020B0600000101010101" pitchFamily="50" charset="-127"/>
                <a:cs typeface="Times New Roman" panose="02020603050405020304" pitchFamily="18" charset="0"/>
              </a:rPr>
              <a:t> Park : implement app</a:t>
            </a:r>
            <a:endParaRPr lang="ko-KR" altLang="ko-KR" sz="3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800"/>
              </a:spcAft>
            </a:pPr>
            <a:r>
              <a:rPr lang="en-US" altLang="ko-KR" sz="3600" kern="0" dirty="0" err="1">
                <a:solidFill>
                  <a:srgbClr val="111111"/>
                </a:solidFill>
                <a:effectLst/>
                <a:latin typeface="Times New Roman" panose="02020603050405020304" pitchFamily="18" charset="0"/>
                <a:ea typeface="굴림" panose="020B0600000101010101" pitchFamily="50" charset="-127"/>
                <a:cs typeface="Times New Roman" panose="02020603050405020304" pitchFamily="18" charset="0"/>
              </a:rPr>
              <a:t>Chanhyeok</a:t>
            </a:r>
            <a:r>
              <a:rPr lang="en-US" altLang="ko-KR" sz="3600" kern="0" dirty="0">
                <a:solidFill>
                  <a:srgbClr val="111111"/>
                </a:solidFill>
                <a:effectLst/>
                <a:latin typeface="Times New Roman" panose="02020603050405020304" pitchFamily="18" charset="0"/>
                <a:ea typeface="굴림" panose="020B0600000101010101" pitchFamily="50" charset="-127"/>
                <a:cs typeface="Times New Roman" panose="02020603050405020304" pitchFamily="18" charset="0"/>
              </a:rPr>
              <a:t> Choi: implement </a:t>
            </a:r>
            <a:r>
              <a:rPr lang="en-US" altLang="ko-KR" sz="3600" kern="0" dirty="0" err="1">
                <a:solidFill>
                  <a:srgbClr val="111111"/>
                </a:solidFill>
                <a:effectLst/>
                <a:latin typeface="Times New Roman" panose="02020603050405020304" pitchFamily="18" charset="0"/>
                <a:ea typeface="굴림" panose="020B0600000101010101" pitchFamily="50" charset="-127"/>
                <a:cs typeface="Times New Roman" panose="02020603050405020304" pitchFamily="18" charset="0"/>
              </a:rPr>
              <a:t>tflite</a:t>
            </a:r>
            <a:r>
              <a:rPr lang="en-US" altLang="ko-KR" sz="3600" kern="0" dirty="0">
                <a:solidFill>
                  <a:srgbClr val="111111"/>
                </a:solidFill>
                <a:effectLst/>
                <a:latin typeface="Times New Roman" panose="02020603050405020304" pitchFamily="18" charset="0"/>
                <a:ea typeface="굴림" panose="020B0600000101010101" pitchFamily="50" charset="-127"/>
                <a:cs typeface="Times New Roman" panose="02020603050405020304" pitchFamily="18" charset="0"/>
              </a:rPr>
              <a:t> model</a:t>
            </a:r>
            <a:endParaRPr lang="ko-KR" altLang="ko-KR" sz="3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lvl="0" indent="0" algn="l" rtl="0">
              <a:spcBef>
                <a:spcPts val="0"/>
              </a:spcBef>
              <a:spcAft>
                <a:spcPts val="0"/>
              </a:spcAft>
              <a:buNone/>
            </a:pPr>
            <a:endParaRPr sz="5200" b="1" dirty="0">
              <a:latin typeface="Calibri"/>
              <a:ea typeface="Calibri"/>
              <a:cs typeface="Calibri"/>
              <a:sym typeface="Calibri"/>
            </a:endParaRPr>
          </a:p>
        </p:txBody>
      </p:sp>
    </p:spTree>
    <p:extLst>
      <p:ext uri="{BB962C8B-B14F-4D97-AF65-F5344CB8AC3E}">
        <p14:creationId xmlns:p14="http://schemas.microsoft.com/office/powerpoint/2010/main" val="156809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26d5ff100f_1_41"/>
          <p:cNvSpPr/>
          <p:nvPr/>
        </p:nvSpPr>
        <p:spPr>
          <a:xfrm>
            <a:off x="1119205" y="1507075"/>
            <a:ext cx="7959000" cy="7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500"/>
              <a:buFont typeface="Arial"/>
              <a:buNone/>
            </a:pPr>
            <a:r>
              <a:rPr lang="en-US" sz="5500" b="1" i="0" u="none" strike="noStrike" cap="none" dirty="0">
                <a:solidFill>
                  <a:srgbClr val="002856"/>
                </a:solidFill>
                <a:latin typeface="Arial"/>
                <a:ea typeface="Arial"/>
                <a:cs typeface="Arial"/>
                <a:sym typeface="Arial"/>
              </a:rPr>
              <a:t>Conclusion</a:t>
            </a:r>
            <a:endParaRPr sz="5500" b="1" i="0" u="none" strike="noStrike" cap="none" dirty="0">
              <a:solidFill>
                <a:srgbClr val="002856"/>
              </a:solidFill>
              <a:latin typeface="Arial"/>
              <a:ea typeface="Arial"/>
              <a:cs typeface="Arial"/>
              <a:sym typeface="Arial"/>
            </a:endParaRPr>
          </a:p>
        </p:txBody>
      </p:sp>
      <p:cxnSp>
        <p:nvCxnSpPr>
          <p:cNvPr id="209" name="Google Shape;209;g226d5ff100f_1_41"/>
          <p:cNvCxnSpPr/>
          <p:nvPr/>
        </p:nvCxnSpPr>
        <p:spPr>
          <a:xfrm>
            <a:off x="1187768" y="2519631"/>
            <a:ext cx="1332000" cy="0"/>
          </a:xfrm>
          <a:prstGeom prst="straightConnector1">
            <a:avLst/>
          </a:prstGeom>
          <a:noFill/>
          <a:ln w="57150" cap="flat" cmpd="sng">
            <a:solidFill>
              <a:srgbClr val="43C0C2"/>
            </a:solidFill>
            <a:prstDash val="solid"/>
            <a:miter lim="800000"/>
            <a:headEnd type="none" w="sm" len="sm"/>
            <a:tailEnd type="none" w="sm" len="sm"/>
          </a:ln>
        </p:spPr>
      </p:cxnSp>
      <p:cxnSp>
        <p:nvCxnSpPr>
          <p:cNvPr id="210" name="Google Shape;210;g226d5ff100f_1_41"/>
          <p:cNvCxnSpPr/>
          <p:nvPr/>
        </p:nvCxnSpPr>
        <p:spPr>
          <a:xfrm>
            <a:off x="1119188" y="12595860"/>
            <a:ext cx="22391400" cy="0"/>
          </a:xfrm>
          <a:prstGeom prst="straightConnector1">
            <a:avLst/>
          </a:prstGeom>
          <a:noFill/>
          <a:ln w="9525" cap="flat" cmpd="sng">
            <a:solidFill>
              <a:srgbClr val="43C0C2"/>
            </a:solidFill>
            <a:prstDash val="solid"/>
            <a:miter lim="800000"/>
            <a:headEnd type="none" w="sm" len="sm"/>
            <a:tailEnd type="none" w="sm" len="sm"/>
          </a:ln>
        </p:spPr>
      </p:cxnSp>
      <p:pic>
        <p:nvPicPr>
          <p:cNvPr id="211" name="Google Shape;211;g226d5ff100f_1_41"/>
          <p:cNvPicPr preferRelativeResize="0"/>
          <p:nvPr/>
        </p:nvPicPr>
        <p:blipFill rotWithShape="1">
          <a:blip r:embed="rId3">
            <a:alphaModFix/>
          </a:blip>
          <a:srcRect/>
          <a:stretch/>
        </p:blipFill>
        <p:spPr>
          <a:xfrm>
            <a:off x="1437859" y="12845944"/>
            <a:ext cx="1641417" cy="282172"/>
          </a:xfrm>
          <a:prstGeom prst="rect">
            <a:avLst/>
          </a:prstGeom>
          <a:noFill/>
          <a:ln>
            <a:noFill/>
          </a:ln>
        </p:spPr>
      </p:pic>
      <p:grpSp>
        <p:nvGrpSpPr>
          <p:cNvPr id="212" name="Google Shape;212;g226d5ff100f_1_41"/>
          <p:cNvGrpSpPr/>
          <p:nvPr/>
        </p:nvGrpSpPr>
        <p:grpSpPr>
          <a:xfrm>
            <a:off x="-1" y="-1"/>
            <a:ext cx="24382500" cy="1855351"/>
            <a:chOff x="-1" y="-1"/>
            <a:chExt cx="24382500" cy="1855351"/>
          </a:xfrm>
        </p:grpSpPr>
        <p:sp>
          <p:nvSpPr>
            <p:cNvPr id="213" name="Google Shape;213;g226d5ff100f_1_41"/>
            <p:cNvSpPr/>
            <p:nvPr/>
          </p:nvSpPr>
          <p:spPr>
            <a:xfrm>
              <a:off x="-1" y="-1"/>
              <a:ext cx="24382500" cy="172500"/>
            </a:xfrm>
            <a:prstGeom prst="rect">
              <a:avLst/>
            </a:prstGeom>
            <a:gradFill>
              <a:gsLst>
                <a:gs pos="0">
                  <a:srgbClr val="002856"/>
                </a:gs>
                <a:gs pos="49000">
                  <a:srgbClr val="002856"/>
                </a:gs>
                <a:gs pos="85000">
                  <a:srgbClr val="1CCFC9"/>
                </a:gs>
                <a:gs pos="100000">
                  <a:srgbClr val="1CCFC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Calibri"/>
                <a:ea typeface="Calibri"/>
                <a:cs typeface="Calibri"/>
                <a:sym typeface="Calibri"/>
              </a:endParaRPr>
            </a:p>
          </p:txBody>
        </p:sp>
        <p:cxnSp>
          <p:nvCxnSpPr>
            <p:cNvPr id="214" name="Google Shape;214;g226d5ff100f_1_41"/>
            <p:cNvCxnSpPr/>
            <p:nvPr/>
          </p:nvCxnSpPr>
          <p:spPr>
            <a:xfrm>
              <a:off x="23119760" y="0"/>
              <a:ext cx="0" cy="1460400"/>
            </a:xfrm>
            <a:prstGeom prst="straightConnector1">
              <a:avLst/>
            </a:prstGeom>
            <a:noFill/>
            <a:ln w="41275" cap="flat" cmpd="sng">
              <a:solidFill>
                <a:srgbClr val="1CCFC9"/>
              </a:solidFill>
              <a:prstDash val="solid"/>
              <a:miter lim="800000"/>
              <a:headEnd type="none" w="sm" len="sm"/>
              <a:tailEnd type="none" w="sm" len="sm"/>
            </a:ln>
          </p:spPr>
        </p:cxnSp>
        <p:sp>
          <p:nvSpPr>
            <p:cNvPr id="215" name="Google Shape;215;g226d5ff100f_1_41"/>
            <p:cNvSpPr/>
            <p:nvPr/>
          </p:nvSpPr>
          <p:spPr>
            <a:xfrm>
              <a:off x="22728927" y="1078050"/>
              <a:ext cx="987600" cy="777300"/>
            </a:xfrm>
            <a:prstGeom prst="ellipse">
              <a:avLst/>
            </a:prstGeom>
            <a:solidFill>
              <a:srgbClr val="1CCF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ko-KR" sz="3600" b="1">
                  <a:solidFill>
                    <a:schemeClr val="lt1"/>
                  </a:solidFill>
                </a:rPr>
                <a:t>8</a:t>
              </a:r>
              <a:endParaRPr sz="3600" b="1" i="0" u="none" strike="noStrike" cap="none">
                <a:solidFill>
                  <a:schemeClr val="lt1"/>
                </a:solidFill>
                <a:latin typeface="Arial"/>
                <a:ea typeface="Arial"/>
                <a:cs typeface="Arial"/>
                <a:sym typeface="Arial"/>
              </a:endParaRPr>
            </a:p>
          </p:txBody>
        </p:sp>
      </p:grpSp>
      <p:pic>
        <p:nvPicPr>
          <p:cNvPr id="216" name="Google Shape;216;g226d5ff100f_1_41"/>
          <p:cNvPicPr preferRelativeResize="0"/>
          <p:nvPr/>
        </p:nvPicPr>
        <p:blipFill rotWithShape="1">
          <a:blip r:embed="rId4">
            <a:alphaModFix/>
          </a:blip>
          <a:srcRect/>
          <a:stretch/>
        </p:blipFill>
        <p:spPr>
          <a:xfrm>
            <a:off x="21059690" y="12869565"/>
            <a:ext cx="2222313" cy="234930"/>
          </a:xfrm>
          <a:prstGeom prst="rect">
            <a:avLst/>
          </a:prstGeom>
          <a:noFill/>
          <a:ln>
            <a:noFill/>
          </a:ln>
        </p:spPr>
      </p:pic>
      <p:sp>
        <p:nvSpPr>
          <p:cNvPr id="218" name="Google Shape;218;g226d5ff100f_1_41"/>
          <p:cNvSpPr txBox="1"/>
          <p:nvPr/>
        </p:nvSpPr>
        <p:spPr>
          <a:xfrm>
            <a:off x="1187767" y="3212663"/>
            <a:ext cx="14301854" cy="5724614"/>
          </a:xfrm>
          <a:prstGeom prst="rect">
            <a:avLst/>
          </a:prstGeom>
          <a:noFill/>
          <a:ln>
            <a:noFill/>
          </a:ln>
        </p:spPr>
        <p:txBody>
          <a:bodyPr spcFirstLastPara="1" wrap="square" lIns="91425" tIns="91425" rIns="91425" bIns="91425" anchor="t" anchorCtr="0">
            <a:spAutoFit/>
          </a:bodyPr>
          <a:lstStyle/>
          <a:p>
            <a:r>
              <a:rPr lang="en-US" altLang="ko-KR" sz="4400" kern="1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We developed a model with a high level of accuracy, although we failed to complete the app. We could complete the interface of the app, but applying the </a:t>
            </a:r>
            <a:r>
              <a:rPr lang="en-US" altLang="ko-KR" sz="4400" kern="100" dirty="0" err="1">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tflite</a:t>
            </a:r>
            <a:r>
              <a:rPr lang="en-US" altLang="ko-KR" sz="4400" kern="10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model to the app was more difficult than we thought. If we proceed with a similar project next time, it will be helpful to proceed with the project easily by making it easy to apply to the app from the production stage of the model.</a:t>
            </a:r>
            <a:endParaRPr lang="ko-KR" altLang="ko-KR" sz="4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lvl="0" indent="0" algn="l" rtl="0">
              <a:spcBef>
                <a:spcPts val="0"/>
              </a:spcBef>
              <a:spcAft>
                <a:spcPts val="0"/>
              </a:spcAft>
              <a:buNone/>
            </a:pPr>
            <a:endParaRPr sz="5200" b="1" dirty="0">
              <a:latin typeface="Calibri"/>
              <a:ea typeface="Calibri"/>
              <a:cs typeface="Calibri"/>
              <a:sym typeface="Calibri"/>
            </a:endParaRPr>
          </a:p>
        </p:txBody>
      </p:sp>
    </p:spTree>
    <p:extLst>
      <p:ext uri="{BB962C8B-B14F-4D97-AF65-F5344CB8AC3E}">
        <p14:creationId xmlns:p14="http://schemas.microsoft.com/office/powerpoint/2010/main" val="3919477914"/>
      </p:ext>
    </p:extLst>
  </p:cSld>
  <p:clrMapOvr>
    <a:masterClrMapping/>
  </p:clrMapOvr>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238</Words>
  <Application>Microsoft Office PowerPoint</Application>
  <PresentationFormat>사용자 지정</PresentationFormat>
  <Paragraphs>24</Paragraphs>
  <Slides>5</Slides>
  <Notes>5</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5</vt:i4>
      </vt:variant>
    </vt:vector>
  </HeadingPairs>
  <TitlesOfParts>
    <vt:vector size="11" baseType="lpstr">
      <vt:lpstr>맑은 고딕</vt:lpstr>
      <vt:lpstr>맑은 고딕</vt:lpstr>
      <vt:lpstr>Arial</vt:lpstr>
      <vt:lpstr>Calibri</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(학생) 박정민 (전기전자컴퓨터공학부)</cp:lastModifiedBy>
  <cp:revision>1</cp:revision>
  <dcterms:created xsi:type="dcterms:W3CDTF">2017-02-16T07:20:56Z</dcterms:created>
  <dcterms:modified xsi:type="dcterms:W3CDTF">2023-06-16T06:48:50Z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0x010100D0F9ACB6D265D1439CDA10ADE6D4DEF1</vt:lpwstr>
  </property>
  <property fmtid="{D5CDD505-2E9C-101B-9397-08002B2CF9AE}" pid="3" name="MediaServiceImageTags">
    <vt:lpwstr/>
  </property>
</Properties>
</file>