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2" r:id="rId7"/>
    <p:sldId id="266" r:id="rId8"/>
    <p:sldId id="263" r:id="rId9"/>
    <p:sldId id="267" r:id="rId10"/>
    <p:sldId id="260" r:id="rId11"/>
    <p:sldId id="264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1FCD-3D3F-49EE-8591-17EBD6AA024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C1FF-5FB6-4045-B053-4DEE85336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00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1FCD-3D3F-49EE-8591-17EBD6AA024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C1FF-5FB6-4045-B053-4DEE85336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86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1FCD-3D3F-49EE-8591-17EBD6AA024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C1FF-5FB6-4045-B053-4DEE85336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98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1FCD-3D3F-49EE-8591-17EBD6AA024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C1FF-5FB6-4045-B053-4DEE85336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15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1FCD-3D3F-49EE-8591-17EBD6AA024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C1FF-5FB6-4045-B053-4DEE85336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12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1FCD-3D3F-49EE-8591-17EBD6AA024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C1FF-5FB6-4045-B053-4DEE85336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71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1FCD-3D3F-49EE-8591-17EBD6AA024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C1FF-5FB6-4045-B053-4DEE85336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44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1FCD-3D3F-49EE-8591-17EBD6AA024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C1FF-5FB6-4045-B053-4DEE85336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74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1FCD-3D3F-49EE-8591-17EBD6AA024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C1FF-5FB6-4045-B053-4DEE85336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09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1FCD-3D3F-49EE-8591-17EBD6AA024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C1FF-5FB6-4045-B053-4DEE85336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82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1FCD-3D3F-49EE-8591-17EBD6AA024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C1FF-5FB6-4045-B053-4DEE85336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23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81FCD-3D3F-49EE-8591-17EBD6AA024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CC1FF-5FB6-4045-B053-4DEE85336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61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53049" y="1730905"/>
            <a:ext cx="603621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solidFill>
                  <a:srgbClr val="939BA5"/>
                </a:solidFill>
                <a:latin typeface="Calibri Light" panose="020F0302020204030204" pitchFamily="34" charset="0"/>
              </a:rPr>
              <a:t>직관적인 일정 관리 </a:t>
            </a:r>
            <a:r>
              <a:rPr lang="en-US" altLang="ko-KR" dirty="0" smtClean="0">
                <a:solidFill>
                  <a:srgbClr val="939BA5"/>
                </a:solidFill>
                <a:latin typeface="Calibri Light" panose="020F0302020204030204" pitchFamily="34" charset="0"/>
              </a:rPr>
              <a:t>APP</a:t>
            </a:r>
          </a:p>
          <a:p>
            <a:pPr algn="r"/>
            <a:r>
              <a:rPr lang="en-US" altLang="ko-KR" sz="4400" b="1" dirty="0" smtClean="0">
                <a:solidFill>
                  <a:srgbClr val="939BA5"/>
                </a:solidFill>
                <a:latin typeface="Calibri" panose="020F0502020204030204" pitchFamily="34" charset="0"/>
              </a:rPr>
              <a:t>MM(Memo Master)</a:t>
            </a:r>
            <a:endParaRPr lang="ko-KR" altLang="en-US" sz="4400" b="1" dirty="0">
              <a:solidFill>
                <a:srgbClr val="939BA5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8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0656" y="255722"/>
            <a:ext cx="2930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smtClean="0">
                <a:solidFill>
                  <a:srgbClr val="445566"/>
                </a:solidFill>
                <a:ea typeface="나눔바른고딕" panose="020B0600000101010101" charset="-127"/>
              </a:rPr>
              <a:t>3. </a:t>
            </a:r>
            <a:r>
              <a:rPr lang="ko-KR" altLang="en-US" sz="3200" spc="-150" dirty="0" smtClean="0">
                <a:solidFill>
                  <a:srgbClr val="445566"/>
                </a:solidFill>
                <a:ea typeface="나눔바른고딕" panose="020B0600000101010101" charset="-127"/>
              </a:rPr>
              <a:t>구현한 기능</a:t>
            </a:r>
            <a:endParaRPr lang="ko-KR" altLang="en-US" sz="3200" spc="-150" dirty="0">
              <a:solidFill>
                <a:srgbClr val="445566"/>
              </a:solidFill>
              <a:ea typeface="나눔바른고딕" panose="020B0600000101010101" charset="-127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1366394" y="2179464"/>
            <a:ext cx="312279" cy="208894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799" y="2099245"/>
            <a:ext cx="779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카드 제목으로 검색</a:t>
            </a:r>
            <a:endParaRPr lang="ko-KR" altLang="en-US" dirty="0"/>
          </a:p>
        </p:txBody>
      </p:sp>
      <p:sp>
        <p:nvSpPr>
          <p:cNvPr id="10" name="자유형 9"/>
          <p:cNvSpPr/>
          <p:nvPr/>
        </p:nvSpPr>
        <p:spPr>
          <a:xfrm>
            <a:off x="1366394" y="2839507"/>
            <a:ext cx="312279" cy="208894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8799" y="2759288"/>
            <a:ext cx="779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카드 </a:t>
            </a:r>
            <a:r>
              <a:rPr lang="en-US" altLang="ko-KR" dirty="0" smtClean="0"/>
              <a:t>Drag &amp; Drop</a:t>
            </a:r>
            <a:endParaRPr lang="ko-KR" altLang="en-US" dirty="0"/>
          </a:p>
        </p:txBody>
      </p:sp>
      <p:sp>
        <p:nvSpPr>
          <p:cNvPr id="12" name="자유형 11"/>
          <p:cNvSpPr/>
          <p:nvPr/>
        </p:nvSpPr>
        <p:spPr>
          <a:xfrm>
            <a:off x="1366394" y="3499550"/>
            <a:ext cx="312279" cy="208894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28799" y="3419331"/>
            <a:ext cx="779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알람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14" name="자유형 13"/>
          <p:cNvSpPr/>
          <p:nvPr/>
        </p:nvSpPr>
        <p:spPr>
          <a:xfrm>
            <a:off x="1366394" y="1553745"/>
            <a:ext cx="312279" cy="208894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28799" y="1473526"/>
            <a:ext cx="779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라이브러리를 </a:t>
            </a:r>
            <a:r>
              <a:rPr lang="ko-KR" altLang="en-US" dirty="0" err="1" smtClean="0"/>
              <a:t>스와이프하여</a:t>
            </a:r>
            <a:r>
              <a:rPr lang="ko-KR" altLang="en-US" dirty="0" smtClean="0"/>
              <a:t> 삭제하기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3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자유형 27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64482" y="2980634"/>
            <a:ext cx="2262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445566"/>
                </a:solidFill>
                <a:ea typeface="나눔바른고딕" panose="020B0600000101010101" charset="-127"/>
              </a:rPr>
              <a:t>4</a:t>
            </a:r>
            <a:r>
              <a:rPr lang="en-US" altLang="ko-KR" sz="3200" spc="-150" dirty="0" smtClean="0">
                <a:solidFill>
                  <a:srgbClr val="445566"/>
                </a:solidFill>
                <a:ea typeface="나눔바른고딕" panose="020B0600000101010101" charset="-127"/>
              </a:rPr>
              <a:t>. </a:t>
            </a:r>
            <a:r>
              <a:rPr lang="ko-KR" altLang="en-US" sz="3200" spc="-150" dirty="0" smtClean="0">
                <a:solidFill>
                  <a:srgbClr val="445566"/>
                </a:solidFill>
                <a:ea typeface="나눔바른고딕" panose="020B0600000101010101" charset="-127"/>
              </a:rPr>
              <a:t>시연</a:t>
            </a:r>
            <a:endParaRPr lang="ko-KR" altLang="en-US" sz="3200" spc="-150" dirty="0">
              <a:solidFill>
                <a:srgbClr val="445566"/>
              </a:solidFill>
              <a:ea typeface="나눔바른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62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자유형 27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1780" y="2348682"/>
            <a:ext cx="375062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spc="-150" dirty="0" err="1" smtClean="0">
                <a:solidFill>
                  <a:srgbClr val="445566"/>
                </a:solidFill>
                <a:ea typeface="나눔바른고딕" panose="020B0600000101010101" charset="-127"/>
              </a:rPr>
              <a:t>QnA</a:t>
            </a:r>
            <a:endParaRPr lang="ko-KR" altLang="en-US" sz="11500" spc="-150" dirty="0">
              <a:solidFill>
                <a:srgbClr val="445566"/>
              </a:solidFill>
              <a:ea typeface="나눔바른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677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43809" y="2114384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29292"/>
                </a:solidFill>
                <a:ea typeface="나눔바른고딕" panose="020B0600000101010101" charset="-127"/>
              </a:rPr>
              <a:t>1. </a:t>
            </a:r>
            <a:r>
              <a:rPr lang="ko-KR" altLang="en-US" dirty="0" smtClean="0">
                <a:solidFill>
                  <a:srgbClr val="929292"/>
                </a:solidFill>
                <a:ea typeface="나눔바른고딕" panose="020B0600000101010101" charset="-127"/>
              </a:rPr>
              <a:t>소개</a:t>
            </a:r>
            <a:endParaRPr lang="ko-KR" altLang="en-US" dirty="0">
              <a:solidFill>
                <a:srgbClr val="929292"/>
              </a:solidFill>
              <a:ea typeface="나눔바른고딕" panose="020B0600000101010101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43809" y="2747004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29292"/>
                </a:solidFill>
                <a:ea typeface="나눔바른고딕" panose="020B0600000101010101" charset="-127"/>
              </a:rPr>
              <a:t>2. UI</a:t>
            </a:r>
            <a:endParaRPr lang="ko-KR" altLang="en-US" dirty="0">
              <a:solidFill>
                <a:srgbClr val="929292"/>
              </a:solidFill>
              <a:ea typeface="나눔바른고딕" panose="020B0600000101010101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43809" y="3379624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29292"/>
                </a:solidFill>
                <a:ea typeface="나눔바른고딕" panose="020B0600000101010101" charset="-127"/>
              </a:rPr>
              <a:t>3. </a:t>
            </a:r>
            <a:r>
              <a:rPr lang="ko-KR" altLang="en-US" dirty="0" smtClean="0">
                <a:solidFill>
                  <a:srgbClr val="929292"/>
                </a:solidFill>
                <a:ea typeface="나눔바른고딕" panose="020B0600000101010101" charset="-127"/>
              </a:rPr>
              <a:t>구현한 기능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43809" y="3947340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29292"/>
                </a:solidFill>
                <a:ea typeface="나눔바른고딕" panose="020B0600000101010101" charset="-127"/>
              </a:rPr>
              <a:t>4. </a:t>
            </a:r>
            <a:r>
              <a:rPr lang="ko-KR" altLang="en-US" dirty="0" smtClean="0">
                <a:solidFill>
                  <a:srgbClr val="929292"/>
                </a:solidFill>
                <a:ea typeface="나눔바른고딕" panose="020B0600000101010101" charset="-127"/>
              </a:rPr>
              <a:t>시연</a:t>
            </a:r>
            <a:endParaRPr lang="ko-KR" altLang="en-US" dirty="0">
              <a:solidFill>
                <a:srgbClr val="929292"/>
              </a:solidFill>
              <a:ea typeface="나눔바른고딕" panose="020B0600000101010101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2441" y="1914330"/>
            <a:ext cx="4916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 smtClean="0">
                <a:solidFill>
                  <a:srgbClr val="929292"/>
                </a:solidFill>
                <a:latin typeface="나눔바른고딕" panose="020B0600000101010101" charset="-127"/>
                <a:ea typeface="나눔바른고딕" panose="020B0600000101010101" charset="-127"/>
              </a:rPr>
              <a:t>Contents </a:t>
            </a:r>
            <a:r>
              <a:rPr lang="en-US" altLang="ko-KR" sz="4400" dirty="0">
                <a:solidFill>
                  <a:srgbClr val="929292"/>
                </a:solidFill>
                <a:latin typeface="나눔바른고딕" panose="020B0600000101010101" charset="-127"/>
                <a:ea typeface="나눔바른고딕" panose="020B0600000101010101" charset="-127"/>
              </a:rPr>
              <a:t>Table</a:t>
            </a:r>
            <a:endParaRPr lang="ko-KR" altLang="en-US" sz="4400" dirty="0">
              <a:solidFill>
                <a:srgbClr val="929292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8109" y="2600775"/>
            <a:ext cx="3530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rgbClr val="939BA5"/>
                </a:solidFill>
                <a:latin typeface="나눔바른고딕" panose="020B0600000101010101" charset="-127"/>
                <a:ea typeface="나눔바른고딕" panose="020B0600000101010101" charset="-127"/>
              </a:rPr>
              <a:t>This is agenda slide</a:t>
            </a:r>
            <a:endParaRPr lang="ko-KR" altLang="en-US" sz="1600" dirty="0">
              <a:solidFill>
                <a:srgbClr val="939BA5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951349" y="2114384"/>
            <a:ext cx="0" cy="4165053"/>
          </a:xfrm>
          <a:prstGeom prst="line">
            <a:avLst/>
          </a:prstGeom>
          <a:ln w="5715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4841631" y="3000580"/>
            <a:ext cx="717259" cy="946760"/>
            <a:chOff x="2557290" y="3247324"/>
            <a:chExt cx="2098675" cy="2770187"/>
          </a:xfrm>
          <a:solidFill>
            <a:schemeClr val="bg1">
              <a:lumMod val="65000"/>
            </a:schemeClr>
          </a:solidFill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2557290" y="3247324"/>
              <a:ext cx="2098675" cy="2770187"/>
            </a:xfrm>
            <a:custGeom>
              <a:avLst/>
              <a:gdLst>
                <a:gd name="T0" fmla="*/ 3101 w 5289"/>
                <a:gd name="T1" fmla="*/ 215 h 6981"/>
                <a:gd name="T2" fmla="*/ 2821 w 5289"/>
                <a:gd name="T3" fmla="*/ 27 h 6981"/>
                <a:gd name="T4" fmla="*/ 2536 w 5289"/>
                <a:gd name="T5" fmla="*/ 10 h 6981"/>
                <a:gd name="T6" fmla="*/ 2234 w 5289"/>
                <a:gd name="T7" fmla="*/ 164 h 6981"/>
                <a:gd name="T8" fmla="*/ 716 w 5289"/>
                <a:gd name="T9" fmla="*/ 241 h 6981"/>
                <a:gd name="T10" fmla="*/ 405 w 5289"/>
                <a:gd name="T11" fmla="*/ 311 h 6981"/>
                <a:gd name="T12" fmla="*/ 142 w 5289"/>
                <a:gd name="T13" fmla="*/ 530 h 6981"/>
                <a:gd name="T14" fmla="*/ 8 w 5289"/>
                <a:gd name="T15" fmla="*/ 848 h 6981"/>
                <a:gd name="T16" fmla="*/ 8 w 5289"/>
                <a:gd name="T17" fmla="*/ 6373 h 6981"/>
                <a:gd name="T18" fmla="*/ 142 w 5289"/>
                <a:gd name="T19" fmla="*/ 6693 h 6981"/>
                <a:gd name="T20" fmla="*/ 405 w 5289"/>
                <a:gd name="T21" fmla="*/ 6910 h 6981"/>
                <a:gd name="T22" fmla="*/ 716 w 5289"/>
                <a:gd name="T23" fmla="*/ 6981 h 6981"/>
                <a:gd name="T24" fmla="*/ 4819 w 5289"/>
                <a:gd name="T25" fmla="*/ 6938 h 6981"/>
                <a:gd name="T26" fmla="*/ 5103 w 5289"/>
                <a:gd name="T27" fmla="*/ 6746 h 6981"/>
                <a:gd name="T28" fmla="*/ 5266 w 5289"/>
                <a:gd name="T29" fmla="*/ 6443 h 6981"/>
                <a:gd name="T30" fmla="*/ 5288 w 5289"/>
                <a:gd name="T31" fmla="*/ 920 h 6981"/>
                <a:gd name="T32" fmla="*/ 5186 w 5289"/>
                <a:gd name="T33" fmla="*/ 586 h 6981"/>
                <a:gd name="T34" fmla="*/ 4945 w 5289"/>
                <a:gd name="T35" fmla="*/ 345 h 6981"/>
                <a:gd name="T36" fmla="*/ 4610 w 5289"/>
                <a:gd name="T37" fmla="*/ 242 h 6981"/>
                <a:gd name="T38" fmla="*/ 2821 w 5289"/>
                <a:gd name="T39" fmla="*/ 270 h 6981"/>
                <a:gd name="T40" fmla="*/ 3012 w 5289"/>
                <a:gd name="T41" fmla="*/ 557 h 6981"/>
                <a:gd name="T42" fmla="*/ 3063 w 5289"/>
                <a:gd name="T43" fmla="*/ 811 h 6981"/>
                <a:gd name="T44" fmla="*/ 3681 w 5289"/>
                <a:gd name="T45" fmla="*/ 850 h 6981"/>
                <a:gd name="T46" fmla="*/ 3715 w 5289"/>
                <a:gd name="T47" fmla="*/ 1030 h 6981"/>
                <a:gd name="T48" fmla="*/ 1654 w 5289"/>
                <a:gd name="T49" fmla="*/ 1084 h 6981"/>
                <a:gd name="T50" fmla="*/ 1554 w 5289"/>
                <a:gd name="T51" fmla="*/ 931 h 6981"/>
                <a:gd name="T52" fmla="*/ 2162 w 5289"/>
                <a:gd name="T53" fmla="*/ 830 h 6981"/>
                <a:gd name="T54" fmla="*/ 2276 w 5289"/>
                <a:gd name="T55" fmla="*/ 716 h 6981"/>
                <a:gd name="T56" fmla="*/ 2359 w 5289"/>
                <a:gd name="T57" fmla="*/ 361 h 6981"/>
                <a:gd name="T58" fmla="*/ 2645 w 5289"/>
                <a:gd name="T59" fmla="*/ 227 h 6981"/>
                <a:gd name="T60" fmla="*/ 3778 w 5289"/>
                <a:gd name="T61" fmla="*/ 1269 h 6981"/>
                <a:gd name="T62" fmla="*/ 3961 w 5289"/>
                <a:gd name="T63" fmla="*/ 994 h 6981"/>
                <a:gd name="T64" fmla="*/ 4579 w 5289"/>
                <a:gd name="T65" fmla="*/ 952 h 6981"/>
                <a:gd name="T66" fmla="*/ 716 w 5289"/>
                <a:gd name="T67" fmla="*/ 6272 h 6981"/>
                <a:gd name="T68" fmla="*/ 716 w 5289"/>
                <a:gd name="T69" fmla="*/ 950 h 6981"/>
                <a:gd name="T70" fmla="*/ 1341 w 5289"/>
                <a:gd name="T71" fmla="*/ 1063 h 6981"/>
                <a:gd name="T72" fmla="*/ 1574 w 5289"/>
                <a:gd name="T73" fmla="*/ 1297 h 6981"/>
                <a:gd name="T74" fmla="*/ 5041 w 5289"/>
                <a:gd name="T75" fmla="*/ 6411 h 6981"/>
                <a:gd name="T76" fmla="*/ 4719 w 5289"/>
                <a:gd name="T77" fmla="*/ 6733 h 6981"/>
                <a:gd name="T78" fmla="*/ 570 w 5289"/>
                <a:gd name="T79" fmla="*/ 6733 h 6981"/>
                <a:gd name="T80" fmla="*/ 247 w 5289"/>
                <a:gd name="T81" fmla="*/ 6411 h 6981"/>
                <a:gd name="T82" fmla="*/ 247 w 5289"/>
                <a:gd name="T83" fmla="*/ 812 h 6981"/>
                <a:gd name="T84" fmla="*/ 570 w 5289"/>
                <a:gd name="T85" fmla="*/ 488 h 6981"/>
                <a:gd name="T86" fmla="*/ 2050 w 5289"/>
                <a:gd name="T87" fmla="*/ 563 h 6981"/>
                <a:gd name="T88" fmla="*/ 1566 w 5289"/>
                <a:gd name="T89" fmla="*/ 621 h 6981"/>
                <a:gd name="T90" fmla="*/ 692 w 5289"/>
                <a:gd name="T91" fmla="*/ 725 h 6981"/>
                <a:gd name="T92" fmla="*/ 510 w 5289"/>
                <a:gd name="T93" fmla="*/ 846 h 6981"/>
                <a:gd name="T94" fmla="*/ 483 w 5289"/>
                <a:gd name="T95" fmla="*/ 6289 h 6981"/>
                <a:gd name="T96" fmla="*/ 604 w 5289"/>
                <a:gd name="T97" fmla="*/ 6470 h 6981"/>
                <a:gd name="T98" fmla="*/ 4597 w 5289"/>
                <a:gd name="T99" fmla="*/ 6498 h 6981"/>
                <a:gd name="T100" fmla="*/ 4778 w 5289"/>
                <a:gd name="T101" fmla="*/ 6376 h 6981"/>
                <a:gd name="T102" fmla="*/ 4806 w 5289"/>
                <a:gd name="T103" fmla="*/ 934 h 6981"/>
                <a:gd name="T104" fmla="*/ 4684 w 5289"/>
                <a:gd name="T105" fmla="*/ 751 h 6981"/>
                <a:gd name="T106" fmla="*/ 3849 w 5289"/>
                <a:gd name="T107" fmla="*/ 697 h 6981"/>
                <a:gd name="T108" fmla="*/ 3240 w 5289"/>
                <a:gd name="T109" fmla="*/ 603 h 6981"/>
                <a:gd name="T110" fmla="*/ 4573 w 5289"/>
                <a:gd name="T111" fmla="*/ 468 h 6981"/>
                <a:gd name="T112" fmla="*/ 4952 w 5289"/>
                <a:gd name="T113" fmla="*/ 645 h 6981"/>
                <a:gd name="T114" fmla="*/ 5063 w 5289"/>
                <a:gd name="T115" fmla="*/ 6265 h 6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89" h="6981">
                  <a:moveTo>
                    <a:pt x="4573" y="241"/>
                  </a:moveTo>
                  <a:lnTo>
                    <a:pt x="3127" y="241"/>
                  </a:lnTo>
                  <a:lnTo>
                    <a:pt x="3124" y="241"/>
                  </a:lnTo>
                  <a:lnTo>
                    <a:pt x="3122" y="241"/>
                  </a:lnTo>
                  <a:lnTo>
                    <a:pt x="3101" y="215"/>
                  </a:lnTo>
                  <a:lnTo>
                    <a:pt x="3056" y="164"/>
                  </a:lnTo>
                  <a:lnTo>
                    <a:pt x="3003" y="121"/>
                  </a:lnTo>
                  <a:lnTo>
                    <a:pt x="2946" y="82"/>
                  </a:lnTo>
                  <a:lnTo>
                    <a:pt x="2886" y="51"/>
                  </a:lnTo>
                  <a:lnTo>
                    <a:pt x="2821" y="27"/>
                  </a:lnTo>
                  <a:lnTo>
                    <a:pt x="2752" y="10"/>
                  </a:lnTo>
                  <a:lnTo>
                    <a:pt x="2681" y="1"/>
                  </a:lnTo>
                  <a:lnTo>
                    <a:pt x="2645" y="0"/>
                  </a:lnTo>
                  <a:lnTo>
                    <a:pt x="2607" y="1"/>
                  </a:lnTo>
                  <a:lnTo>
                    <a:pt x="2536" y="10"/>
                  </a:lnTo>
                  <a:lnTo>
                    <a:pt x="2469" y="27"/>
                  </a:lnTo>
                  <a:lnTo>
                    <a:pt x="2404" y="51"/>
                  </a:lnTo>
                  <a:lnTo>
                    <a:pt x="2342" y="82"/>
                  </a:lnTo>
                  <a:lnTo>
                    <a:pt x="2285" y="121"/>
                  </a:lnTo>
                  <a:lnTo>
                    <a:pt x="2234" y="164"/>
                  </a:lnTo>
                  <a:lnTo>
                    <a:pt x="2187" y="215"/>
                  </a:lnTo>
                  <a:lnTo>
                    <a:pt x="2166" y="241"/>
                  </a:lnTo>
                  <a:lnTo>
                    <a:pt x="2164" y="241"/>
                  </a:lnTo>
                  <a:lnTo>
                    <a:pt x="2162" y="241"/>
                  </a:lnTo>
                  <a:lnTo>
                    <a:pt x="716" y="241"/>
                  </a:lnTo>
                  <a:lnTo>
                    <a:pt x="678" y="242"/>
                  </a:lnTo>
                  <a:lnTo>
                    <a:pt x="606" y="250"/>
                  </a:lnTo>
                  <a:lnTo>
                    <a:pt x="536" y="263"/>
                  </a:lnTo>
                  <a:lnTo>
                    <a:pt x="470" y="285"/>
                  </a:lnTo>
                  <a:lnTo>
                    <a:pt x="405" y="311"/>
                  </a:lnTo>
                  <a:lnTo>
                    <a:pt x="345" y="345"/>
                  </a:lnTo>
                  <a:lnTo>
                    <a:pt x="288" y="384"/>
                  </a:lnTo>
                  <a:lnTo>
                    <a:pt x="235" y="427"/>
                  </a:lnTo>
                  <a:lnTo>
                    <a:pt x="185" y="476"/>
                  </a:lnTo>
                  <a:lnTo>
                    <a:pt x="142" y="530"/>
                  </a:lnTo>
                  <a:lnTo>
                    <a:pt x="103" y="586"/>
                  </a:lnTo>
                  <a:lnTo>
                    <a:pt x="70" y="646"/>
                  </a:lnTo>
                  <a:lnTo>
                    <a:pt x="43" y="712"/>
                  </a:lnTo>
                  <a:lnTo>
                    <a:pt x="22" y="778"/>
                  </a:lnTo>
                  <a:lnTo>
                    <a:pt x="8" y="848"/>
                  </a:lnTo>
                  <a:lnTo>
                    <a:pt x="1" y="920"/>
                  </a:lnTo>
                  <a:lnTo>
                    <a:pt x="0" y="958"/>
                  </a:lnTo>
                  <a:lnTo>
                    <a:pt x="0" y="6265"/>
                  </a:lnTo>
                  <a:lnTo>
                    <a:pt x="1" y="6301"/>
                  </a:lnTo>
                  <a:lnTo>
                    <a:pt x="8" y="6373"/>
                  </a:lnTo>
                  <a:lnTo>
                    <a:pt x="22" y="6443"/>
                  </a:lnTo>
                  <a:lnTo>
                    <a:pt x="43" y="6511"/>
                  </a:lnTo>
                  <a:lnTo>
                    <a:pt x="70" y="6575"/>
                  </a:lnTo>
                  <a:lnTo>
                    <a:pt x="103" y="6636"/>
                  </a:lnTo>
                  <a:lnTo>
                    <a:pt x="142" y="6693"/>
                  </a:lnTo>
                  <a:lnTo>
                    <a:pt x="185" y="6746"/>
                  </a:lnTo>
                  <a:lnTo>
                    <a:pt x="235" y="6794"/>
                  </a:lnTo>
                  <a:lnTo>
                    <a:pt x="288" y="6839"/>
                  </a:lnTo>
                  <a:lnTo>
                    <a:pt x="345" y="6877"/>
                  </a:lnTo>
                  <a:lnTo>
                    <a:pt x="405" y="6910"/>
                  </a:lnTo>
                  <a:lnTo>
                    <a:pt x="470" y="6938"/>
                  </a:lnTo>
                  <a:lnTo>
                    <a:pt x="536" y="6958"/>
                  </a:lnTo>
                  <a:lnTo>
                    <a:pt x="606" y="6973"/>
                  </a:lnTo>
                  <a:lnTo>
                    <a:pt x="678" y="6980"/>
                  </a:lnTo>
                  <a:lnTo>
                    <a:pt x="716" y="6981"/>
                  </a:lnTo>
                  <a:lnTo>
                    <a:pt x="4573" y="6981"/>
                  </a:lnTo>
                  <a:lnTo>
                    <a:pt x="4610" y="6980"/>
                  </a:lnTo>
                  <a:lnTo>
                    <a:pt x="4682" y="6973"/>
                  </a:lnTo>
                  <a:lnTo>
                    <a:pt x="4752" y="6958"/>
                  </a:lnTo>
                  <a:lnTo>
                    <a:pt x="4819" y="6938"/>
                  </a:lnTo>
                  <a:lnTo>
                    <a:pt x="4883" y="6910"/>
                  </a:lnTo>
                  <a:lnTo>
                    <a:pt x="4945" y="6877"/>
                  </a:lnTo>
                  <a:lnTo>
                    <a:pt x="5001" y="6839"/>
                  </a:lnTo>
                  <a:lnTo>
                    <a:pt x="5054" y="6794"/>
                  </a:lnTo>
                  <a:lnTo>
                    <a:pt x="5103" y="6746"/>
                  </a:lnTo>
                  <a:lnTo>
                    <a:pt x="5147" y="6693"/>
                  </a:lnTo>
                  <a:lnTo>
                    <a:pt x="5186" y="6636"/>
                  </a:lnTo>
                  <a:lnTo>
                    <a:pt x="5218" y="6575"/>
                  </a:lnTo>
                  <a:lnTo>
                    <a:pt x="5246" y="6511"/>
                  </a:lnTo>
                  <a:lnTo>
                    <a:pt x="5266" y="6443"/>
                  </a:lnTo>
                  <a:lnTo>
                    <a:pt x="5281" y="6373"/>
                  </a:lnTo>
                  <a:lnTo>
                    <a:pt x="5288" y="6301"/>
                  </a:lnTo>
                  <a:lnTo>
                    <a:pt x="5289" y="6265"/>
                  </a:lnTo>
                  <a:lnTo>
                    <a:pt x="5289" y="958"/>
                  </a:lnTo>
                  <a:lnTo>
                    <a:pt x="5288" y="920"/>
                  </a:lnTo>
                  <a:lnTo>
                    <a:pt x="5281" y="848"/>
                  </a:lnTo>
                  <a:lnTo>
                    <a:pt x="5266" y="778"/>
                  </a:lnTo>
                  <a:lnTo>
                    <a:pt x="5246" y="712"/>
                  </a:lnTo>
                  <a:lnTo>
                    <a:pt x="5218" y="646"/>
                  </a:lnTo>
                  <a:lnTo>
                    <a:pt x="5186" y="586"/>
                  </a:lnTo>
                  <a:lnTo>
                    <a:pt x="5147" y="530"/>
                  </a:lnTo>
                  <a:lnTo>
                    <a:pt x="5103" y="476"/>
                  </a:lnTo>
                  <a:lnTo>
                    <a:pt x="5054" y="427"/>
                  </a:lnTo>
                  <a:lnTo>
                    <a:pt x="5001" y="384"/>
                  </a:lnTo>
                  <a:lnTo>
                    <a:pt x="4945" y="345"/>
                  </a:lnTo>
                  <a:lnTo>
                    <a:pt x="4883" y="311"/>
                  </a:lnTo>
                  <a:lnTo>
                    <a:pt x="4819" y="285"/>
                  </a:lnTo>
                  <a:lnTo>
                    <a:pt x="4752" y="263"/>
                  </a:lnTo>
                  <a:lnTo>
                    <a:pt x="4682" y="250"/>
                  </a:lnTo>
                  <a:lnTo>
                    <a:pt x="4610" y="242"/>
                  </a:lnTo>
                  <a:lnTo>
                    <a:pt x="4573" y="241"/>
                  </a:lnTo>
                  <a:close/>
                  <a:moveTo>
                    <a:pt x="2645" y="227"/>
                  </a:moveTo>
                  <a:lnTo>
                    <a:pt x="2682" y="228"/>
                  </a:lnTo>
                  <a:lnTo>
                    <a:pt x="2754" y="242"/>
                  </a:lnTo>
                  <a:lnTo>
                    <a:pt x="2821" y="270"/>
                  </a:lnTo>
                  <a:lnTo>
                    <a:pt x="2880" y="310"/>
                  </a:lnTo>
                  <a:lnTo>
                    <a:pt x="2929" y="361"/>
                  </a:lnTo>
                  <a:lnTo>
                    <a:pt x="2969" y="420"/>
                  </a:lnTo>
                  <a:lnTo>
                    <a:pt x="2998" y="486"/>
                  </a:lnTo>
                  <a:lnTo>
                    <a:pt x="3012" y="557"/>
                  </a:lnTo>
                  <a:lnTo>
                    <a:pt x="3013" y="596"/>
                  </a:lnTo>
                  <a:lnTo>
                    <a:pt x="3013" y="716"/>
                  </a:lnTo>
                  <a:lnTo>
                    <a:pt x="3015" y="739"/>
                  </a:lnTo>
                  <a:lnTo>
                    <a:pt x="3033" y="780"/>
                  </a:lnTo>
                  <a:lnTo>
                    <a:pt x="3063" y="811"/>
                  </a:lnTo>
                  <a:lnTo>
                    <a:pt x="3104" y="827"/>
                  </a:lnTo>
                  <a:lnTo>
                    <a:pt x="3127" y="830"/>
                  </a:lnTo>
                  <a:lnTo>
                    <a:pt x="3609" y="830"/>
                  </a:lnTo>
                  <a:lnTo>
                    <a:pt x="3634" y="831"/>
                  </a:lnTo>
                  <a:lnTo>
                    <a:pt x="3681" y="850"/>
                  </a:lnTo>
                  <a:lnTo>
                    <a:pt x="3715" y="885"/>
                  </a:lnTo>
                  <a:lnTo>
                    <a:pt x="3736" y="931"/>
                  </a:lnTo>
                  <a:lnTo>
                    <a:pt x="3737" y="958"/>
                  </a:lnTo>
                  <a:lnTo>
                    <a:pt x="3736" y="983"/>
                  </a:lnTo>
                  <a:lnTo>
                    <a:pt x="3715" y="1030"/>
                  </a:lnTo>
                  <a:lnTo>
                    <a:pt x="3681" y="1064"/>
                  </a:lnTo>
                  <a:lnTo>
                    <a:pt x="3634" y="1084"/>
                  </a:lnTo>
                  <a:lnTo>
                    <a:pt x="3609" y="1086"/>
                  </a:lnTo>
                  <a:lnTo>
                    <a:pt x="1680" y="1086"/>
                  </a:lnTo>
                  <a:lnTo>
                    <a:pt x="1654" y="1084"/>
                  </a:lnTo>
                  <a:lnTo>
                    <a:pt x="1608" y="1064"/>
                  </a:lnTo>
                  <a:lnTo>
                    <a:pt x="1573" y="1030"/>
                  </a:lnTo>
                  <a:lnTo>
                    <a:pt x="1554" y="983"/>
                  </a:lnTo>
                  <a:lnTo>
                    <a:pt x="1552" y="958"/>
                  </a:lnTo>
                  <a:lnTo>
                    <a:pt x="1554" y="931"/>
                  </a:lnTo>
                  <a:lnTo>
                    <a:pt x="1573" y="885"/>
                  </a:lnTo>
                  <a:lnTo>
                    <a:pt x="1608" y="850"/>
                  </a:lnTo>
                  <a:lnTo>
                    <a:pt x="1654" y="831"/>
                  </a:lnTo>
                  <a:lnTo>
                    <a:pt x="1680" y="830"/>
                  </a:lnTo>
                  <a:lnTo>
                    <a:pt x="2162" y="830"/>
                  </a:lnTo>
                  <a:lnTo>
                    <a:pt x="2185" y="827"/>
                  </a:lnTo>
                  <a:lnTo>
                    <a:pt x="2226" y="811"/>
                  </a:lnTo>
                  <a:lnTo>
                    <a:pt x="2256" y="780"/>
                  </a:lnTo>
                  <a:lnTo>
                    <a:pt x="2273" y="739"/>
                  </a:lnTo>
                  <a:lnTo>
                    <a:pt x="2276" y="716"/>
                  </a:lnTo>
                  <a:lnTo>
                    <a:pt x="2276" y="596"/>
                  </a:lnTo>
                  <a:lnTo>
                    <a:pt x="2277" y="557"/>
                  </a:lnTo>
                  <a:lnTo>
                    <a:pt x="2291" y="486"/>
                  </a:lnTo>
                  <a:lnTo>
                    <a:pt x="2319" y="420"/>
                  </a:lnTo>
                  <a:lnTo>
                    <a:pt x="2359" y="361"/>
                  </a:lnTo>
                  <a:lnTo>
                    <a:pt x="2410" y="310"/>
                  </a:lnTo>
                  <a:lnTo>
                    <a:pt x="2469" y="270"/>
                  </a:lnTo>
                  <a:lnTo>
                    <a:pt x="2535" y="242"/>
                  </a:lnTo>
                  <a:lnTo>
                    <a:pt x="2606" y="228"/>
                  </a:lnTo>
                  <a:lnTo>
                    <a:pt x="2645" y="227"/>
                  </a:lnTo>
                  <a:close/>
                  <a:moveTo>
                    <a:pt x="1680" y="1312"/>
                  </a:moveTo>
                  <a:lnTo>
                    <a:pt x="3609" y="1312"/>
                  </a:lnTo>
                  <a:lnTo>
                    <a:pt x="3645" y="1310"/>
                  </a:lnTo>
                  <a:lnTo>
                    <a:pt x="3714" y="1297"/>
                  </a:lnTo>
                  <a:lnTo>
                    <a:pt x="3778" y="1269"/>
                  </a:lnTo>
                  <a:lnTo>
                    <a:pt x="3834" y="1231"/>
                  </a:lnTo>
                  <a:lnTo>
                    <a:pt x="3883" y="1183"/>
                  </a:lnTo>
                  <a:lnTo>
                    <a:pt x="3920" y="1127"/>
                  </a:lnTo>
                  <a:lnTo>
                    <a:pt x="3948" y="1063"/>
                  </a:lnTo>
                  <a:lnTo>
                    <a:pt x="3961" y="994"/>
                  </a:lnTo>
                  <a:lnTo>
                    <a:pt x="3963" y="958"/>
                  </a:lnTo>
                  <a:lnTo>
                    <a:pt x="3962" y="954"/>
                  </a:lnTo>
                  <a:lnTo>
                    <a:pt x="3962" y="950"/>
                  </a:lnTo>
                  <a:lnTo>
                    <a:pt x="4573" y="950"/>
                  </a:lnTo>
                  <a:lnTo>
                    <a:pt x="4579" y="952"/>
                  </a:lnTo>
                  <a:lnTo>
                    <a:pt x="4581" y="958"/>
                  </a:lnTo>
                  <a:lnTo>
                    <a:pt x="4581" y="6265"/>
                  </a:lnTo>
                  <a:lnTo>
                    <a:pt x="4579" y="6271"/>
                  </a:lnTo>
                  <a:lnTo>
                    <a:pt x="4573" y="6272"/>
                  </a:lnTo>
                  <a:lnTo>
                    <a:pt x="716" y="6272"/>
                  </a:lnTo>
                  <a:lnTo>
                    <a:pt x="710" y="6271"/>
                  </a:lnTo>
                  <a:lnTo>
                    <a:pt x="709" y="6265"/>
                  </a:lnTo>
                  <a:lnTo>
                    <a:pt x="709" y="958"/>
                  </a:lnTo>
                  <a:lnTo>
                    <a:pt x="710" y="952"/>
                  </a:lnTo>
                  <a:lnTo>
                    <a:pt x="716" y="950"/>
                  </a:lnTo>
                  <a:lnTo>
                    <a:pt x="1326" y="950"/>
                  </a:lnTo>
                  <a:lnTo>
                    <a:pt x="1326" y="954"/>
                  </a:lnTo>
                  <a:lnTo>
                    <a:pt x="1326" y="958"/>
                  </a:lnTo>
                  <a:lnTo>
                    <a:pt x="1327" y="994"/>
                  </a:lnTo>
                  <a:lnTo>
                    <a:pt x="1341" y="1063"/>
                  </a:lnTo>
                  <a:lnTo>
                    <a:pt x="1368" y="1127"/>
                  </a:lnTo>
                  <a:lnTo>
                    <a:pt x="1407" y="1183"/>
                  </a:lnTo>
                  <a:lnTo>
                    <a:pt x="1455" y="1231"/>
                  </a:lnTo>
                  <a:lnTo>
                    <a:pt x="1511" y="1269"/>
                  </a:lnTo>
                  <a:lnTo>
                    <a:pt x="1574" y="1297"/>
                  </a:lnTo>
                  <a:lnTo>
                    <a:pt x="1644" y="1310"/>
                  </a:lnTo>
                  <a:lnTo>
                    <a:pt x="1680" y="1312"/>
                  </a:lnTo>
                  <a:close/>
                  <a:moveTo>
                    <a:pt x="5063" y="6265"/>
                  </a:moveTo>
                  <a:lnTo>
                    <a:pt x="5062" y="6314"/>
                  </a:lnTo>
                  <a:lnTo>
                    <a:pt x="5041" y="6411"/>
                  </a:lnTo>
                  <a:lnTo>
                    <a:pt x="5004" y="6499"/>
                  </a:lnTo>
                  <a:lnTo>
                    <a:pt x="4952" y="6576"/>
                  </a:lnTo>
                  <a:lnTo>
                    <a:pt x="4884" y="6643"/>
                  </a:lnTo>
                  <a:lnTo>
                    <a:pt x="4807" y="6695"/>
                  </a:lnTo>
                  <a:lnTo>
                    <a:pt x="4719" y="6733"/>
                  </a:lnTo>
                  <a:lnTo>
                    <a:pt x="4623" y="6753"/>
                  </a:lnTo>
                  <a:lnTo>
                    <a:pt x="4573" y="6754"/>
                  </a:lnTo>
                  <a:lnTo>
                    <a:pt x="716" y="6754"/>
                  </a:lnTo>
                  <a:lnTo>
                    <a:pt x="665" y="6753"/>
                  </a:lnTo>
                  <a:lnTo>
                    <a:pt x="570" y="6733"/>
                  </a:lnTo>
                  <a:lnTo>
                    <a:pt x="482" y="6695"/>
                  </a:lnTo>
                  <a:lnTo>
                    <a:pt x="404" y="6643"/>
                  </a:lnTo>
                  <a:lnTo>
                    <a:pt x="337" y="6576"/>
                  </a:lnTo>
                  <a:lnTo>
                    <a:pt x="284" y="6499"/>
                  </a:lnTo>
                  <a:lnTo>
                    <a:pt x="247" y="6411"/>
                  </a:lnTo>
                  <a:lnTo>
                    <a:pt x="228" y="6314"/>
                  </a:lnTo>
                  <a:lnTo>
                    <a:pt x="226" y="6265"/>
                  </a:lnTo>
                  <a:lnTo>
                    <a:pt x="226" y="958"/>
                  </a:lnTo>
                  <a:lnTo>
                    <a:pt x="228" y="907"/>
                  </a:lnTo>
                  <a:lnTo>
                    <a:pt x="247" y="812"/>
                  </a:lnTo>
                  <a:lnTo>
                    <a:pt x="284" y="724"/>
                  </a:lnTo>
                  <a:lnTo>
                    <a:pt x="337" y="645"/>
                  </a:lnTo>
                  <a:lnTo>
                    <a:pt x="404" y="579"/>
                  </a:lnTo>
                  <a:lnTo>
                    <a:pt x="482" y="526"/>
                  </a:lnTo>
                  <a:lnTo>
                    <a:pt x="570" y="488"/>
                  </a:lnTo>
                  <a:lnTo>
                    <a:pt x="665" y="469"/>
                  </a:lnTo>
                  <a:lnTo>
                    <a:pt x="716" y="468"/>
                  </a:lnTo>
                  <a:lnTo>
                    <a:pt x="2064" y="468"/>
                  </a:lnTo>
                  <a:lnTo>
                    <a:pt x="2056" y="498"/>
                  </a:lnTo>
                  <a:lnTo>
                    <a:pt x="2050" y="563"/>
                  </a:lnTo>
                  <a:lnTo>
                    <a:pt x="2049" y="596"/>
                  </a:lnTo>
                  <a:lnTo>
                    <a:pt x="2049" y="603"/>
                  </a:lnTo>
                  <a:lnTo>
                    <a:pt x="1680" y="603"/>
                  </a:lnTo>
                  <a:lnTo>
                    <a:pt x="1640" y="604"/>
                  </a:lnTo>
                  <a:lnTo>
                    <a:pt x="1566" y="621"/>
                  </a:lnTo>
                  <a:lnTo>
                    <a:pt x="1498" y="653"/>
                  </a:lnTo>
                  <a:lnTo>
                    <a:pt x="1439" y="697"/>
                  </a:lnTo>
                  <a:lnTo>
                    <a:pt x="1414" y="724"/>
                  </a:lnTo>
                  <a:lnTo>
                    <a:pt x="716" y="724"/>
                  </a:lnTo>
                  <a:lnTo>
                    <a:pt x="692" y="725"/>
                  </a:lnTo>
                  <a:lnTo>
                    <a:pt x="646" y="733"/>
                  </a:lnTo>
                  <a:lnTo>
                    <a:pt x="604" y="751"/>
                  </a:lnTo>
                  <a:lnTo>
                    <a:pt x="566" y="777"/>
                  </a:lnTo>
                  <a:lnTo>
                    <a:pt x="535" y="808"/>
                  </a:lnTo>
                  <a:lnTo>
                    <a:pt x="510" y="846"/>
                  </a:lnTo>
                  <a:lnTo>
                    <a:pt x="492" y="888"/>
                  </a:lnTo>
                  <a:lnTo>
                    <a:pt x="483" y="934"/>
                  </a:lnTo>
                  <a:lnTo>
                    <a:pt x="482" y="958"/>
                  </a:lnTo>
                  <a:lnTo>
                    <a:pt x="482" y="6265"/>
                  </a:lnTo>
                  <a:lnTo>
                    <a:pt x="483" y="6289"/>
                  </a:lnTo>
                  <a:lnTo>
                    <a:pt x="492" y="6334"/>
                  </a:lnTo>
                  <a:lnTo>
                    <a:pt x="510" y="6376"/>
                  </a:lnTo>
                  <a:lnTo>
                    <a:pt x="535" y="6413"/>
                  </a:lnTo>
                  <a:lnTo>
                    <a:pt x="566" y="6444"/>
                  </a:lnTo>
                  <a:lnTo>
                    <a:pt x="604" y="6470"/>
                  </a:lnTo>
                  <a:lnTo>
                    <a:pt x="646" y="6488"/>
                  </a:lnTo>
                  <a:lnTo>
                    <a:pt x="692" y="6498"/>
                  </a:lnTo>
                  <a:lnTo>
                    <a:pt x="716" y="6499"/>
                  </a:lnTo>
                  <a:lnTo>
                    <a:pt x="4573" y="6499"/>
                  </a:lnTo>
                  <a:lnTo>
                    <a:pt x="4597" y="6498"/>
                  </a:lnTo>
                  <a:lnTo>
                    <a:pt x="4642" y="6488"/>
                  </a:lnTo>
                  <a:lnTo>
                    <a:pt x="4684" y="6470"/>
                  </a:lnTo>
                  <a:lnTo>
                    <a:pt x="4722" y="6444"/>
                  </a:lnTo>
                  <a:lnTo>
                    <a:pt x="4753" y="6413"/>
                  </a:lnTo>
                  <a:lnTo>
                    <a:pt x="4778" y="6376"/>
                  </a:lnTo>
                  <a:lnTo>
                    <a:pt x="4796" y="6334"/>
                  </a:lnTo>
                  <a:lnTo>
                    <a:pt x="4806" y="6289"/>
                  </a:lnTo>
                  <a:lnTo>
                    <a:pt x="4807" y="6265"/>
                  </a:lnTo>
                  <a:lnTo>
                    <a:pt x="4807" y="958"/>
                  </a:lnTo>
                  <a:lnTo>
                    <a:pt x="4806" y="934"/>
                  </a:lnTo>
                  <a:lnTo>
                    <a:pt x="4796" y="888"/>
                  </a:lnTo>
                  <a:lnTo>
                    <a:pt x="4778" y="846"/>
                  </a:lnTo>
                  <a:lnTo>
                    <a:pt x="4753" y="808"/>
                  </a:lnTo>
                  <a:lnTo>
                    <a:pt x="4722" y="777"/>
                  </a:lnTo>
                  <a:lnTo>
                    <a:pt x="4684" y="751"/>
                  </a:lnTo>
                  <a:lnTo>
                    <a:pt x="4642" y="733"/>
                  </a:lnTo>
                  <a:lnTo>
                    <a:pt x="4597" y="725"/>
                  </a:lnTo>
                  <a:lnTo>
                    <a:pt x="4573" y="724"/>
                  </a:lnTo>
                  <a:lnTo>
                    <a:pt x="3874" y="724"/>
                  </a:lnTo>
                  <a:lnTo>
                    <a:pt x="3849" y="697"/>
                  </a:lnTo>
                  <a:lnTo>
                    <a:pt x="3790" y="653"/>
                  </a:lnTo>
                  <a:lnTo>
                    <a:pt x="3722" y="621"/>
                  </a:lnTo>
                  <a:lnTo>
                    <a:pt x="3648" y="604"/>
                  </a:lnTo>
                  <a:lnTo>
                    <a:pt x="3609" y="603"/>
                  </a:lnTo>
                  <a:lnTo>
                    <a:pt x="3240" y="603"/>
                  </a:lnTo>
                  <a:lnTo>
                    <a:pt x="3240" y="596"/>
                  </a:lnTo>
                  <a:lnTo>
                    <a:pt x="3239" y="563"/>
                  </a:lnTo>
                  <a:lnTo>
                    <a:pt x="3232" y="498"/>
                  </a:lnTo>
                  <a:lnTo>
                    <a:pt x="3226" y="468"/>
                  </a:lnTo>
                  <a:lnTo>
                    <a:pt x="4573" y="468"/>
                  </a:lnTo>
                  <a:lnTo>
                    <a:pt x="4623" y="469"/>
                  </a:lnTo>
                  <a:lnTo>
                    <a:pt x="4719" y="488"/>
                  </a:lnTo>
                  <a:lnTo>
                    <a:pt x="4807" y="526"/>
                  </a:lnTo>
                  <a:lnTo>
                    <a:pt x="4884" y="579"/>
                  </a:lnTo>
                  <a:lnTo>
                    <a:pt x="4952" y="645"/>
                  </a:lnTo>
                  <a:lnTo>
                    <a:pt x="5004" y="724"/>
                  </a:lnTo>
                  <a:lnTo>
                    <a:pt x="5041" y="812"/>
                  </a:lnTo>
                  <a:lnTo>
                    <a:pt x="5062" y="907"/>
                  </a:lnTo>
                  <a:lnTo>
                    <a:pt x="5063" y="958"/>
                  </a:lnTo>
                  <a:lnTo>
                    <a:pt x="5063" y="6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3562177" y="3439411"/>
              <a:ext cx="88900" cy="185737"/>
            </a:xfrm>
            <a:custGeom>
              <a:avLst/>
              <a:gdLst>
                <a:gd name="T0" fmla="*/ 114 w 227"/>
                <a:gd name="T1" fmla="*/ 468 h 468"/>
                <a:gd name="T2" fmla="*/ 137 w 227"/>
                <a:gd name="T3" fmla="*/ 466 h 468"/>
                <a:gd name="T4" fmla="*/ 177 w 227"/>
                <a:gd name="T5" fmla="*/ 449 h 468"/>
                <a:gd name="T6" fmla="*/ 208 w 227"/>
                <a:gd name="T7" fmla="*/ 419 h 468"/>
                <a:gd name="T8" fmla="*/ 225 w 227"/>
                <a:gd name="T9" fmla="*/ 378 h 468"/>
                <a:gd name="T10" fmla="*/ 227 w 227"/>
                <a:gd name="T11" fmla="*/ 355 h 468"/>
                <a:gd name="T12" fmla="*/ 227 w 227"/>
                <a:gd name="T13" fmla="*/ 114 h 468"/>
                <a:gd name="T14" fmla="*/ 225 w 227"/>
                <a:gd name="T15" fmla="*/ 91 h 468"/>
                <a:gd name="T16" fmla="*/ 208 w 227"/>
                <a:gd name="T17" fmla="*/ 50 h 468"/>
                <a:gd name="T18" fmla="*/ 177 w 227"/>
                <a:gd name="T19" fmla="*/ 20 h 468"/>
                <a:gd name="T20" fmla="*/ 137 w 227"/>
                <a:gd name="T21" fmla="*/ 2 h 468"/>
                <a:gd name="T22" fmla="*/ 114 w 227"/>
                <a:gd name="T23" fmla="*/ 0 h 468"/>
                <a:gd name="T24" fmla="*/ 91 w 227"/>
                <a:gd name="T25" fmla="*/ 2 h 468"/>
                <a:gd name="T26" fmla="*/ 50 w 227"/>
                <a:gd name="T27" fmla="*/ 20 h 468"/>
                <a:gd name="T28" fmla="*/ 20 w 227"/>
                <a:gd name="T29" fmla="*/ 50 h 468"/>
                <a:gd name="T30" fmla="*/ 1 w 227"/>
                <a:gd name="T31" fmla="*/ 91 h 468"/>
                <a:gd name="T32" fmla="*/ 0 w 227"/>
                <a:gd name="T33" fmla="*/ 114 h 468"/>
                <a:gd name="T34" fmla="*/ 0 w 227"/>
                <a:gd name="T35" fmla="*/ 355 h 468"/>
                <a:gd name="T36" fmla="*/ 1 w 227"/>
                <a:gd name="T37" fmla="*/ 378 h 468"/>
                <a:gd name="T38" fmla="*/ 20 w 227"/>
                <a:gd name="T39" fmla="*/ 419 h 468"/>
                <a:gd name="T40" fmla="*/ 50 w 227"/>
                <a:gd name="T41" fmla="*/ 449 h 468"/>
                <a:gd name="T42" fmla="*/ 91 w 227"/>
                <a:gd name="T43" fmla="*/ 466 h 468"/>
                <a:gd name="T44" fmla="*/ 114 w 227"/>
                <a:gd name="T45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7" h="468">
                  <a:moveTo>
                    <a:pt x="114" y="468"/>
                  </a:moveTo>
                  <a:lnTo>
                    <a:pt x="137" y="466"/>
                  </a:lnTo>
                  <a:lnTo>
                    <a:pt x="177" y="449"/>
                  </a:lnTo>
                  <a:lnTo>
                    <a:pt x="208" y="419"/>
                  </a:lnTo>
                  <a:lnTo>
                    <a:pt x="225" y="378"/>
                  </a:lnTo>
                  <a:lnTo>
                    <a:pt x="227" y="355"/>
                  </a:lnTo>
                  <a:lnTo>
                    <a:pt x="227" y="114"/>
                  </a:lnTo>
                  <a:lnTo>
                    <a:pt x="225" y="91"/>
                  </a:lnTo>
                  <a:lnTo>
                    <a:pt x="208" y="50"/>
                  </a:lnTo>
                  <a:lnTo>
                    <a:pt x="177" y="20"/>
                  </a:lnTo>
                  <a:lnTo>
                    <a:pt x="137" y="2"/>
                  </a:lnTo>
                  <a:lnTo>
                    <a:pt x="114" y="0"/>
                  </a:lnTo>
                  <a:lnTo>
                    <a:pt x="91" y="2"/>
                  </a:lnTo>
                  <a:lnTo>
                    <a:pt x="50" y="20"/>
                  </a:lnTo>
                  <a:lnTo>
                    <a:pt x="20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0" y="355"/>
                  </a:lnTo>
                  <a:lnTo>
                    <a:pt x="1" y="378"/>
                  </a:lnTo>
                  <a:lnTo>
                    <a:pt x="20" y="419"/>
                  </a:lnTo>
                  <a:lnTo>
                    <a:pt x="50" y="449"/>
                  </a:lnTo>
                  <a:lnTo>
                    <a:pt x="91" y="466"/>
                  </a:lnTo>
                  <a:lnTo>
                    <a:pt x="114" y="4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3514552" y="4204586"/>
              <a:ext cx="663575" cy="90487"/>
            </a:xfrm>
            <a:custGeom>
              <a:avLst/>
              <a:gdLst>
                <a:gd name="T0" fmla="*/ 113 w 1673"/>
                <a:gd name="T1" fmla="*/ 227 h 227"/>
                <a:gd name="T2" fmla="*/ 1560 w 1673"/>
                <a:gd name="T3" fmla="*/ 227 h 227"/>
                <a:gd name="T4" fmla="*/ 1583 w 1673"/>
                <a:gd name="T5" fmla="*/ 225 h 227"/>
                <a:gd name="T6" fmla="*/ 1623 w 1673"/>
                <a:gd name="T7" fmla="*/ 208 h 227"/>
                <a:gd name="T8" fmla="*/ 1654 w 1673"/>
                <a:gd name="T9" fmla="*/ 178 h 227"/>
                <a:gd name="T10" fmla="*/ 1671 w 1673"/>
                <a:gd name="T11" fmla="*/ 137 h 227"/>
                <a:gd name="T12" fmla="*/ 1673 w 1673"/>
                <a:gd name="T13" fmla="*/ 114 h 227"/>
                <a:gd name="T14" fmla="*/ 1671 w 1673"/>
                <a:gd name="T15" fmla="*/ 91 h 227"/>
                <a:gd name="T16" fmla="*/ 1654 w 1673"/>
                <a:gd name="T17" fmla="*/ 50 h 227"/>
                <a:gd name="T18" fmla="*/ 1623 w 1673"/>
                <a:gd name="T19" fmla="*/ 20 h 227"/>
                <a:gd name="T20" fmla="*/ 1583 w 1673"/>
                <a:gd name="T21" fmla="*/ 2 h 227"/>
                <a:gd name="T22" fmla="*/ 1560 w 1673"/>
                <a:gd name="T23" fmla="*/ 0 h 227"/>
                <a:gd name="T24" fmla="*/ 113 w 1673"/>
                <a:gd name="T25" fmla="*/ 0 h 227"/>
                <a:gd name="T26" fmla="*/ 90 w 1673"/>
                <a:gd name="T27" fmla="*/ 2 h 227"/>
                <a:gd name="T28" fmla="*/ 49 w 1673"/>
                <a:gd name="T29" fmla="*/ 20 h 227"/>
                <a:gd name="T30" fmla="*/ 19 w 1673"/>
                <a:gd name="T31" fmla="*/ 50 h 227"/>
                <a:gd name="T32" fmla="*/ 1 w 1673"/>
                <a:gd name="T33" fmla="*/ 91 h 227"/>
                <a:gd name="T34" fmla="*/ 0 w 1673"/>
                <a:gd name="T35" fmla="*/ 114 h 227"/>
                <a:gd name="T36" fmla="*/ 1 w 1673"/>
                <a:gd name="T37" fmla="*/ 137 h 227"/>
                <a:gd name="T38" fmla="*/ 19 w 1673"/>
                <a:gd name="T39" fmla="*/ 178 h 227"/>
                <a:gd name="T40" fmla="*/ 49 w 1673"/>
                <a:gd name="T41" fmla="*/ 208 h 227"/>
                <a:gd name="T42" fmla="*/ 90 w 1673"/>
                <a:gd name="T43" fmla="*/ 225 h 227"/>
                <a:gd name="T44" fmla="*/ 113 w 1673"/>
                <a:gd name="T4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7">
                  <a:moveTo>
                    <a:pt x="113" y="227"/>
                  </a:moveTo>
                  <a:lnTo>
                    <a:pt x="1560" y="227"/>
                  </a:lnTo>
                  <a:lnTo>
                    <a:pt x="1583" y="225"/>
                  </a:lnTo>
                  <a:lnTo>
                    <a:pt x="1623" y="208"/>
                  </a:lnTo>
                  <a:lnTo>
                    <a:pt x="1654" y="178"/>
                  </a:lnTo>
                  <a:lnTo>
                    <a:pt x="1671" y="137"/>
                  </a:lnTo>
                  <a:lnTo>
                    <a:pt x="1673" y="114"/>
                  </a:lnTo>
                  <a:lnTo>
                    <a:pt x="1671" y="91"/>
                  </a:lnTo>
                  <a:lnTo>
                    <a:pt x="1654" y="50"/>
                  </a:lnTo>
                  <a:lnTo>
                    <a:pt x="1623" y="20"/>
                  </a:lnTo>
                  <a:lnTo>
                    <a:pt x="1583" y="2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2"/>
                  </a:lnTo>
                  <a:lnTo>
                    <a:pt x="49" y="20"/>
                  </a:lnTo>
                  <a:lnTo>
                    <a:pt x="19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1" y="137"/>
                  </a:lnTo>
                  <a:lnTo>
                    <a:pt x="19" y="178"/>
                  </a:lnTo>
                  <a:lnTo>
                    <a:pt x="49" y="208"/>
                  </a:lnTo>
                  <a:lnTo>
                    <a:pt x="90" y="225"/>
                  </a:lnTo>
                  <a:lnTo>
                    <a:pt x="113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3036715" y="4109336"/>
              <a:ext cx="374650" cy="280987"/>
            </a:xfrm>
            <a:custGeom>
              <a:avLst/>
              <a:gdLst>
                <a:gd name="T0" fmla="*/ 32 w 947"/>
                <a:gd name="T1" fmla="*/ 273 h 708"/>
                <a:gd name="T2" fmla="*/ 17 w 947"/>
                <a:gd name="T3" fmla="*/ 291 h 708"/>
                <a:gd name="T4" fmla="*/ 0 w 947"/>
                <a:gd name="T5" fmla="*/ 332 h 708"/>
                <a:gd name="T6" fmla="*/ 0 w 947"/>
                <a:gd name="T7" fmla="*/ 375 h 708"/>
                <a:gd name="T8" fmla="*/ 17 w 947"/>
                <a:gd name="T9" fmla="*/ 416 h 708"/>
                <a:gd name="T10" fmla="*/ 32 w 947"/>
                <a:gd name="T11" fmla="*/ 433 h 708"/>
                <a:gd name="T12" fmla="*/ 273 w 947"/>
                <a:gd name="T13" fmla="*/ 675 h 708"/>
                <a:gd name="T14" fmla="*/ 291 w 947"/>
                <a:gd name="T15" fmla="*/ 690 h 708"/>
                <a:gd name="T16" fmla="*/ 332 w 947"/>
                <a:gd name="T17" fmla="*/ 706 h 708"/>
                <a:gd name="T18" fmla="*/ 354 w 947"/>
                <a:gd name="T19" fmla="*/ 708 h 708"/>
                <a:gd name="T20" fmla="*/ 375 w 947"/>
                <a:gd name="T21" fmla="*/ 706 h 708"/>
                <a:gd name="T22" fmla="*/ 416 w 947"/>
                <a:gd name="T23" fmla="*/ 690 h 708"/>
                <a:gd name="T24" fmla="*/ 433 w 947"/>
                <a:gd name="T25" fmla="*/ 675 h 708"/>
                <a:gd name="T26" fmla="*/ 915 w 947"/>
                <a:gd name="T27" fmla="*/ 192 h 708"/>
                <a:gd name="T28" fmla="*/ 931 w 947"/>
                <a:gd name="T29" fmla="*/ 175 h 708"/>
                <a:gd name="T30" fmla="*/ 947 w 947"/>
                <a:gd name="T31" fmla="*/ 134 h 708"/>
                <a:gd name="T32" fmla="*/ 947 w 947"/>
                <a:gd name="T33" fmla="*/ 91 h 708"/>
                <a:gd name="T34" fmla="*/ 931 w 947"/>
                <a:gd name="T35" fmla="*/ 50 h 708"/>
                <a:gd name="T36" fmla="*/ 915 w 947"/>
                <a:gd name="T37" fmla="*/ 32 h 708"/>
                <a:gd name="T38" fmla="*/ 899 w 947"/>
                <a:gd name="T39" fmla="*/ 17 h 708"/>
                <a:gd name="T40" fmla="*/ 858 w 947"/>
                <a:gd name="T41" fmla="*/ 0 h 708"/>
                <a:gd name="T42" fmla="*/ 814 w 947"/>
                <a:gd name="T43" fmla="*/ 0 h 708"/>
                <a:gd name="T44" fmla="*/ 773 w 947"/>
                <a:gd name="T45" fmla="*/ 17 h 708"/>
                <a:gd name="T46" fmla="*/ 755 w 947"/>
                <a:gd name="T47" fmla="*/ 32 h 708"/>
                <a:gd name="T48" fmla="*/ 354 w 947"/>
                <a:gd name="T49" fmla="*/ 434 h 708"/>
                <a:gd name="T50" fmla="*/ 192 w 947"/>
                <a:gd name="T51" fmla="*/ 273 h 708"/>
                <a:gd name="T52" fmla="*/ 175 w 947"/>
                <a:gd name="T53" fmla="*/ 258 h 708"/>
                <a:gd name="T54" fmla="*/ 134 w 947"/>
                <a:gd name="T55" fmla="*/ 242 h 708"/>
                <a:gd name="T56" fmla="*/ 91 w 947"/>
                <a:gd name="T57" fmla="*/ 242 h 708"/>
                <a:gd name="T58" fmla="*/ 50 w 947"/>
                <a:gd name="T59" fmla="*/ 258 h 708"/>
                <a:gd name="T60" fmla="*/ 32 w 947"/>
                <a:gd name="T61" fmla="*/ 273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32" y="273"/>
                  </a:moveTo>
                  <a:lnTo>
                    <a:pt x="17" y="291"/>
                  </a:lnTo>
                  <a:lnTo>
                    <a:pt x="0" y="332"/>
                  </a:lnTo>
                  <a:lnTo>
                    <a:pt x="0" y="375"/>
                  </a:lnTo>
                  <a:lnTo>
                    <a:pt x="17" y="416"/>
                  </a:lnTo>
                  <a:lnTo>
                    <a:pt x="32" y="433"/>
                  </a:lnTo>
                  <a:lnTo>
                    <a:pt x="273" y="675"/>
                  </a:lnTo>
                  <a:lnTo>
                    <a:pt x="291" y="690"/>
                  </a:lnTo>
                  <a:lnTo>
                    <a:pt x="332" y="706"/>
                  </a:lnTo>
                  <a:lnTo>
                    <a:pt x="354" y="708"/>
                  </a:lnTo>
                  <a:lnTo>
                    <a:pt x="375" y="706"/>
                  </a:lnTo>
                  <a:lnTo>
                    <a:pt x="416" y="690"/>
                  </a:lnTo>
                  <a:lnTo>
                    <a:pt x="433" y="675"/>
                  </a:lnTo>
                  <a:lnTo>
                    <a:pt x="915" y="192"/>
                  </a:lnTo>
                  <a:lnTo>
                    <a:pt x="931" y="175"/>
                  </a:lnTo>
                  <a:lnTo>
                    <a:pt x="947" y="134"/>
                  </a:lnTo>
                  <a:lnTo>
                    <a:pt x="947" y="91"/>
                  </a:lnTo>
                  <a:lnTo>
                    <a:pt x="931" y="50"/>
                  </a:lnTo>
                  <a:lnTo>
                    <a:pt x="915" y="32"/>
                  </a:lnTo>
                  <a:lnTo>
                    <a:pt x="899" y="17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7"/>
                  </a:lnTo>
                  <a:lnTo>
                    <a:pt x="755" y="32"/>
                  </a:lnTo>
                  <a:lnTo>
                    <a:pt x="354" y="434"/>
                  </a:lnTo>
                  <a:lnTo>
                    <a:pt x="192" y="273"/>
                  </a:lnTo>
                  <a:lnTo>
                    <a:pt x="175" y="258"/>
                  </a:lnTo>
                  <a:lnTo>
                    <a:pt x="134" y="242"/>
                  </a:lnTo>
                  <a:lnTo>
                    <a:pt x="91" y="242"/>
                  </a:lnTo>
                  <a:lnTo>
                    <a:pt x="50" y="258"/>
                  </a:lnTo>
                  <a:lnTo>
                    <a:pt x="32" y="2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3514552" y="4684011"/>
              <a:ext cx="663575" cy="88900"/>
            </a:xfrm>
            <a:custGeom>
              <a:avLst/>
              <a:gdLst>
                <a:gd name="T0" fmla="*/ 113 w 1673"/>
                <a:gd name="T1" fmla="*/ 227 h 227"/>
                <a:gd name="T2" fmla="*/ 1560 w 1673"/>
                <a:gd name="T3" fmla="*/ 227 h 227"/>
                <a:gd name="T4" fmla="*/ 1583 w 1673"/>
                <a:gd name="T5" fmla="*/ 225 h 227"/>
                <a:gd name="T6" fmla="*/ 1623 w 1673"/>
                <a:gd name="T7" fmla="*/ 208 h 227"/>
                <a:gd name="T8" fmla="*/ 1654 w 1673"/>
                <a:gd name="T9" fmla="*/ 178 h 227"/>
                <a:gd name="T10" fmla="*/ 1671 w 1673"/>
                <a:gd name="T11" fmla="*/ 137 h 227"/>
                <a:gd name="T12" fmla="*/ 1673 w 1673"/>
                <a:gd name="T13" fmla="*/ 114 h 227"/>
                <a:gd name="T14" fmla="*/ 1671 w 1673"/>
                <a:gd name="T15" fmla="*/ 91 h 227"/>
                <a:gd name="T16" fmla="*/ 1654 w 1673"/>
                <a:gd name="T17" fmla="*/ 50 h 227"/>
                <a:gd name="T18" fmla="*/ 1623 w 1673"/>
                <a:gd name="T19" fmla="*/ 20 h 227"/>
                <a:gd name="T20" fmla="*/ 1583 w 1673"/>
                <a:gd name="T21" fmla="*/ 2 h 227"/>
                <a:gd name="T22" fmla="*/ 1560 w 1673"/>
                <a:gd name="T23" fmla="*/ 0 h 227"/>
                <a:gd name="T24" fmla="*/ 113 w 1673"/>
                <a:gd name="T25" fmla="*/ 0 h 227"/>
                <a:gd name="T26" fmla="*/ 90 w 1673"/>
                <a:gd name="T27" fmla="*/ 2 h 227"/>
                <a:gd name="T28" fmla="*/ 49 w 1673"/>
                <a:gd name="T29" fmla="*/ 20 h 227"/>
                <a:gd name="T30" fmla="*/ 19 w 1673"/>
                <a:gd name="T31" fmla="*/ 50 h 227"/>
                <a:gd name="T32" fmla="*/ 1 w 1673"/>
                <a:gd name="T33" fmla="*/ 91 h 227"/>
                <a:gd name="T34" fmla="*/ 0 w 1673"/>
                <a:gd name="T35" fmla="*/ 114 h 227"/>
                <a:gd name="T36" fmla="*/ 1 w 1673"/>
                <a:gd name="T37" fmla="*/ 137 h 227"/>
                <a:gd name="T38" fmla="*/ 19 w 1673"/>
                <a:gd name="T39" fmla="*/ 178 h 227"/>
                <a:gd name="T40" fmla="*/ 49 w 1673"/>
                <a:gd name="T41" fmla="*/ 208 h 227"/>
                <a:gd name="T42" fmla="*/ 90 w 1673"/>
                <a:gd name="T43" fmla="*/ 225 h 227"/>
                <a:gd name="T44" fmla="*/ 113 w 1673"/>
                <a:gd name="T4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7">
                  <a:moveTo>
                    <a:pt x="113" y="227"/>
                  </a:moveTo>
                  <a:lnTo>
                    <a:pt x="1560" y="227"/>
                  </a:lnTo>
                  <a:lnTo>
                    <a:pt x="1583" y="225"/>
                  </a:lnTo>
                  <a:lnTo>
                    <a:pt x="1623" y="208"/>
                  </a:lnTo>
                  <a:lnTo>
                    <a:pt x="1654" y="178"/>
                  </a:lnTo>
                  <a:lnTo>
                    <a:pt x="1671" y="137"/>
                  </a:lnTo>
                  <a:lnTo>
                    <a:pt x="1673" y="114"/>
                  </a:lnTo>
                  <a:lnTo>
                    <a:pt x="1671" y="91"/>
                  </a:lnTo>
                  <a:lnTo>
                    <a:pt x="1654" y="50"/>
                  </a:lnTo>
                  <a:lnTo>
                    <a:pt x="1623" y="20"/>
                  </a:lnTo>
                  <a:lnTo>
                    <a:pt x="1583" y="2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2"/>
                  </a:lnTo>
                  <a:lnTo>
                    <a:pt x="49" y="20"/>
                  </a:lnTo>
                  <a:lnTo>
                    <a:pt x="19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1" y="137"/>
                  </a:lnTo>
                  <a:lnTo>
                    <a:pt x="19" y="178"/>
                  </a:lnTo>
                  <a:lnTo>
                    <a:pt x="49" y="208"/>
                  </a:lnTo>
                  <a:lnTo>
                    <a:pt x="90" y="225"/>
                  </a:lnTo>
                  <a:lnTo>
                    <a:pt x="113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3036715" y="4588761"/>
              <a:ext cx="374650" cy="280987"/>
            </a:xfrm>
            <a:custGeom>
              <a:avLst/>
              <a:gdLst>
                <a:gd name="T0" fmla="*/ 755 w 947"/>
                <a:gd name="T1" fmla="*/ 32 h 708"/>
                <a:gd name="T2" fmla="*/ 354 w 947"/>
                <a:gd name="T3" fmla="*/ 435 h 708"/>
                <a:gd name="T4" fmla="*/ 192 w 947"/>
                <a:gd name="T5" fmla="*/ 273 h 708"/>
                <a:gd name="T6" fmla="*/ 175 w 947"/>
                <a:gd name="T7" fmla="*/ 259 h 708"/>
                <a:gd name="T8" fmla="*/ 134 w 947"/>
                <a:gd name="T9" fmla="*/ 242 h 708"/>
                <a:gd name="T10" fmla="*/ 91 w 947"/>
                <a:gd name="T11" fmla="*/ 242 h 708"/>
                <a:gd name="T12" fmla="*/ 50 w 947"/>
                <a:gd name="T13" fmla="*/ 259 h 708"/>
                <a:gd name="T14" fmla="*/ 32 w 947"/>
                <a:gd name="T15" fmla="*/ 273 h 708"/>
                <a:gd name="T16" fmla="*/ 17 w 947"/>
                <a:gd name="T17" fmla="*/ 291 h 708"/>
                <a:gd name="T18" fmla="*/ 0 w 947"/>
                <a:gd name="T19" fmla="*/ 332 h 708"/>
                <a:gd name="T20" fmla="*/ 0 w 947"/>
                <a:gd name="T21" fmla="*/ 376 h 708"/>
                <a:gd name="T22" fmla="*/ 17 w 947"/>
                <a:gd name="T23" fmla="*/ 417 h 708"/>
                <a:gd name="T24" fmla="*/ 32 w 947"/>
                <a:gd name="T25" fmla="*/ 433 h 708"/>
                <a:gd name="T26" fmla="*/ 273 w 947"/>
                <a:gd name="T27" fmla="*/ 675 h 708"/>
                <a:gd name="T28" fmla="*/ 291 w 947"/>
                <a:gd name="T29" fmla="*/ 690 h 708"/>
                <a:gd name="T30" fmla="*/ 332 w 947"/>
                <a:gd name="T31" fmla="*/ 706 h 708"/>
                <a:gd name="T32" fmla="*/ 354 w 947"/>
                <a:gd name="T33" fmla="*/ 708 h 708"/>
                <a:gd name="T34" fmla="*/ 375 w 947"/>
                <a:gd name="T35" fmla="*/ 706 h 708"/>
                <a:gd name="T36" fmla="*/ 416 w 947"/>
                <a:gd name="T37" fmla="*/ 690 h 708"/>
                <a:gd name="T38" fmla="*/ 433 w 947"/>
                <a:gd name="T39" fmla="*/ 675 h 708"/>
                <a:gd name="T40" fmla="*/ 915 w 947"/>
                <a:gd name="T41" fmla="*/ 192 h 708"/>
                <a:gd name="T42" fmla="*/ 931 w 947"/>
                <a:gd name="T43" fmla="*/ 175 h 708"/>
                <a:gd name="T44" fmla="*/ 947 w 947"/>
                <a:gd name="T45" fmla="*/ 134 h 708"/>
                <a:gd name="T46" fmla="*/ 947 w 947"/>
                <a:gd name="T47" fmla="*/ 91 h 708"/>
                <a:gd name="T48" fmla="*/ 931 w 947"/>
                <a:gd name="T49" fmla="*/ 50 h 708"/>
                <a:gd name="T50" fmla="*/ 915 w 947"/>
                <a:gd name="T51" fmla="*/ 32 h 708"/>
                <a:gd name="T52" fmla="*/ 899 w 947"/>
                <a:gd name="T53" fmla="*/ 17 h 708"/>
                <a:gd name="T54" fmla="*/ 858 w 947"/>
                <a:gd name="T55" fmla="*/ 0 h 708"/>
                <a:gd name="T56" fmla="*/ 814 w 947"/>
                <a:gd name="T57" fmla="*/ 0 h 708"/>
                <a:gd name="T58" fmla="*/ 773 w 947"/>
                <a:gd name="T59" fmla="*/ 17 h 708"/>
                <a:gd name="T60" fmla="*/ 755 w 947"/>
                <a:gd name="T61" fmla="*/ 32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755" y="32"/>
                  </a:moveTo>
                  <a:lnTo>
                    <a:pt x="354" y="435"/>
                  </a:lnTo>
                  <a:lnTo>
                    <a:pt x="192" y="273"/>
                  </a:lnTo>
                  <a:lnTo>
                    <a:pt x="175" y="259"/>
                  </a:lnTo>
                  <a:lnTo>
                    <a:pt x="134" y="242"/>
                  </a:lnTo>
                  <a:lnTo>
                    <a:pt x="91" y="242"/>
                  </a:lnTo>
                  <a:lnTo>
                    <a:pt x="50" y="259"/>
                  </a:lnTo>
                  <a:lnTo>
                    <a:pt x="32" y="273"/>
                  </a:lnTo>
                  <a:lnTo>
                    <a:pt x="17" y="291"/>
                  </a:lnTo>
                  <a:lnTo>
                    <a:pt x="0" y="332"/>
                  </a:lnTo>
                  <a:lnTo>
                    <a:pt x="0" y="376"/>
                  </a:lnTo>
                  <a:lnTo>
                    <a:pt x="17" y="417"/>
                  </a:lnTo>
                  <a:lnTo>
                    <a:pt x="32" y="433"/>
                  </a:lnTo>
                  <a:lnTo>
                    <a:pt x="273" y="675"/>
                  </a:lnTo>
                  <a:lnTo>
                    <a:pt x="291" y="690"/>
                  </a:lnTo>
                  <a:lnTo>
                    <a:pt x="332" y="706"/>
                  </a:lnTo>
                  <a:lnTo>
                    <a:pt x="354" y="708"/>
                  </a:lnTo>
                  <a:lnTo>
                    <a:pt x="375" y="706"/>
                  </a:lnTo>
                  <a:lnTo>
                    <a:pt x="416" y="690"/>
                  </a:lnTo>
                  <a:lnTo>
                    <a:pt x="433" y="675"/>
                  </a:lnTo>
                  <a:lnTo>
                    <a:pt x="915" y="192"/>
                  </a:lnTo>
                  <a:lnTo>
                    <a:pt x="931" y="175"/>
                  </a:lnTo>
                  <a:lnTo>
                    <a:pt x="947" y="134"/>
                  </a:lnTo>
                  <a:lnTo>
                    <a:pt x="947" y="91"/>
                  </a:lnTo>
                  <a:lnTo>
                    <a:pt x="931" y="50"/>
                  </a:lnTo>
                  <a:lnTo>
                    <a:pt x="915" y="32"/>
                  </a:lnTo>
                  <a:lnTo>
                    <a:pt x="899" y="17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7"/>
                  </a:lnTo>
                  <a:lnTo>
                    <a:pt x="755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3514552" y="5161849"/>
              <a:ext cx="663575" cy="90487"/>
            </a:xfrm>
            <a:custGeom>
              <a:avLst/>
              <a:gdLst>
                <a:gd name="T0" fmla="*/ 113 w 1673"/>
                <a:gd name="T1" fmla="*/ 226 h 226"/>
                <a:gd name="T2" fmla="*/ 1560 w 1673"/>
                <a:gd name="T3" fmla="*/ 226 h 226"/>
                <a:gd name="T4" fmla="*/ 1583 w 1673"/>
                <a:gd name="T5" fmla="*/ 224 h 226"/>
                <a:gd name="T6" fmla="*/ 1623 w 1673"/>
                <a:gd name="T7" fmla="*/ 207 h 226"/>
                <a:gd name="T8" fmla="*/ 1654 w 1673"/>
                <a:gd name="T9" fmla="*/ 177 h 226"/>
                <a:gd name="T10" fmla="*/ 1671 w 1673"/>
                <a:gd name="T11" fmla="*/ 136 h 226"/>
                <a:gd name="T12" fmla="*/ 1673 w 1673"/>
                <a:gd name="T13" fmla="*/ 113 h 226"/>
                <a:gd name="T14" fmla="*/ 1671 w 1673"/>
                <a:gd name="T15" fmla="*/ 90 h 226"/>
                <a:gd name="T16" fmla="*/ 1654 w 1673"/>
                <a:gd name="T17" fmla="*/ 49 h 226"/>
                <a:gd name="T18" fmla="*/ 1623 w 1673"/>
                <a:gd name="T19" fmla="*/ 19 h 226"/>
                <a:gd name="T20" fmla="*/ 1583 w 1673"/>
                <a:gd name="T21" fmla="*/ 1 h 226"/>
                <a:gd name="T22" fmla="*/ 1560 w 1673"/>
                <a:gd name="T23" fmla="*/ 0 h 226"/>
                <a:gd name="T24" fmla="*/ 113 w 1673"/>
                <a:gd name="T25" fmla="*/ 0 h 226"/>
                <a:gd name="T26" fmla="*/ 90 w 1673"/>
                <a:gd name="T27" fmla="*/ 1 h 226"/>
                <a:gd name="T28" fmla="*/ 49 w 1673"/>
                <a:gd name="T29" fmla="*/ 19 h 226"/>
                <a:gd name="T30" fmla="*/ 19 w 1673"/>
                <a:gd name="T31" fmla="*/ 49 h 226"/>
                <a:gd name="T32" fmla="*/ 1 w 1673"/>
                <a:gd name="T33" fmla="*/ 90 h 226"/>
                <a:gd name="T34" fmla="*/ 0 w 1673"/>
                <a:gd name="T35" fmla="*/ 113 h 226"/>
                <a:gd name="T36" fmla="*/ 1 w 1673"/>
                <a:gd name="T37" fmla="*/ 136 h 226"/>
                <a:gd name="T38" fmla="*/ 19 w 1673"/>
                <a:gd name="T39" fmla="*/ 177 h 226"/>
                <a:gd name="T40" fmla="*/ 49 w 1673"/>
                <a:gd name="T41" fmla="*/ 207 h 226"/>
                <a:gd name="T42" fmla="*/ 90 w 1673"/>
                <a:gd name="T43" fmla="*/ 224 h 226"/>
                <a:gd name="T44" fmla="*/ 113 w 1673"/>
                <a:gd name="T45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6">
                  <a:moveTo>
                    <a:pt x="113" y="226"/>
                  </a:moveTo>
                  <a:lnTo>
                    <a:pt x="1560" y="226"/>
                  </a:lnTo>
                  <a:lnTo>
                    <a:pt x="1583" y="224"/>
                  </a:lnTo>
                  <a:lnTo>
                    <a:pt x="1623" y="207"/>
                  </a:lnTo>
                  <a:lnTo>
                    <a:pt x="1654" y="177"/>
                  </a:lnTo>
                  <a:lnTo>
                    <a:pt x="1671" y="136"/>
                  </a:lnTo>
                  <a:lnTo>
                    <a:pt x="1673" y="113"/>
                  </a:lnTo>
                  <a:lnTo>
                    <a:pt x="1671" y="90"/>
                  </a:lnTo>
                  <a:lnTo>
                    <a:pt x="1654" y="49"/>
                  </a:lnTo>
                  <a:lnTo>
                    <a:pt x="1623" y="19"/>
                  </a:lnTo>
                  <a:lnTo>
                    <a:pt x="1583" y="1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1"/>
                  </a:lnTo>
                  <a:lnTo>
                    <a:pt x="49" y="19"/>
                  </a:lnTo>
                  <a:lnTo>
                    <a:pt x="19" y="49"/>
                  </a:lnTo>
                  <a:lnTo>
                    <a:pt x="1" y="90"/>
                  </a:lnTo>
                  <a:lnTo>
                    <a:pt x="0" y="113"/>
                  </a:lnTo>
                  <a:lnTo>
                    <a:pt x="1" y="136"/>
                  </a:lnTo>
                  <a:lnTo>
                    <a:pt x="19" y="177"/>
                  </a:lnTo>
                  <a:lnTo>
                    <a:pt x="49" y="207"/>
                  </a:lnTo>
                  <a:lnTo>
                    <a:pt x="90" y="224"/>
                  </a:lnTo>
                  <a:lnTo>
                    <a:pt x="113" y="2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3036715" y="5066599"/>
              <a:ext cx="374650" cy="280987"/>
            </a:xfrm>
            <a:custGeom>
              <a:avLst/>
              <a:gdLst>
                <a:gd name="T0" fmla="*/ 755 w 947"/>
                <a:gd name="T1" fmla="*/ 31 h 708"/>
                <a:gd name="T2" fmla="*/ 354 w 947"/>
                <a:gd name="T3" fmla="*/ 434 h 708"/>
                <a:gd name="T4" fmla="*/ 192 w 947"/>
                <a:gd name="T5" fmla="*/ 272 h 708"/>
                <a:gd name="T6" fmla="*/ 175 w 947"/>
                <a:gd name="T7" fmla="*/ 258 h 708"/>
                <a:gd name="T8" fmla="*/ 134 w 947"/>
                <a:gd name="T9" fmla="*/ 241 h 708"/>
                <a:gd name="T10" fmla="*/ 91 w 947"/>
                <a:gd name="T11" fmla="*/ 241 h 708"/>
                <a:gd name="T12" fmla="*/ 50 w 947"/>
                <a:gd name="T13" fmla="*/ 258 h 708"/>
                <a:gd name="T14" fmla="*/ 32 w 947"/>
                <a:gd name="T15" fmla="*/ 272 h 708"/>
                <a:gd name="T16" fmla="*/ 17 w 947"/>
                <a:gd name="T17" fmla="*/ 290 h 708"/>
                <a:gd name="T18" fmla="*/ 0 w 947"/>
                <a:gd name="T19" fmla="*/ 331 h 708"/>
                <a:gd name="T20" fmla="*/ 0 w 947"/>
                <a:gd name="T21" fmla="*/ 375 h 708"/>
                <a:gd name="T22" fmla="*/ 17 w 947"/>
                <a:gd name="T23" fmla="*/ 416 h 708"/>
                <a:gd name="T24" fmla="*/ 32 w 947"/>
                <a:gd name="T25" fmla="*/ 433 h 708"/>
                <a:gd name="T26" fmla="*/ 273 w 947"/>
                <a:gd name="T27" fmla="*/ 674 h 708"/>
                <a:gd name="T28" fmla="*/ 291 w 947"/>
                <a:gd name="T29" fmla="*/ 690 h 708"/>
                <a:gd name="T30" fmla="*/ 332 w 947"/>
                <a:gd name="T31" fmla="*/ 705 h 708"/>
                <a:gd name="T32" fmla="*/ 354 w 947"/>
                <a:gd name="T33" fmla="*/ 708 h 708"/>
                <a:gd name="T34" fmla="*/ 375 w 947"/>
                <a:gd name="T35" fmla="*/ 705 h 708"/>
                <a:gd name="T36" fmla="*/ 416 w 947"/>
                <a:gd name="T37" fmla="*/ 690 h 708"/>
                <a:gd name="T38" fmla="*/ 433 w 947"/>
                <a:gd name="T39" fmla="*/ 674 h 708"/>
                <a:gd name="T40" fmla="*/ 915 w 947"/>
                <a:gd name="T41" fmla="*/ 191 h 708"/>
                <a:gd name="T42" fmla="*/ 931 w 947"/>
                <a:gd name="T43" fmla="*/ 174 h 708"/>
                <a:gd name="T44" fmla="*/ 947 w 947"/>
                <a:gd name="T45" fmla="*/ 133 h 708"/>
                <a:gd name="T46" fmla="*/ 947 w 947"/>
                <a:gd name="T47" fmla="*/ 90 h 708"/>
                <a:gd name="T48" fmla="*/ 931 w 947"/>
                <a:gd name="T49" fmla="*/ 49 h 708"/>
                <a:gd name="T50" fmla="*/ 915 w 947"/>
                <a:gd name="T51" fmla="*/ 31 h 708"/>
                <a:gd name="T52" fmla="*/ 899 w 947"/>
                <a:gd name="T53" fmla="*/ 16 h 708"/>
                <a:gd name="T54" fmla="*/ 858 w 947"/>
                <a:gd name="T55" fmla="*/ 0 h 708"/>
                <a:gd name="T56" fmla="*/ 814 w 947"/>
                <a:gd name="T57" fmla="*/ 0 h 708"/>
                <a:gd name="T58" fmla="*/ 773 w 947"/>
                <a:gd name="T59" fmla="*/ 16 h 708"/>
                <a:gd name="T60" fmla="*/ 755 w 947"/>
                <a:gd name="T61" fmla="*/ 31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755" y="31"/>
                  </a:moveTo>
                  <a:lnTo>
                    <a:pt x="354" y="434"/>
                  </a:lnTo>
                  <a:lnTo>
                    <a:pt x="192" y="272"/>
                  </a:lnTo>
                  <a:lnTo>
                    <a:pt x="175" y="258"/>
                  </a:lnTo>
                  <a:lnTo>
                    <a:pt x="134" y="241"/>
                  </a:lnTo>
                  <a:lnTo>
                    <a:pt x="91" y="241"/>
                  </a:lnTo>
                  <a:lnTo>
                    <a:pt x="50" y="258"/>
                  </a:lnTo>
                  <a:lnTo>
                    <a:pt x="32" y="272"/>
                  </a:lnTo>
                  <a:lnTo>
                    <a:pt x="17" y="290"/>
                  </a:lnTo>
                  <a:lnTo>
                    <a:pt x="0" y="331"/>
                  </a:lnTo>
                  <a:lnTo>
                    <a:pt x="0" y="375"/>
                  </a:lnTo>
                  <a:lnTo>
                    <a:pt x="17" y="416"/>
                  </a:lnTo>
                  <a:lnTo>
                    <a:pt x="32" y="433"/>
                  </a:lnTo>
                  <a:lnTo>
                    <a:pt x="273" y="674"/>
                  </a:lnTo>
                  <a:lnTo>
                    <a:pt x="291" y="690"/>
                  </a:lnTo>
                  <a:lnTo>
                    <a:pt x="332" y="705"/>
                  </a:lnTo>
                  <a:lnTo>
                    <a:pt x="354" y="708"/>
                  </a:lnTo>
                  <a:lnTo>
                    <a:pt x="375" y="705"/>
                  </a:lnTo>
                  <a:lnTo>
                    <a:pt x="416" y="690"/>
                  </a:lnTo>
                  <a:lnTo>
                    <a:pt x="433" y="674"/>
                  </a:lnTo>
                  <a:lnTo>
                    <a:pt x="915" y="191"/>
                  </a:lnTo>
                  <a:lnTo>
                    <a:pt x="931" y="174"/>
                  </a:lnTo>
                  <a:lnTo>
                    <a:pt x="947" y="133"/>
                  </a:lnTo>
                  <a:lnTo>
                    <a:pt x="947" y="90"/>
                  </a:lnTo>
                  <a:lnTo>
                    <a:pt x="931" y="49"/>
                  </a:lnTo>
                  <a:lnTo>
                    <a:pt x="915" y="31"/>
                  </a:lnTo>
                  <a:lnTo>
                    <a:pt x="899" y="16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6"/>
                  </a:lnTo>
                  <a:lnTo>
                    <a:pt x="755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</p:grpSp>
      <p:sp>
        <p:nvSpPr>
          <p:cNvPr id="20" name="자유형 19"/>
          <p:cNvSpPr/>
          <p:nvPr/>
        </p:nvSpPr>
        <p:spPr>
          <a:xfrm>
            <a:off x="672441" y="13230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43809" y="4515056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29292"/>
                </a:solidFill>
                <a:ea typeface="나눔바른고딕" panose="020B0600000101010101" charset="-127"/>
              </a:rPr>
              <a:t>5. </a:t>
            </a:r>
            <a:r>
              <a:rPr lang="en-US" altLang="ko-KR" dirty="0" err="1" smtClean="0">
                <a:solidFill>
                  <a:srgbClr val="929292"/>
                </a:solidFill>
                <a:ea typeface="나눔바른고딕" panose="020B0600000101010101" charset="-127"/>
              </a:rPr>
              <a:t>QnA</a:t>
            </a:r>
            <a:endParaRPr lang="ko-KR" altLang="en-US" dirty="0">
              <a:solidFill>
                <a:srgbClr val="929292"/>
              </a:solidFill>
              <a:ea typeface="나눔바른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048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2441" y="291919"/>
            <a:ext cx="2930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445566"/>
                </a:solidFill>
                <a:ea typeface="나눔바른고딕" panose="020B0600000101010101" charset="-127"/>
              </a:rPr>
              <a:t>1. </a:t>
            </a:r>
            <a:r>
              <a:rPr lang="ko-KR" altLang="en-US" sz="3200" spc="-150" dirty="0" smtClean="0">
                <a:solidFill>
                  <a:srgbClr val="445566"/>
                </a:solidFill>
                <a:ea typeface="나눔바른고딕" panose="020B0600000101010101" charset="-127"/>
              </a:rPr>
              <a:t>소개</a:t>
            </a:r>
            <a:endParaRPr lang="ko-KR" altLang="en-US" sz="3200" spc="-150" dirty="0">
              <a:solidFill>
                <a:srgbClr val="445566"/>
              </a:solidFill>
              <a:ea typeface="나눔바른고딕" panose="020B0600000101010101" charset="-127"/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pic>
        <p:nvPicPr>
          <p:cNvPr id="5" name="Picture 14" descr="일정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7201" y="291919"/>
            <a:ext cx="2489910" cy="249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조모임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41" y="1943229"/>
            <a:ext cx="3530268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시험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316" y="2296885"/>
            <a:ext cx="233362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477" y="1943229"/>
            <a:ext cx="3309348" cy="280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03438" y="5109510"/>
            <a:ext cx="10436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929292"/>
                </a:solidFill>
                <a:latin typeface="나눔바른고딕" panose="020B0600000101010101" charset="-127"/>
                <a:ea typeface="나눔바른고딕" panose="020B0600000101010101" charset="-127"/>
              </a:rPr>
              <a:t>       </a:t>
            </a:r>
            <a:r>
              <a:rPr lang="ko-KR" altLang="en-US" sz="3200" b="1" dirty="0" smtClean="0">
                <a:solidFill>
                  <a:srgbClr val="929292"/>
                </a:solidFill>
                <a:ea typeface="나눔바른고딕" panose="020B0600000101010101" charset="-127"/>
              </a:rPr>
              <a:t>조모임                    시험                   계획들</a:t>
            </a:r>
            <a:endParaRPr lang="ko-KR" altLang="en-US" sz="3200" b="1" dirty="0">
              <a:solidFill>
                <a:srgbClr val="929292"/>
              </a:solidFill>
              <a:ea typeface="나눔바른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552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589" y="1347932"/>
            <a:ext cx="9363075" cy="44577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2440" y="291919"/>
            <a:ext cx="3844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445566"/>
                </a:solidFill>
                <a:ea typeface="나눔바른고딕" panose="020B0600000101010101" charset="-127"/>
              </a:rPr>
              <a:t>1. </a:t>
            </a:r>
            <a:r>
              <a:rPr lang="ko-KR" altLang="en-US" sz="3200" spc="-150" dirty="0">
                <a:solidFill>
                  <a:srgbClr val="445566"/>
                </a:solidFill>
                <a:ea typeface="나눔바른고딕" panose="020B0600000101010101" charset="-127"/>
              </a:rPr>
              <a:t>소개</a:t>
            </a:r>
            <a:r>
              <a:rPr lang="en-US" altLang="ko-KR" sz="3200" spc="-150" dirty="0">
                <a:solidFill>
                  <a:srgbClr val="445566"/>
                </a:solidFill>
                <a:ea typeface="나눔바른고딕" panose="020B0600000101010101" charset="-127"/>
              </a:rPr>
              <a:t>_</a:t>
            </a:r>
            <a:r>
              <a:rPr lang="ko-KR" altLang="en-US" sz="3200" spc="-150" dirty="0">
                <a:solidFill>
                  <a:srgbClr val="445566"/>
                </a:solidFill>
                <a:ea typeface="나눔바른고딕" panose="020B0600000101010101" charset="-127"/>
              </a:rPr>
              <a:t>파일 구조도</a:t>
            </a:r>
          </a:p>
        </p:txBody>
      </p:sp>
    </p:spTree>
    <p:extLst>
      <p:ext uri="{BB962C8B-B14F-4D97-AF65-F5344CB8AC3E}">
        <p14:creationId xmlns:p14="http://schemas.microsoft.com/office/powerpoint/2010/main" val="407055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6246" y="206493"/>
            <a:ext cx="2930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445566"/>
                </a:solidFill>
                <a:ea typeface="나눔바른고딕" panose="020B0600000101010101" charset="-127"/>
              </a:rPr>
              <a:t>2</a:t>
            </a:r>
            <a:r>
              <a:rPr lang="en-US" altLang="ko-KR" sz="3200" spc="-150" dirty="0" smtClean="0">
                <a:solidFill>
                  <a:srgbClr val="445566"/>
                </a:solidFill>
                <a:ea typeface="나눔바른고딕" panose="020B0600000101010101" charset="-127"/>
              </a:rPr>
              <a:t>. UI</a:t>
            </a:r>
            <a:endParaRPr lang="ko-KR" altLang="en-US" sz="3200" spc="-150" dirty="0">
              <a:solidFill>
                <a:srgbClr val="445566"/>
              </a:solidFill>
              <a:ea typeface="나눔바른고딕" panose="020B0600000101010101" charset="-127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67607" y="965734"/>
            <a:ext cx="21836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solidFill>
                  <a:schemeClr val="accent5">
                    <a:lumMod val="75000"/>
                  </a:schemeClr>
                </a:solidFill>
              </a:rPr>
              <a:t>Search </a:t>
            </a:r>
            <a:r>
              <a:rPr lang="ko-KR" altLang="en-US" sz="2200" dirty="0" smtClean="0">
                <a:solidFill>
                  <a:schemeClr val="accent5">
                    <a:lumMod val="75000"/>
                  </a:schemeClr>
                </a:solidFill>
              </a:rPr>
              <a:t>화면</a:t>
            </a:r>
            <a:r>
              <a:rPr lang="en-US" altLang="ko-KR" sz="2200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ko-KR" altLang="en-US" sz="2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46" y="1429204"/>
            <a:ext cx="2930509" cy="520979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88102" y="998317"/>
            <a:ext cx="21836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err="1" smtClean="0">
                <a:solidFill>
                  <a:schemeClr val="accent5">
                    <a:lumMod val="75000"/>
                  </a:schemeClr>
                </a:solidFill>
              </a:rPr>
              <a:t>메인화면</a:t>
            </a:r>
            <a:r>
              <a:rPr lang="en-US" altLang="ko-KR" sz="2200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ko-KR" altLang="en-US" sz="2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23489" y="965735"/>
            <a:ext cx="21836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solidFill>
                  <a:schemeClr val="accent5">
                    <a:lumMod val="75000"/>
                  </a:schemeClr>
                </a:solidFill>
              </a:rPr>
              <a:t>Search </a:t>
            </a:r>
            <a:r>
              <a:rPr lang="ko-KR" altLang="en-US" sz="2200" dirty="0" smtClean="0">
                <a:solidFill>
                  <a:schemeClr val="accent5">
                    <a:lumMod val="75000"/>
                  </a:schemeClr>
                </a:solidFill>
              </a:rPr>
              <a:t>화면</a:t>
            </a:r>
            <a:endParaRPr lang="ko-KR" altLang="en-US" sz="2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949" y="1429204"/>
            <a:ext cx="2930509" cy="520979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174" y="1429204"/>
            <a:ext cx="2930509" cy="520979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631" y="1429204"/>
            <a:ext cx="2835000" cy="520979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65673" y="1008477"/>
            <a:ext cx="21836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err="1" smtClean="0">
                <a:solidFill>
                  <a:schemeClr val="accent5">
                    <a:lumMod val="75000"/>
                  </a:schemeClr>
                </a:solidFill>
              </a:rPr>
              <a:t>메인화면</a:t>
            </a:r>
            <a:endParaRPr lang="ko-KR" altLang="en-US" sz="2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83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72597" y="220701"/>
            <a:ext cx="2930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445566"/>
                </a:solidFill>
                <a:ea typeface="나눔바른고딕" panose="020B0600000101010101" charset="-127"/>
              </a:rPr>
              <a:t>2</a:t>
            </a:r>
            <a:r>
              <a:rPr lang="en-US" altLang="ko-KR" sz="3200" spc="-150" dirty="0" smtClean="0">
                <a:solidFill>
                  <a:srgbClr val="445566"/>
                </a:solidFill>
                <a:ea typeface="나눔바른고딕" panose="020B0600000101010101" charset="-127"/>
              </a:rPr>
              <a:t>. UI</a:t>
            </a:r>
            <a:endParaRPr lang="ko-KR" altLang="en-US" sz="3200" spc="-150" dirty="0">
              <a:solidFill>
                <a:srgbClr val="445566"/>
              </a:solidFill>
              <a:ea typeface="나눔바른고딕" panose="020B0600000101010101" charset="-127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4259" y="1079754"/>
            <a:ext cx="3375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solidFill>
                  <a:schemeClr val="accent5">
                    <a:lumMod val="75000"/>
                  </a:schemeClr>
                </a:solidFill>
              </a:rPr>
              <a:t>라이브러리 내부 화면</a:t>
            </a:r>
            <a:endParaRPr lang="ko-KR" altLang="en-US" sz="22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052392" y="1764567"/>
            <a:ext cx="2634018" cy="4682699"/>
            <a:chOff x="320872" y="1755131"/>
            <a:chExt cx="2634018" cy="468269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872" y="1755131"/>
              <a:ext cx="2634018" cy="4682699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121" y="3599637"/>
              <a:ext cx="2029617" cy="352603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3502645" y="1764566"/>
            <a:ext cx="2628710" cy="4673263"/>
            <a:chOff x="3340085" y="1764567"/>
            <a:chExt cx="2628710" cy="467326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085" y="1764567"/>
              <a:ext cx="2628710" cy="4673263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39631" y="3236874"/>
              <a:ext cx="2029617" cy="352603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5947589" y="1755130"/>
            <a:ext cx="2634018" cy="4682699"/>
            <a:chOff x="6353990" y="1755131"/>
            <a:chExt cx="2634018" cy="468269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3990" y="1755131"/>
              <a:ext cx="2634018" cy="4682699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56190" y="3247034"/>
              <a:ext cx="2029617" cy="352603"/>
            </a:xfrm>
            <a:prstGeom prst="rect">
              <a:avLst/>
            </a:prstGeom>
          </p:spPr>
        </p:pic>
      </p:grpSp>
      <p:grpSp>
        <p:nvGrpSpPr>
          <p:cNvPr id="16" name="그룹 15"/>
          <p:cNvGrpSpPr/>
          <p:nvPr/>
        </p:nvGrpSpPr>
        <p:grpSpPr>
          <a:xfrm>
            <a:off x="8392534" y="1755130"/>
            <a:ext cx="2628710" cy="4673263"/>
            <a:chOff x="9373203" y="1755131"/>
            <a:chExt cx="2628710" cy="467326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3203" y="1755131"/>
              <a:ext cx="2628710" cy="467326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36761" y="3589476"/>
              <a:ext cx="2029617" cy="352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754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72597" y="220701"/>
            <a:ext cx="2930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445566"/>
                </a:solidFill>
                <a:ea typeface="나눔바른고딕" panose="020B0600000101010101" charset="-127"/>
              </a:rPr>
              <a:t>2</a:t>
            </a:r>
            <a:r>
              <a:rPr lang="en-US" altLang="ko-KR" sz="3200" spc="-150" dirty="0" smtClean="0">
                <a:solidFill>
                  <a:srgbClr val="445566"/>
                </a:solidFill>
                <a:ea typeface="나눔바른고딕" panose="020B0600000101010101" charset="-127"/>
              </a:rPr>
              <a:t>. UI</a:t>
            </a:r>
            <a:endParaRPr lang="ko-KR" altLang="en-US" sz="3200" spc="-150" dirty="0">
              <a:solidFill>
                <a:srgbClr val="445566"/>
              </a:solidFill>
              <a:ea typeface="나눔바른고딕" panose="020B0600000101010101" charset="-127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84556" y="1056657"/>
            <a:ext cx="4302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solidFill>
                  <a:schemeClr val="accent5">
                    <a:lumMod val="75000"/>
                  </a:schemeClr>
                </a:solidFill>
              </a:rPr>
              <a:t>카드 추가</a:t>
            </a:r>
            <a:endParaRPr lang="ko-KR" altLang="en-US" sz="2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707" y="1581686"/>
            <a:ext cx="2835000" cy="5040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05" y="1581686"/>
            <a:ext cx="3047838" cy="50400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007" y="1581686"/>
            <a:ext cx="3025686" cy="5040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103165" y="1056657"/>
            <a:ext cx="4302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solidFill>
                  <a:schemeClr val="accent5">
                    <a:lumMod val="75000"/>
                  </a:schemeClr>
                </a:solidFill>
              </a:rPr>
              <a:t>카드 이동</a:t>
            </a:r>
            <a:endParaRPr lang="ko-KR" altLang="en-US" sz="2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70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261" y="1521864"/>
            <a:ext cx="2880000" cy="512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9895" y="255722"/>
            <a:ext cx="2930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445566"/>
                </a:solidFill>
                <a:ea typeface="나눔바른고딕" panose="020B0600000101010101" charset="-127"/>
              </a:rPr>
              <a:t>2</a:t>
            </a:r>
            <a:r>
              <a:rPr lang="en-US" altLang="ko-KR" sz="3200" spc="-150" dirty="0" smtClean="0">
                <a:solidFill>
                  <a:srgbClr val="445566"/>
                </a:solidFill>
                <a:ea typeface="나눔바른고딕" panose="020B0600000101010101" charset="-127"/>
              </a:rPr>
              <a:t>. UI</a:t>
            </a:r>
            <a:endParaRPr lang="ko-KR" altLang="en-US" sz="3200" spc="-150" dirty="0">
              <a:solidFill>
                <a:srgbClr val="445566"/>
              </a:solidFill>
              <a:ea typeface="나눔바른고딕" panose="020B0600000101010101" charset="-127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246" y="1501253"/>
            <a:ext cx="2953861" cy="51057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892" y="1501254"/>
            <a:ext cx="2871976" cy="51057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30654" y="965736"/>
            <a:ext cx="21836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err="1" smtClean="0">
                <a:solidFill>
                  <a:schemeClr val="accent5">
                    <a:lumMod val="75000"/>
                  </a:schemeClr>
                </a:solidFill>
              </a:rPr>
              <a:t>알람설정</a:t>
            </a:r>
            <a:endParaRPr lang="ko-KR" altLang="en-US" sz="2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37872" y="965737"/>
            <a:ext cx="21836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solidFill>
                  <a:schemeClr val="accent5">
                    <a:lumMod val="75000"/>
                  </a:schemeClr>
                </a:solidFill>
              </a:rPr>
              <a:t>카드내부</a:t>
            </a:r>
            <a:endParaRPr lang="ko-KR" altLang="en-US" sz="2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61374" y="965737"/>
            <a:ext cx="21836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solidFill>
                  <a:schemeClr val="accent5">
                    <a:lumMod val="75000"/>
                  </a:schemeClr>
                </a:solidFill>
              </a:rPr>
              <a:t>카드수정</a:t>
            </a:r>
            <a:endParaRPr lang="ko-KR" altLang="en-US" sz="2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29693" y="1666342"/>
            <a:ext cx="259095" cy="48601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31166" y="1662619"/>
            <a:ext cx="259095" cy="486015"/>
          </a:xfrm>
          <a:prstGeom prst="rect">
            <a:avLst/>
          </a:prstGeom>
          <a:noFill/>
          <a:ln w="444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4418" y="6281973"/>
            <a:ext cx="2845844" cy="32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7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7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69895" y="255722"/>
            <a:ext cx="2930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445566"/>
                </a:solidFill>
                <a:ea typeface="나눔바른고딕" panose="020B0600000101010101" charset="-127"/>
              </a:rPr>
              <a:t>2</a:t>
            </a:r>
            <a:r>
              <a:rPr lang="en-US" altLang="ko-KR" sz="3200" spc="-150" dirty="0" smtClean="0">
                <a:solidFill>
                  <a:srgbClr val="445566"/>
                </a:solidFill>
                <a:ea typeface="나눔바른고딕" panose="020B0600000101010101" charset="-127"/>
              </a:rPr>
              <a:t>. UI</a:t>
            </a:r>
            <a:endParaRPr lang="ko-KR" altLang="en-US" sz="3200" spc="-150" dirty="0">
              <a:solidFill>
                <a:srgbClr val="445566"/>
              </a:solidFill>
              <a:ea typeface="나눔바른고딕" panose="020B0600000101010101" charset="-127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30" y="1484653"/>
            <a:ext cx="2953861" cy="51057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6578" y="880775"/>
            <a:ext cx="21836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err="1" smtClean="0">
                <a:solidFill>
                  <a:schemeClr val="accent5">
                    <a:lumMod val="75000"/>
                  </a:schemeClr>
                </a:solidFill>
              </a:rPr>
              <a:t>알람설정</a:t>
            </a:r>
            <a:endParaRPr lang="ko-KR" altLang="en-US" sz="2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035" y="1484653"/>
            <a:ext cx="3003636" cy="504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236" y="1484653"/>
            <a:ext cx="3030754" cy="5040000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7863840" y="1950720"/>
            <a:ext cx="2865120" cy="894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4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96</Words>
  <Application>Microsoft Office PowerPoint</Application>
  <PresentationFormat>와이드스크린</PresentationFormat>
  <Paragraphs>35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나눔바른고딕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wooyo</dc:creator>
  <cp:lastModifiedBy>chanhyeok jeong</cp:lastModifiedBy>
  <cp:revision>14</cp:revision>
  <dcterms:created xsi:type="dcterms:W3CDTF">2016-12-21T13:59:33Z</dcterms:created>
  <dcterms:modified xsi:type="dcterms:W3CDTF">2016-12-22T03:59:13Z</dcterms:modified>
</cp:coreProperties>
</file>