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2" y="-16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EFF60-32D6-423C-961F-3D28C535D336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E8FFD-43FE-4013-A63F-43C715E73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2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E8FFD-43FE-4013-A63F-43C715E73A2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61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02E3-D0D7-450B-8347-FFC23CC8B5F9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1718-153B-4C9B-9F44-2061B84BD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24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02E3-D0D7-450B-8347-FFC23CC8B5F9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1718-153B-4C9B-9F44-2061B84BD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66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02E3-D0D7-450B-8347-FFC23CC8B5F9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1718-153B-4C9B-9F44-2061B84BD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30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02E3-D0D7-450B-8347-FFC23CC8B5F9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1718-153B-4C9B-9F44-2061B84BD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00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02E3-D0D7-450B-8347-FFC23CC8B5F9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1718-153B-4C9B-9F44-2061B84BD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8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02E3-D0D7-450B-8347-FFC23CC8B5F9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1718-153B-4C9B-9F44-2061B84BD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85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02E3-D0D7-450B-8347-FFC23CC8B5F9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1718-153B-4C9B-9F44-2061B84BD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56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02E3-D0D7-450B-8347-FFC23CC8B5F9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1718-153B-4C9B-9F44-2061B84BD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65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02E3-D0D7-450B-8347-FFC23CC8B5F9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1718-153B-4C9B-9F44-2061B84BD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81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02E3-D0D7-450B-8347-FFC23CC8B5F9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1718-153B-4C9B-9F44-2061B84BD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02E3-D0D7-450B-8347-FFC23CC8B5F9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1718-153B-4C9B-9F44-2061B84BD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4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F02E3-D0D7-450B-8347-FFC23CC8B5F9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D1718-153B-4C9B-9F44-2061B84BD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33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Game Study 3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헙업하기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98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 저장소를 만든다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56792"/>
            <a:ext cx="5161384" cy="5147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585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 주소를 잘 기억해둔다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5089376" cy="5075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717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Besh</a:t>
            </a:r>
            <a:r>
              <a:rPr lang="ko-KR" altLang="en-US" dirty="0" smtClean="0"/>
              <a:t>에 또 타이핑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remote add origin </a:t>
            </a:r>
            <a:r>
              <a:rPr lang="ko-KR" altLang="en-US" dirty="0" smtClean="0"/>
              <a:t>아까 주소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//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원격 저장소 주소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// origin = </a:t>
            </a:r>
            <a:r>
              <a:rPr lang="ko-KR" altLang="en-US" dirty="0" smtClean="0"/>
              <a:t>그 저장소 이름 지어준 것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push origin master</a:t>
            </a:r>
          </a:p>
          <a:p>
            <a:pPr marL="0" indent="0">
              <a:buNone/>
            </a:pPr>
            <a:r>
              <a:rPr lang="en-US" altLang="ko-KR" dirty="0" smtClean="0"/>
              <a:t>// push </a:t>
            </a:r>
            <a:r>
              <a:rPr lang="ko-KR" altLang="en-US" dirty="0" smtClean="0"/>
              <a:t>로컬 저장소의 파일을 원격으로 보내는 명령어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// master = </a:t>
            </a:r>
            <a:r>
              <a:rPr lang="ko-KR" altLang="en-US" dirty="0" smtClean="0"/>
              <a:t>원격 저장소의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113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원격저장소 </a:t>
            </a:r>
            <a:r>
              <a:rPr lang="en-US" altLang="ko-KR" dirty="0" smtClean="0"/>
              <a:t>= github.com </a:t>
            </a:r>
            <a:r>
              <a:rPr lang="ko-KR" altLang="en-US" dirty="0" smtClean="0"/>
              <a:t>가면 보이는 웹에 있는 프로젝트 폴더</a:t>
            </a:r>
            <a:endParaRPr lang="en-US" altLang="ko-KR" dirty="0" smtClean="0"/>
          </a:p>
          <a:p>
            <a:r>
              <a:rPr lang="ko-KR" altLang="en-US" dirty="0" smtClean="0"/>
              <a:t>로컬저장소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우리 컴퓨터에 있는 프로젝트 폴더</a:t>
            </a:r>
            <a:endParaRPr lang="en-US" altLang="ko-KR" dirty="0" smtClean="0"/>
          </a:p>
          <a:p>
            <a:r>
              <a:rPr lang="ko-KR" altLang="en-US" dirty="0" err="1" smtClean="0"/>
              <a:t>브랜치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원본에서 분리되어 나간 가지</a:t>
            </a:r>
            <a:r>
              <a:rPr lang="en-US" altLang="ko-KR" dirty="0" smtClean="0"/>
              <a:t>.     </a:t>
            </a:r>
            <a:r>
              <a:rPr lang="ko-KR" altLang="en-US" dirty="0" smtClean="0"/>
              <a:t>분리된 가지에서 작업한 뒤 원본에 나중에 다시 합치게 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0811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다른 사람들과 같이 쓰는 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941168"/>
            <a:ext cx="8229600" cy="1800200"/>
          </a:xfrm>
        </p:spPr>
        <p:txBody>
          <a:bodyPr/>
          <a:lstStyle/>
          <a:p>
            <a:r>
              <a:rPr lang="ko-KR" altLang="en-US" dirty="0" smtClean="0"/>
              <a:t>다른 사람의 저장소에 가서 </a:t>
            </a:r>
            <a:r>
              <a:rPr lang="en-US" altLang="ko-KR" dirty="0" smtClean="0"/>
              <a:t>Clone or download </a:t>
            </a:r>
            <a:r>
              <a:rPr lang="ko-KR" altLang="en-US" dirty="0" smtClean="0"/>
              <a:t>버튼을 누르면 주소가 뜬다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67651"/>
            <a:ext cx="5108096" cy="3429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35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Clone </a:t>
            </a:r>
            <a:r>
              <a:rPr lang="ko-KR" altLang="en-US" dirty="0" smtClean="0"/>
              <a:t>아까 주소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517232"/>
            <a:ext cx="8229600" cy="14401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원격 저장소에 있는 프로젝트를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로컬 저장소로 가져왔다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96752"/>
            <a:ext cx="5505883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7436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업로드하는</a:t>
            </a:r>
            <a:r>
              <a:rPr lang="ko-KR" altLang="en-US" dirty="0" smtClean="0"/>
              <a:t> 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add --all</a:t>
            </a:r>
          </a:p>
          <a:p>
            <a:pPr marL="0" indent="0">
              <a:buNone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commit –m “</a:t>
            </a:r>
            <a:r>
              <a:rPr lang="ko-KR" altLang="en-US" dirty="0" smtClean="0"/>
              <a:t>변경사항에 대한 메모</a:t>
            </a:r>
            <a:r>
              <a:rPr lang="en-US" altLang="ko-KR" dirty="0" smtClean="0"/>
              <a:t>”</a:t>
            </a:r>
          </a:p>
          <a:p>
            <a:pPr marL="0" indent="0">
              <a:buNone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1122135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다운로드하는</a:t>
            </a:r>
            <a:r>
              <a:rPr lang="ko-KR" altLang="en-US" dirty="0" smtClean="0"/>
              <a:t> 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pull origin master</a:t>
            </a:r>
          </a:p>
          <a:p>
            <a:pPr marL="0" indent="0">
              <a:buNone/>
            </a:pPr>
            <a:r>
              <a:rPr lang="en-US" altLang="ko-KR" dirty="0" smtClean="0"/>
              <a:t>// pull = fetch + merge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925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원격 저장소에 잘 올라가 있다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6012160" cy="4915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904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 smtClean="0"/>
              <a:t>변경사항이 기록되기 때문에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smtClean="0"/>
              <a:t>누가 무슨 짓을 했는지 다 알 수 있다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790363" cy="473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03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를 통해서 협업을 할건데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err="1" smtClean="0"/>
              <a:t>소스트리</a:t>
            </a:r>
            <a:r>
              <a:rPr lang="ko-KR" altLang="en-US" dirty="0" smtClean="0"/>
              <a:t> 배우기가 싫어서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err="1" smtClean="0"/>
              <a:t>Besh</a:t>
            </a:r>
            <a:r>
              <a:rPr lang="en-US" altLang="ko-KR" dirty="0" smtClean="0"/>
              <a:t> Cell</a:t>
            </a:r>
            <a:r>
              <a:rPr lang="ko-KR" altLang="en-US" dirty="0" smtClean="0"/>
              <a:t>로 대체한다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42087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어느 부분이 수정되었는지도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추적된다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50380"/>
            <a:ext cx="572459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8183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Fork</a:t>
            </a:r>
            <a:r>
              <a:rPr lang="ko-KR" altLang="en-US" dirty="0" smtClean="0"/>
              <a:t>를 눌러 자기 저장소로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복사해간 다음에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6792"/>
            <a:ext cx="6004943" cy="490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340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Fork</a:t>
            </a:r>
            <a:r>
              <a:rPr lang="ko-KR" altLang="en-US" dirty="0" smtClean="0"/>
              <a:t>를 눌러 자기 저장소로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복사해간 다음에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6792"/>
            <a:ext cx="6004943" cy="490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348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Fork</a:t>
            </a:r>
            <a:r>
              <a:rPr lang="ko-KR" altLang="en-US" dirty="0" smtClean="0"/>
              <a:t>를 눌러 자기 저장소로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복사해간 다음에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6792"/>
            <a:ext cx="6004943" cy="490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960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remote remove</a:t>
            </a:r>
            <a:r>
              <a:rPr lang="ko-KR" altLang="en-US" dirty="0" smtClean="0"/>
              <a:t>로 원래 저장소의 주소를 지우고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remote add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Fork</a:t>
            </a:r>
            <a:r>
              <a:rPr lang="ko-KR" altLang="en-US" dirty="0" smtClean="0"/>
              <a:t>뜬 자신의 원격 저장소 주소를 넣은 다음</a:t>
            </a:r>
            <a:endParaRPr lang="ko-KR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08920"/>
            <a:ext cx="6664837" cy="3693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076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 smtClean="0"/>
              <a:t>원본 저장소에 가서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Fork</a:t>
            </a:r>
            <a:r>
              <a:rPr lang="ko-KR" altLang="en-US" sz="3600" dirty="0" smtClean="0"/>
              <a:t>의 내용을 원본에 적용하자고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smtClean="0"/>
              <a:t>허락을 맡는다</a:t>
            </a:r>
            <a:endParaRPr lang="ko-KR" altLang="en-US" sz="3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88840"/>
            <a:ext cx="5832648" cy="476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350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98884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9600" dirty="0" smtClean="0"/>
              <a:t>끝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51827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을 검색한다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28800"/>
            <a:ext cx="5871846" cy="430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54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설치한다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556792"/>
            <a:ext cx="757237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83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폴더에 </a:t>
            </a:r>
            <a:r>
              <a:rPr lang="ko-KR" altLang="en-US" dirty="0" err="1" smtClean="0"/>
              <a:t>우클릭한다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975279"/>
            <a:ext cx="4693767" cy="3948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2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Bash</a:t>
            </a:r>
            <a:r>
              <a:rPr lang="ko-KR" altLang="en-US" dirty="0" smtClean="0"/>
              <a:t>를 선택한다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0888"/>
            <a:ext cx="55340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28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2028" y="476672"/>
            <a:ext cx="8229600" cy="1143000"/>
          </a:xfrm>
        </p:spPr>
        <p:txBody>
          <a:bodyPr>
            <a:normAutofit/>
          </a:bodyPr>
          <a:lstStyle/>
          <a:p>
            <a:pPr algn="l" fontAlgn="base"/>
            <a:r>
              <a:rPr lang="en-US" altLang="ko-KR" sz="2400" b="1" dirty="0" err="1"/>
              <a:t>git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config</a:t>
            </a:r>
            <a:r>
              <a:rPr lang="en-US" altLang="ko-KR" sz="2400" b="1" dirty="0"/>
              <a:t> --global user.name "</a:t>
            </a:r>
            <a:r>
              <a:rPr lang="ko-KR" altLang="en-US" sz="2400" b="1" dirty="0"/>
              <a:t>자기 이름“</a:t>
            </a:r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en-US" altLang="ko-KR" sz="2400" b="1" dirty="0" err="1"/>
              <a:t>git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config</a:t>
            </a:r>
            <a:r>
              <a:rPr lang="en-US" altLang="ko-KR" sz="2400" b="1" dirty="0"/>
              <a:t> --global </a:t>
            </a:r>
            <a:r>
              <a:rPr lang="en-US" altLang="ko-KR" sz="2400" b="1" dirty="0" err="1"/>
              <a:t>user.email</a:t>
            </a:r>
            <a:r>
              <a:rPr lang="en-US" altLang="ko-KR" sz="2400" b="1" dirty="0"/>
              <a:t> "</a:t>
            </a:r>
            <a:r>
              <a:rPr lang="ko-KR" altLang="en-US" sz="2400" b="1" dirty="0" err="1"/>
              <a:t>깃허브</a:t>
            </a:r>
            <a:r>
              <a:rPr lang="ko-KR" altLang="en-US" sz="2400" b="1" dirty="0"/>
              <a:t> 메일주소“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1916832"/>
            <a:ext cx="553402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88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/>
          </a:bodyPr>
          <a:lstStyle/>
          <a:p>
            <a:pPr marL="0" indent="0"/>
            <a:r>
              <a:rPr lang="ko-KR" altLang="en-US" sz="3600" dirty="0" smtClean="0"/>
              <a:t>깃 사용을 위해서 처음 </a:t>
            </a:r>
            <a:r>
              <a:rPr lang="ko-KR" altLang="en-US" sz="3600" dirty="0" err="1" smtClean="0"/>
              <a:t>세팅을</a:t>
            </a:r>
            <a:r>
              <a:rPr lang="ko-KR" altLang="en-US" sz="3600" dirty="0" smtClean="0"/>
              <a:t> 시작한다</a:t>
            </a:r>
            <a:endParaRPr lang="en-US" altLang="ko-KR" sz="36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// </a:t>
            </a:r>
            <a:r>
              <a:rPr lang="ko-KR" altLang="en-US" dirty="0" smtClean="0"/>
              <a:t>해당 폴더를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폴더로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add –all </a:t>
            </a:r>
          </a:p>
          <a:p>
            <a:pPr marL="0" indent="0">
              <a:buNone/>
            </a:pPr>
            <a:r>
              <a:rPr lang="en-US" altLang="ko-KR" dirty="0" smtClean="0"/>
              <a:t>// </a:t>
            </a:r>
            <a:r>
              <a:rPr lang="ko-KR" altLang="en-US" dirty="0" smtClean="0"/>
              <a:t>변경된 모든 파일을 선택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commit –m “</a:t>
            </a:r>
            <a:r>
              <a:rPr lang="ko-KR" altLang="en-US" dirty="0" smtClean="0"/>
              <a:t>할 말</a:t>
            </a:r>
            <a:r>
              <a:rPr lang="en-US" altLang="ko-KR" dirty="0" smtClean="0"/>
              <a:t>”</a:t>
            </a:r>
          </a:p>
          <a:p>
            <a:pPr marL="0" indent="0">
              <a:buNone/>
            </a:pPr>
            <a:r>
              <a:rPr lang="en-US" altLang="ko-KR" dirty="0" smtClean="0"/>
              <a:t>// </a:t>
            </a:r>
            <a:r>
              <a:rPr lang="ko-KR" altLang="en-US" dirty="0" smtClean="0"/>
              <a:t>변경사항을 메모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02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Github.com</a:t>
            </a:r>
            <a:r>
              <a:rPr lang="ko-KR" altLang="en-US" dirty="0" smtClean="0"/>
              <a:t>에 접속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5305400" cy="5290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8880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267</Words>
  <Application>Microsoft Office PowerPoint</Application>
  <PresentationFormat>화면 슬라이드 쇼(4:3)</PresentationFormat>
  <Paragraphs>56</Paragraphs>
  <Slides>26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Game Study 3주차</vt:lpstr>
      <vt:lpstr>Github를 통해서 협업을 할건데</vt:lpstr>
      <vt:lpstr>Git을 검색한다</vt:lpstr>
      <vt:lpstr>설치한다</vt:lpstr>
      <vt:lpstr>프로젝트 폴더에 우클릭한다</vt:lpstr>
      <vt:lpstr>Bash를 선택한다</vt:lpstr>
      <vt:lpstr>git config --global user.name "자기 이름“ git config --global user.email "깃허브 메일주소“ </vt:lpstr>
      <vt:lpstr>깃 사용을 위해서 처음 세팅을 시작한다</vt:lpstr>
      <vt:lpstr>Github.com에 접속</vt:lpstr>
      <vt:lpstr>새 저장소를 만든다</vt:lpstr>
      <vt:lpstr>저 주소를 잘 기억해둔다</vt:lpstr>
      <vt:lpstr>Besh에 또 타이핑</vt:lpstr>
      <vt:lpstr>참고로</vt:lpstr>
      <vt:lpstr>다른 사람들과 같이 쓰는 법</vt:lpstr>
      <vt:lpstr>Clone 아까 주소</vt:lpstr>
      <vt:lpstr>업로드하는 법</vt:lpstr>
      <vt:lpstr>다운로드하는 법</vt:lpstr>
      <vt:lpstr>원격 저장소에 잘 올라가 있다</vt:lpstr>
      <vt:lpstr>변경사항이 기록되기 때문에 누가 무슨 짓을 했는지 다 알 수 있다</vt:lpstr>
      <vt:lpstr>어느 부분이 수정되었는지도 추적된다</vt:lpstr>
      <vt:lpstr>Fork를 눌러 자기 저장소로 복사해간 다음에</vt:lpstr>
      <vt:lpstr>Fork를 눌러 자기 저장소로 복사해간 다음에</vt:lpstr>
      <vt:lpstr>Fork를 눌러 자기 저장소로 복사해간 다음에</vt:lpstr>
      <vt:lpstr>PowerPoint 프레젠테이션</vt:lpstr>
      <vt:lpstr>원본 저장소에 가서 Fork의 내용을 원본에 적용하자고 허락을 맡는다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Study 3주차</dc:title>
  <dc:creator>Registered User</dc:creator>
  <cp:lastModifiedBy>Registered User</cp:lastModifiedBy>
  <cp:revision>4</cp:revision>
  <dcterms:created xsi:type="dcterms:W3CDTF">2016-10-18T09:10:38Z</dcterms:created>
  <dcterms:modified xsi:type="dcterms:W3CDTF">2016-10-18T09:50:44Z</dcterms:modified>
</cp:coreProperties>
</file>