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0.png"  /><Relationship Id="rId2" Type="http://schemas.openxmlformats.org/officeDocument/2006/relationships/image" Target="../media/image72.png"  /><Relationship Id="rId3" Type="http://schemas.openxmlformats.org/officeDocument/2006/relationships/image" Target="../media/image73.png"  /><Relationship Id="rId4" Type="http://schemas.openxmlformats.org/officeDocument/2006/relationships/image" Target="../media/image74.png"  /><Relationship Id="rId5" Type="http://schemas.openxmlformats.org/officeDocument/2006/relationships/image" Target="../media/image75.png"  /><Relationship Id="rId6" Type="http://schemas.openxmlformats.org/officeDocument/2006/relationships/image" Target="../media/image76.png"  /><Relationship Id="rId7" Type="http://schemas.openxmlformats.org/officeDocument/2006/relationships/image" Target="../media/image77.png"  /><Relationship Id="rId8" Type="http://schemas.openxmlformats.org/officeDocument/2006/relationships/image" Target="../media/image78.png"  /><Relationship Id="rId9" Type="http://schemas.openxmlformats.org/officeDocument/2006/relationships/image" Target="../media/image7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Relationship Id="rId8" Type="http://schemas.openxmlformats.org/officeDocument/2006/relationships/image" Target="../media/image8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Relationship Id="rId8" Type="http://schemas.openxmlformats.org/officeDocument/2006/relationships/image" Target="../media/image29.png"  /><Relationship Id="rId9" Type="http://schemas.openxmlformats.org/officeDocument/2006/relationships/image" Target="../media/image3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Relationship Id="rId8" Type="http://schemas.openxmlformats.org/officeDocument/2006/relationships/image" Target="../media/image53.png"  /><Relationship Id="rId9" Type="http://schemas.openxmlformats.org/officeDocument/2006/relationships/image" Target="../media/image5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Relationship Id="rId4" Type="http://schemas.openxmlformats.org/officeDocument/2006/relationships/image" Target="../media/image57.png"  /><Relationship Id="rId5" Type="http://schemas.openxmlformats.org/officeDocument/2006/relationships/image" Target="../media/image58.png"  /><Relationship Id="rId6" Type="http://schemas.openxmlformats.org/officeDocument/2006/relationships/image" Target="../media/image59.png"  /><Relationship Id="rId7" Type="http://schemas.openxmlformats.org/officeDocument/2006/relationships/image" Target="../media/image60.png"  /><Relationship Id="rId8" Type="http://schemas.openxmlformats.org/officeDocument/2006/relationships/image" Target="../media/image61.png"  /><Relationship Id="rId9" Type="http://schemas.openxmlformats.org/officeDocument/2006/relationships/image" Target="../media/image6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1.png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9.png"  /><Relationship Id="rId9" Type="http://schemas.openxmlformats.org/officeDocument/2006/relationships/image" Target="../media/image7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62250" y="2893881"/>
            <a:ext cx="6071516" cy="9781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4888" y="6416224"/>
            <a:ext cx="1215063" cy="4808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660069"/>
            <a:ext cx="10654567" cy="6183185"/>
            <a:chOff x="-133690" y="660069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660069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617049"/>
            <a:ext cx="3350498" cy="7724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1173" y="2732544"/>
            <a:ext cx="4537143" cy="2731738"/>
            <a:chOff x="271173" y="2732544"/>
            <a:chExt cx="4537143" cy="27317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73" y="2732544"/>
              <a:ext cx="4537143" cy="27317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00000" y="2732544"/>
            <a:ext cx="4537143" cy="2726059"/>
            <a:chOff x="5500000" y="2732544"/>
            <a:chExt cx="4537143" cy="27260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0000" y="2732544"/>
              <a:ext cx="4537143" cy="272605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5555" y="5568506"/>
            <a:ext cx="4514587" cy="123781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64382" y="5568506"/>
            <a:ext cx="4588711" cy="12378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660069"/>
            <a:ext cx="10654567" cy="6183185"/>
            <a:chOff x="-133690" y="660069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660069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617049"/>
            <a:ext cx="5592422" cy="7654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3294" y="2999210"/>
            <a:ext cx="4537143" cy="2731738"/>
            <a:chOff x="543294" y="2999210"/>
            <a:chExt cx="4537143" cy="27317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294" y="2999210"/>
              <a:ext cx="4537143" cy="27317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34258" y="2963591"/>
            <a:ext cx="4662835" cy="2373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417" y="679836"/>
            <a:ext cx="10654567" cy="6183185"/>
            <a:chOff x="-95417" y="679836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417" y="679836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502" y="1609398"/>
            <a:ext cx="2580750" cy="9151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243" y="2916639"/>
            <a:ext cx="9132939" cy="8024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767" y="4005875"/>
            <a:ext cx="6978044" cy="8060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767" y="5223801"/>
            <a:ext cx="7210930" cy="495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539487"/>
            <a:ext cx="10654567" cy="6183185"/>
            <a:chOff x="-133690" y="539487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539487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617049"/>
            <a:ext cx="3240308" cy="7724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9633" y="2764962"/>
            <a:ext cx="4629263" cy="31306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8485" y="2610335"/>
            <a:ext cx="4537143" cy="3368715"/>
            <a:chOff x="538485" y="2610335"/>
            <a:chExt cx="4537143" cy="33687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510206" y="1145858"/>
              <a:ext cx="9074286" cy="673743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8485" y="2610335"/>
              <a:ext cx="4537143" cy="3368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236" y="394386"/>
            <a:ext cx="10654567" cy="6689851"/>
            <a:chOff x="-149236" y="394386"/>
            <a:chExt cx="10654567" cy="6689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236" y="394386"/>
              <a:ext cx="10654567" cy="66898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083716"/>
            <a:ext cx="4027898" cy="7724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464280"/>
            <a:ext cx="9056775" cy="171945"/>
            <a:chOff x="1464102" y="464280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464280"/>
              <a:ext cx="9056775" cy="171945"/>
              <a:chOff x="1464102" y="464280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526557"/>
                <a:ext cx="8895970" cy="23696"/>
                <a:chOff x="1464102" y="526557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526557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464280"/>
                <a:ext cx="171945" cy="171945"/>
                <a:chOff x="10348931" y="464280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464280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973743"/>
            <a:ext cx="3737763" cy="152070"/>
            <a:chOff x="543294" y="973743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973743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6676" y="2132877"/>
            <a:ext cx="8888416" cy="8518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85519" y="3257403"/>
            <a:ext cx="7724200" cy="2956709"/>
            <a:chOff x="1485519" y="3257403"/>
            <a:chExt cx="7724200" cy="29567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183592" y="1972037"/>
              <a:ext cx="15448400" cy="591341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5519" y="3257403"/>
              <a:ext cx="7724200" cy="2956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236" y="394386"/>
            <a:ext cx="10654567" cy="6689851"/>
            <a:chOff x="-149236" y="394386"/>
            <a:chExt cx="10654567" cy="6689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236" y="394386"/>
              <a:ext cx="10654567" cy="66898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083716"/>
            <a:ext cx="4027898" cy="7724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464280"/>
            <a:ext cx="9056775" cy="171945"/>
            <a:chOff x="1464102" y="464280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464280"/>
              <a:ext cx="9056775" cy="171945"/>
              <a:chOff x="1464102" y="464280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526557"/>
                <a:ext cx="8895970" cy="23696"/>
                <a:chOff x="1464102" y="526557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526557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464280"/>
                <a:ext cx="171945" cy="171945"/>
                <a:chOff x="10348931" y="464280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464280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973743"/>
            <a:ext cx="3737763" cy="152070"/>
            <a:chOff x="543294" y="973743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973743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6709" y="3373390"/>
            <a:ext cx="7887132" cy="2759839"/>
            <a:chOff x="1226709" y="3373390"/>
            <a:chExt cx="7887132" cy="27598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36718" y="2173609"/>
              <a:ext cx="15774264" cy="551967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6709" y="3373390"/>
              <a:ext cx="7887132" cy="275983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6676" y="2132877"/>
            <a:ext cx="9395787" cy="7807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236" y="394386"/>
            <a:ext cx="10654567" cy="6689851"/>
            <a:chOff x="-149236" y="394386"/>
            <a:chExt cx="10654567" cy="6689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236" y="394386"/>
              <a:ext cx="10654567" cy="66898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083716"/>
            <a:ext cx="4027898" cy="7724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464280"/>
            <a:ext cx="9056775" cy="171945"/>
            <a:chOff x="1464102" y="464280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464280"/>
              <a:ext cx="9056775" cy="171945"/>
              <a:chOff x="1464102" y="464280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526557"/>
                <a:ext cx="8895970" cy="23696"/>
                <a:chOff x="1464102" y="526557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526557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464280"/>
                <a:ext cx="171945" cy="171945"/>
                <a:chOff x="10348931" y="464280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464280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973743"/>
            <a:ext cx="3737763" cy="152070"/>
            <a:chOff x="543294" y="973743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973743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6676" y="2132877"/>
            <a:ext cx="7985206" cy="4155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80709" y="3188670"/>
            <a:ext cx="7394677" cy="3197417"/>
            <a:chOff x="1480709" y="3188670"/>
            <a:chExt cx="7394677" cy="31974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07930" y="1798661"/>
              <a:ext cx="14789354" cy="639483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709" y="3188670"/>
              <a:ext cx="7394677" cy="3197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236" y="394386"/>
            <a:ext cx="10654567" cy="6689851"/>
            <a:chOff x="-149236" y="394386"/>
            <a:chExt cx="10654567" cy="6689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236" y="394386"/>
              <a:ext cx="10654567" cy="66898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083716"/>
            <a:ext cx="4027898" cy="7724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464280"/>
            <a:ext cx="9056775" cy="171945"/>
            <a:chOff x="1464102" y="464280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464280"/>
              <a:ext cx="9056775" cy="171945"/>
              <a:chOff x="1464102" y="464280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526557"/>
                <a:ext cx="8895970" cy="23696"/>
                <a:chOff x="1464102" y="526557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526557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464280"/>
                <a:ext cx="171945" cy="171945"/>
                <a:chOff x="10348931" y="464280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464280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973743"/>
            <a:ext cx="3737763" cy="152070"/>
            <a:chOff x="543294" y="973743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973743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6676" y="2132877"/>
            <a:ext cx="5885673" cy="4155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96934" y="3046146"/>
            <a:ext cx="7901371" cy="2980187"/>
            <a:chOff x="1396934" y="3046146"/>
            <a:chExt cx="7901371" cy="29801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359231" y="1750573"/>
              <a:ext cx="15802742" cy="596037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6934" y="3046146"/>
              <a:ext cx="7901371" cy="29801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4141" y="330894"/>
            <a:ext cx="10654567" cy="6689851"/>
            <a:chOff x="-194141" y="330894"/>
            <a:chExt cx="10654567" cy="6689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4141" y="330894"/>
              <a:ext cx="10654567" cy="66898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083716"/>
            <a:ext cx="4027898" cy="7724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464280"/>
            <a:ext cx="9056775" cy="171945"/>
            <a:chOff x="1464102" y="464280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464280"/>
              <a:ext cx="9056775" cy="171945"/>
              <a:chOff x="1464102" y="464280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526557"/>
                <a:ext cx="8895970" cy="23696"/>
                <a:chOff x="1464102" y="526557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526557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464280"/>
                <a:ext cx="171945" cy="171945"/>
                <a:chOff x="10348931" y="464280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464280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973743"/>
            <a:ext cx="3737763" cy="152070"/>
            <a:chOff x="543294" y="973743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973743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0450" y="2173219"/>
            <a:ext cx="4897598" cy="3132185"/>
            <a:chOff x="280450" y="2173219"/>
            <a:chExt cx="4897598" cy="31321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450" y="2173219"/>
              <a:ext cx="4897598" cy="313218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2048" y="2816696"/>
            <a:ext cx="5024016" cy="199974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02515" y="2337878"/>
            <a:ext cx="2038397" cy="415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660069"/>
            <a:ext cx="10654567" cy="6183185"/>
            <a:chOff x="-133690" y="660069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660069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617049"/>
            <a:ext cx="3350498" cy="7724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1173" y="2597587"/>
            <a:ext cx="4537143" cy="2722286"/>
            <a:chOff x="271173" y="2597587"/>
            <a:chExt cx="4537143" cy="2722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73" y="2597587"/>
              <a:ext cx="4537143" cy="2722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49149" y="2597587"/>
            <a:ext cx="4537143" cy="2731738"/>
            <a:chOff x="5549149" y="2597587"/>
            <a:chExt cx="4537143" cy="273173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9149" y="2597587"/>
              <a:ext cx="4537143" cy="273173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3509" y="5410382"/>
            <a:ext cx="4355568" cy="128094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13530" y="5410382"/>
            <a:ext cx="4355568" cy="1280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2022-12-04T20:21:02.000</dcterms:created>
  <dc:creator>officegen</dc:creator>
  <cp:lastModifiedBy>user</cp:lastModifiedBy>
  <dcterms:modified xsi:type="dcterms:W3CDTF">2022-12-04T11:21:48.707</dcterms:modified>
  <cp:revision>2</cp:revision>
  <cp:version>1000.0000.01</cp:version>
</cp:coreProperties>
</file>