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62249" y="2876840"/>
            <a:ext cx="6050278" cy="10624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4888" y="6416224"/>
            <a:ext cx="1215063" cy="480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98165"/>
            <a:ext cx="10654567" cy="6183185"/>
            <a:chOff x="-133690" y="698165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98165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502" y="1609398"/>
            <a:ext cx="3483407" cy="9205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243" y="2916639"/>
            <a:ext cx="9204263" cy="1646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69593"/>
            <a:ext cx="10654567" cy="6183185"/>
            <a:chOff x="-133690" y="669593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69593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4708803" cy="8445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04191" y="3140544"/>
            <a:ext cx="4297082" cy="20539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2294" y="3066279"/>
            <a:ext cx="4537143" cy="2731738"/>
            <a:chOff x="562294" y="3066279"/>
            <a:chExt cx="4537143" cy="27317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294" y="3066279"/>
              <a:ext cx="4537143" cy="2731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69593"/>
            <a:ext cx="10654567" cy="6183185"/>
            <a:chOff x="-133690" y="669593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69593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4708803" cy="8445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3294" y="2791573"/>
            <a:ext cx="4537143" cy="2731738"/>
            <a:chOff x="543294" y="2791573"/>
            <a:chExt cx="4537143" cy="27317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294" y="2791573"/>
              <a:ext cx="4537143" cy="27317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04191" y="3140544"/>
            <a:ext cx="4152720" cy="1994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69593"/>
            <a:ext cx="10654567" cy="6183185"/>
            <a:chOff x="-133690" y="669593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69593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4708803" cy="8445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5364" y="2435629"/>
            <a:ext cx="4382073" cy="4808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80684" y="2942953"/>
            <a:ext cx="6057679" cy="3647228"/>
            <a:chOff x="2280684" y="2942953"/>
            <a:chExt cx="6057679" cy="364722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684" y="2942953"/>
              <a:ext cx="6057679" cy="36472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2022-12-08T23:28:20Z</dcterms:created>
  <dcterms:modified xsi:type="dcterms:W3CDTF">2022-12-08T23:28:20Z</dcterms:modified>
</cp:coreProperties>
</file>