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0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46966" y="1612308"/>
            <a:ext cx="4212861" cy="4212861"/>
            <a:chOff x="2246966" y="1612308"/>
            <a:chExt cx="4212861" cy="42128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6966" y="1612308"/>
              <a:ext cx="4212861" cy="4212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28" y="2304921"/>
            <a:ext cx="2827634" cy="2827634"/>
            <a:chOff x="784828" y="2304921"/>
            <a:chExt cx="2827634" cy="282763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28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39580" y="2304921"/>
            <a:ext cx="2827634" cy="2827634"/>
            <a:chOff x="2939580" y="2304921"/>
            <a:chExt cx="2827634" cy="28276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80" y="2304921"/>
              <a:ext cx="2827634" cy="28276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47011" y="2806296"/>
            <a:ext cx="6068772" cy="12340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458943" y="3306710"/>
            <a:ext cx="1549924" cy="152070"/>
            <a:chOff x="8458943" y="3306710"/>
            <a:chExt cx="1549924" cy="15207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8943" y="3306710"/>
              <a:ext cx="1549924" cy="152070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44888" y="6416224"/>
            <a:ext cx="1215063" cy="4808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717212"/>
            <a:ext cx="10654567" cy="6183185"/>
            <a:chOff x="-133690" y="717212"/>
            <a:chExt cx="10654567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717212"/>
              <a:ext cx="10654567" cy="618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503" y="1609402"/>
            <a:ext cx="5160559" cy="872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997613"/>
            <a:ext cx="9056775" cy="171945"/>
            <a:chOff x="1464102" y="997613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1507077"/>
            <a:ext cx="3737763" cy="152070"/>
            <a:chOff x="543294" y="1507077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1507077"/>
              <a:ext cx="3737763" cy="1520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53701" y="4930122"/>
            <a:ext cx="4537143" cy="1552711"/>
            <a:chOff x="5553701" y="4930122"/>
            <a:chExt cx="4537143" cy="155271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6477" y="4255114"/>
              <a:ext cx="9074286" cy="310542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3701" y="4930122"/>
              <a:ext cx="4537143" cy="15527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54435" y="2689591"/>
            <a:ext cx="4537143" cy="1665533"/>
            <a:chOff x="5554435" y="2689591"/>
            <a:chExt cx="4537143" cy="166553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4575" y="1965536"/>
              <a:ext cx="9074286" cy="3331067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54435" y="2689591"/>
              <a:ext cx="4537143" cy="166553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7383" y="3035939"/>
            <a:ext cx="4504520" cy="80073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6676" y="4928195"/>
            <a:ext cx="4215796" cy="16087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450546"/>
            <a:ext cx="10654567" cy="6689851"/>
            <a:chOff x="-133690" y="450546"/>
            <a:chExt cx="10654567" cy="66898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450546"/>
              <a:ext cx="10654567" cy="66898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53" y="1083716"/>
            <a:ext cx="4524994" cy="12488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464280"/>
            <a:ext cx="9056775" cy="171945"/>
            <a:chOff x="1464102" y="464280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464280"/>
              <a:ext cx="9056775" cy="171945"/>
              <a:chOff x="1464102" y="464280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526557"/>
                <a:ext cx="8895970" cy="23696"/>
                <a:chOff x="1464102" y="526557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526557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464280"/>
                <a:ext cx="171945" cy="171945"/>
                <a:chOff x="10348931" y="464280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464280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973743"/>
            <a:ext cx="3737763" cy="152070"/>
            <a:chOff x="543294" y="973743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973743"/>
              <a:ext cx="3737763" cy="15207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69341" y="6526691"/>
            <a:ext cx="1090435" cy="48084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43668" y="2543153"/>
            <a:ext cx="3270196" cy="3796698"/>
            <a:chOff x="1343668" y="2543153"/>
            <a:chExt cx="3270196" cy="37966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77980" y="858255"/>
              <a:ext cx="6540392" cy="7593395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3668" y="2543153"/>
              <a:ext cx="3270196" cy="379669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59523" y="2543153"/>
            <a:ext cx="3445983" cy="3796698"/>
            <a:chOff x="5859523" y="2543153"/>
            <a:chExt cx="3445983" cy="379669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1456" y="869729"/>
              <a:ext cx="6891966" cy="759339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59523" y="2543153"/>
              <a:ext cx="3445983" cy="379669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34258" y="6526687"/>
            <a:ext cx="1090254" cy="475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3690" y="669593"/>
            <a:ext cx="10654567" cy="6183185"/>
            <a:chOff x="-133690" y="669593"/>
            <a:chExt cx="10654567" cy="618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3690" y="669593"/>
              <a:ext cx="10654567" cy="618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153" y="1617049"/>
            <a:ext cx="4524975" cy="12520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4102" y="997613"/>
            <a:ext cx="9056775" cy="171945"/>
            <a:chOff x="1464102" y="997613"/>
            <a:chExt cx="9056775" cy="17194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64102" y="997613"/>
              <a:ext cx="9056775" cy="171945"/>
              <a:chOff x="1464102" y="997613"/>
              <a:chExt cx="9056775" cy="17194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64102" y="1059890"/>
                <a:ext cx="8895970" cy="23696"/>
                <a:chOff x="1464102" y="1059890"/>
                <a:chExt cx="8895970" cy="23696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64102" y="1059890"/>
                  <a:ext cx="8895970" cy="23696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0348931" y="997613"/>
                <a:ext cx="171945" cy="171945"/>
                <a:chOff x="10348931" y="997613"/>
                <a:chExt cx="171945" cy="171945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348931" y="997613"/>
                  <a:ext cx="171945" cy="17194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6" name="그룹 1006"/>
          <p:cNvGrpSpPr/>
          <p:nvPr/>
        </p:nvGrpSpPr>
        <p:grpSpPr>
          <a:xfrm>
            <a:off x="543294" y="1507077"/>
            <a:ext cx="3737763" cy="152070"/>
            <a:chOff x="543294" y="1507077"/>
            <a:chExt cx="3737763" cy="152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94" y="1507077"/>
              <a:ext cx="3737763" cy="15207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04191" y="3140544"/>
            <a:ext cx="4508406" cy="236878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62294" y="3176162"/>
            <a:ext cx="4310952" cy="3258976"/>
            <a:chOff x="562294" y="3176162"/>
            <a:chExt cx="4310952" cy="32589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380464" y="1759392"/>
              <a:ext cx="8621905" cy="651795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294" y="3176162"/>
              <a:ext cx="4310952" cy="32589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류가영</cp:lastModifiedBy>
  <cp:revision>3</cp:revision>
  <dcterms:created xsi:type="dcterms:W3CDTF">2022-11-29T19:13:27Z</dcterms:created>
  <dcterms:modified xsi:type="dcterms:W3CDTF">2022-11-29T10:18:33Z</dcterms:modified>
</cp:coreProperties>
</file>