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1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7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6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4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7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A839-7D87-4E3D-99C1-9D34DA3EB36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321CA-B4AE-42E3-8406-9E43657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4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00026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05110" y="2629883"/>
            <a:ext cx="7272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CHATTERING </a:t>
            </a:r>
            <a:r>
              <a:rPr lang="ko-KR" altLang="en-US" sz="4800" dirty="0" smtClean="0"/>
              <a:t>방지를 위한 지연 시간 설계</a:t>
            </a:r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9463086" y="5505450"/>
            <a:ext cx="209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2022-11-29</a:t>
            </a:r>
          </a:p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김찬혁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7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00026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60" y="494139"/>
            <a:ext cx="696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CHATTERING </a:t>
            </a:r>
            <a:r>
              <a:rPr lang="ko-KR" altLang="en-US" sz="2800" b="1" dirty="0" smtClean="0"/>
              <a:t>방지를 위한 지연 시간 설계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98440" y="2399049"/>
            <a:ext cx="4050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Falling Edge 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 Rising Edge</a:t>
            </a:r>
            <a:r>
              <a:rPr lang="ko-KR" altLang="en-US" dirty="0" smtClean="0"/>
              <a:t>에서 짧은 시간 동안 떨림이 발생 하는 현상을 </a:t>
            </a:r>
            <a:r>
              <a:rPr lang="en-US" altLang="ko-KR" dirty="0" smtClean="0"/>
              <a:t>Chattering  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이런 </a:t>
            </a:r>
            <a:r>
              <a:rPr lang="en-US" altLang="ko-KR" dirty="0" smtClean="0"/>
              <a:t>Chattering</a:t>
            </a:r>
            <a:r>
              <a:rPr lang="ko-KR" altLang="en-US" dirty="0" smtClean="0"/>
              <a:t>을 방지하기 위해서 </a:t>
            </a:r>
            <a:r>
              <a:rPr lang="en-US" altLang="ko-KR" dirty="0" smtClean="0"/>
              <a:t>Software</a:t>
            </a:r>
            <a:r>
              <a:rPr lang="ko-KR" altLang="en-US" dirty="0" smtClean="0"/>
              <a:t>적으로 </a:t>
            </a:r>
            <a:r>
              <a:rPr lang="en-US" altLang="ko-KR" dirty="0" smtClean="0"/>
              <a:t>Delay</a:t>
            </a:r>
            <a:r>
              <a:rPr lang="ko-KR" altLang="en-US" dirty="0" smtClean="0"/>
              <a:t>를 주는 방법이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95541" y="1681698"/>
            <a:ext cx="4709934" cy="3466029"/>
            <a:chOff x="995541" y="1681698"/>
            <a:chExt cx="4709934" cy="3466029"/>
          </a:xfrm>
        </p:grpSpPr>
        <p:grpSp>
          <p:nvGrpSpPr>
            <p:cNvPr id="11" name="그룹 10"/>
            <p:cNvGrpSpPr/>
            <p:nvPr/>
          </p:nvGrpSpPr>
          <p:grpSpPr>
            <a:xfrm>
              <a:off x="995541" y="1681698"/>
              <a:ext cx="4709934" cy="3466029"/>
              <a:chOff x="1071741" y="1681698"/>
              <a:chExt cx="4709934" cy="346602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7145" y="1681698"/>
                <a:ext cx="4215441" cy="3466029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071741" y="2171700"/>
                <a:ext cx="12858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Falling Edge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495800" y="2171700"/>
                <a:ext cx="12858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Rising Edge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124075" y="3000375"/>
                <a:ext cx="1057275" cy="11811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257675" y="2969479"/>
                <a:ext cx="1057275" cy="11811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2352675" y="1838325"/>
              <a:ext cx="638175" cy="487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00575" y="1896309"/>
              <a:ext cx="638175" cy="275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60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00026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5" y="1739829"/>
            <a:ext cx="4972736" cy="39212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0060" y="494139"/>
            <a:ext cx="696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CHATTERING </a:t>
            </a:r>
            <a:r>
              <a:rPr lang="ko-KR" altLang="en-US" sz="2800" b="1" dirty="0" smtClean="0"/>
              <a:t>방지를 위한 지연 시간 설계</a:t>
            </a:r>
            <a:endParaRPr lang="ko-KR" altLang="en-US" sz="28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2" b="39474"/>
          <a:stretch/>
        </p:blipFill>
        <p:spPr>
          <a:xfrm>
            <a:off x="6960428" y="1739829"/>
            <a:ext cx="3707572" cy="16034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14563" y="126941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Code 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86723" y="1269413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Result &gt;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58012" y="4065745"/>
            <a:ext cx="370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RPM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PULSE </a:t>
            </a:r>
            <a:r>
              <a:rPr lang="ko-KR" altLang="en-US" dirty="0" smtClean="0"/>
              <a:t>값에 따라        </a:t>
            </a:r>
            <a:r>
              <a:rPr lang="en-US" altLang="ko-KR" dirty="0" smtClean="0"/>
              <a:t>1 Pulse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Period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달라지기 때문에 </a:t>
            </a:r>
            <a:r>
              <a:rPr lang="en-US" altLang="ko-KR" dirty="0" smtClean="0"/>
              <a:t>Period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1/10 </a:t>
            </a:r>
            <a:r>
              <a:rPr lang="ko-KR" altLang="en-US" dirty="0" smtClean="0"/>
              <a:t>만큼 </a:t>
            </a:r>
            <a:r>
              <a:rPr lang="en-US" altLang="ko-KR" dirty="0" smtClean="0"/>
              <a:t>delay</a:t>
            </a:r>
            <a:r>
              <a:rPr lang="ko-KR" altLang="en-US" dirty="0" smtClean="0"/>
              <a:t>를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01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90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2022-11-29T13:26:44Z</dcterms:created>
  <dcterms:modified xsi:type="dcterms:W3CDTF">2022-11-29T13:39:03Z</dcterms:modified>
</cp:coreProperties>
</file>