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9" autoAdjust="0"/>
    <p:restoredTop sz="94660"/>
  </p:normalViewPr>
  <p:slideViewPr>
    <p:cSldViewPr snapToGrid="0">
      <p:cViewPr>
        <p:scale>
          <a:sx n="100" d="100"/>
          <a:sy n="100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feedforward1!$A$1:$A$975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20</c:v>
                </c:pt>
                <c:pt idx="26">
                  <c:v>22</c:v>
                </c:pt>
                <c:pt idx="27">
                  <c:v>24</c:v>
                </c:pt>
                <c:pt idx="28">
                  <c:v>25</c:v>
                </c:pt>
                <c:pt idx="29">
                  <c:v>27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34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42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51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60</c:v>
                </c:pt>
                <c:pt idx="46">
                  <c:v>62</c:v>
                </c:pt>
                <c:pt idx="47">
                  <c:v>64</c:v>
                </c:pt>
                <c:pt idx="48">
                  <c:v>66</c:v>
                </c:pt>
                <c:pt idx="49">
                  <c:v>69</c:v>
                </c:pt>
                <c:pt idx="50">
                  <c:v>71</c:v>
                </c:pt>
                <c:pt idx="51">
                  <c:v>74</c:v>
                </c:pt>
                <c:pt idx="52">
                  <c:v>76</c:v>
                </c:pt>
                <c:pt idx="53">
                  <c:v>78</c:v>
                </c:pt>
                <c:pt idx="54">
                  <c:v>81</c:v>
                </c:pt>
                <c:pt idx="55">
                  <c:v>83</c:v>
                </c:pt>
                <c:pt idx="56">
                  <c:v>86</c:v>
                </c:pt>
                <c:pt idx="57">
                  <c:v>88</c:v>
                </c:pt>
                <c:pt idx="58">
                  <c:v>91</c:v>
                </c:pt>
                <c:pt idx="59">
                  <c:v>93</c:v>
                </c:pt>
                <c:pt idx="60">
                  <c:v>96</c:v>
                </c:pt>
                <c:pt idx="61">
                  <c:v>98</c:v>
                </c:pt>
                <c:pt idx="62">
                  <c:v>101</c:v>
                </c:pt>
                <c:pt idx="63">
                  <c:v>103</c:v>
                </c:pt>
                <c:pt idx="64">
                  <c:v>106</c:v>
                </c:pt>
                <c:pt idx="65">
                  <c:v>109</c:v>
                </c:pt>
                <c:pt idx="66">
                  <c:v>111</c:v>
                </c:pt>
                <c:pt idx="67">
                  <c:v>114</c:v>
                </c:pt>
                <c:pt idx="68">
                  <c:v>117</c:v>
                </c:pt>
                <c:pt idx="69">
                  <c:v>120</c:v>
                </c:pt>
                <c:pt idx="70">
                  <c:v>122</c:v>
                </c:pt>
                <c:pt idx="71">
                  <c:v>125</c:v>
                </c:pt>
                <c:pt idx="72">
                  <c:v>128</c:v>
                </c:pt>
                <c:pt idx="73">
                  <c:v>131</c:v>
                </c:pt>
                <c:pt idx="74">
                  <c:v>133</c:v>
                </c:pt>
                <c:pt idx="75">
                  <c:v>136</c:v>
                </c:pt>
                <c:pt idx="76">
                  <c:v>139</c:v>
                </c:pt>
                <c:pt idx="77">
                  <c:v>142</c:v>
                </c:pt>
                <c:pt idx="78">
                  <c:v>145</c:v>
                </c:pt>
                <c:pt idx="79">
                  <c:v>148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162</c:v>
                </c:pt>
                <c:pt idx="85">
                  <c:v>165</c:v>
                </c:pt>
                <c:pt idx="86">
                  <c:v>168</c:v>
                </c:pt>
                <c:pt idx="87">
                  <c:v>171</c:v>
                </c:pt>
                <c:pt idx="88">
                  <c:v>174</c:v>
                </c:pt>
                <c:pt idx="89">
                  <c:v>177</c:v>
                </c:pt>
                <c:pt idx="90">
                  <c:v>180</c:v>
                </c:pt>
                <c:pt idx="91">
                  <c:v>183</c:v>
                </c:pt>
                <c:pt idx="92">
                  <c:v>186</c:v>
                </c:pt>
                <c:pt idx="93">
                  <c:v>189</c:v>
                </c:pt>
                <c:pt idx="94">
                  <c:v>192</c:v>
                </c:pt>
                <c:pt idx="95">
                  <c:v>195</c:v>
                </c:pt>
                <c:pt idx="96">
                  <c:v>197</c:v>
                </c:pt>
                <c:pt idx="97">
                  <c:v>200</c:v>
                </c:pt>
                <c:pt idx="98">
                  <c:v>204</c:v>
                </c:pt>
                <c:pt idx="99">
                  <c:v>207</c:v>
                </c:pt>
                <c:pt idx="100">
                  <c:v>209</c:v>
                </c:pt>
                <c:pt idx="101">
                  <c:v>212</c:v>
                </c:pt>
                <c:pt idx="102">
                  <c:v>216</c:v>
                </c:pt>
                <c:pt idx="103">
                  <c:v>219</c:v>
                </c:pt>
                <c:pt idx="104">
                  <c:v>221</c:v>
                </c:pt>
                <c:pt idx="105">
                  <c:v>224</c:v>
                </c:pt>
                <c:pt idx="106">
                  <c:v>228</c:v>
                </c:pt>
                <c:pt idx="107">
                  <c:v>231</c:v>
                </c:pt>
                <c:pt idx="108">
                  <c:v>234</c:v>
                </c:pt>
                <c:pt idx="109">
                  <c:v>237</c:v>
                </c:pt>
                <c:pt idx="110">
                  <c:v>240</c:v>
                </c:pt>
                <c:pt idx="111">
                  <c:v>243</c:v>
                </c:pt>
                <c:pt idx="112">
                  <c:v>246</c:v>
                </c:pt>
                <c:pt idx="113">
                  <c:v>249</c:v>
                </c:pt>
                <c:pt idx="114">
                  <c:v>252</c:v>
                </c:pt>
                <c:pt idx="115">
                  <c:v>255</c:v>
                </c:pt>
                <c:pt idx="116">
                  <c:v>258</c:v>
                </c:pt>
                <c:pt idx="117">
                  <c:v>261</c:v>
                </c:pt>
                <c:pt idx="118">
                  <c:v>264</c:v>
                </c:pt>
                <c:pt idx="119">
                  <c:v>267</c:v>
                </c:pt>
                <c:pt idx="120">
                  <c:v>270</c:v>
                </c:pt>
                <c:pt idx="121">
                  <c:v>273</c:v>
                </c:pt>
                <c:pt idx="122">
                  <c:v>276</c:v>
                </c:pt>
                <c:pt idx="123">
                  <c:v>279</c:v>
                </c:pt>
                <c:pt idx="124">
                  <c:v>283</c:v>
                </c:pt>
                <c:pt idx="125">
                  <c:v>286</c:v>
                </c:pt>
                <c:pt idx="126">
                  <c:v>289</c:v>
                </c:pt>
                <c:pt idx="127">
                  <c:v>292</c:v>
                </c:pt>
                <c:pt idx="128">
                  <c:v>295</c:v>
                </c:pt>
                <c:pt idx="129">
                  <c:v>298</c:v>
                </c:pt>
                <c:pt idx="130">
                  <c:v>301</c:v>
                </c:pt>
                <c:pt idx="131">
                  <c:v>304</c:v>
                </c:pt>
                <c:pt idx="132">
                  <c:v>307</c:v>
                </c:pt>
                <c:pt idx="133">
                  <c:v>310</c:v>
                </c:pt>
                <c:pt idx="134">
                  <c:v>313</c:v>
                </c:pt>
                <c:pt idx="135">
                  <c:v>316</c:v>
                </c:pt>
                <c:pt idx="136">
                  <c:v>320</c:v>
                </c:pt>
                <c:pt idx="137">
                  <c:v>323</c:v>
                </c:pt>
                <c:pt idx="138">
                  <c:v>326</c:v>
                </c:pt>
                <c:pt idx="139">
                  <c:v>329</c:v>
                </c:pt>
                <c:pt idx="140">
                  <c:v>332</c:v>
                </c:pt>
                <c:pt idx="141">
                  <c:v>335</c:v>
                </c:pt>
                <c:pt idx="142">
                  <c:v>338</c:v>
                </c:pt>
                <c:pt idx="143">
                  <c:v>341</c:v>
                </c:pt>
                <c:pt idx="144">
                  <c:v>344</c:v>
                </c:pt>
                <c:pt idx="145">
                  <c:v>348</c:v>
                </c:pt>
                <c:pt idx="146">
                  <c:v>351</c:v>
                </c:pt>
                <c:pt idx="147">
                  <c:v>354</c:v>
                </c:pt>
                <c:pt idx="148">
                  <c:v>357</c:v>
                </c:pt>
                <c:pt idx="149">
                  <c:v>360</c:v>
                </c:pt>
                <c:pt idx="150">
                  <c:v>363</c:v>
                </c:pt>
                <c:pt idx="151">
                  <c:v>366</c:v>
                </c:pt>
                <c:pt idx="152">
                  <c:v>369</c:v>
                </c:pt>
                <c:pt idx="153">
                  <c:v>373</c:v>
                </c:pt>
                <c:pt idx="154">
                  <c:v>376</c:v>
                </c:pt>
                <c:pt idx="155">
                  <c:v>379</c:v>
                </c:pt>
                <c:pt idx="156">
                  <c:v>382</c:v>
                </c:pt>
                <c:pt idx="157">
                  <c:v>385</c:v>
                </c:pt>
                <c:pt idx="158">
                  <c:v>388</c:v>
                </c:pt>
                <c:pt idx="159">
                  <c:v>391</c:v>
                </c:pt>
                <c:pt idx="160">
                  <c:v>394</c:v>
                </c:pt>
                <c:pt idx="161">
                  <c:v>397</c:v>
                </c:pt>
                <c:pt idx="162">
                  <c:v>401</c:v>
                </c:pt>
                <c:pt idx="163">
                  <c:v>404</c:v>
                </c:pt>
                <c:pt idx="164">
                  <c:v>407</c:v>
                </c:pt>
                <c:pt idx="165">
                  <c:v>410</c:v>
                </c:pt>
                <c:pt idx="166">
                  <c:v>413</c:v>
                </c:pt>
                <c:pt idx="167">
                  <c:v>416</c:v>
                </c:pt>
                <c:pt idx="168">
                  <c:v>419</c:v>
                </c:pt>
                <c:pt idx="169">
                  <c:v>422</c:v>
                </c:pt>
                <c:pt idx="170">
                  <c:v>426</c:v>
                </c:pt>
                <c:pt idx="171">
                  <c:v>429</c:v>
                </c:pt>
                <c:pt idx="172">
                  <c:v>432</c:v>
                </c:pt>
                <c:pt idx="173">
                  <c:v>435</c:v>
                </c:pt>
                <c:pt idx="174">
                  <c:v>438</c:v>
                </c:pt>
                <c:pt idx="175">
                  <c:v>441</c:v>
                </c:pt>
                <c:pt idx="176">
                  <c:v>444</c:v>
                </c:pt>
                <c:pt idx="177">
                  <c:v>447</c:v>
                </c:pt>
                <c:pt idx="178">
                  <c:v>451</c:v>
                </c:pt>
                <c:pt idx="179">
                  <c:v>454</c:v>
                </c:pt>
                <c:pt idx="180">
                  <c:v>457</c:v>
                </c:pt>
                <c:pt idx="181">
                  <c:v>460</c:v>
                </c:pt>
                <c:pt idx="182">
                  <c:v>463</c:v>
                </c:pt>
                <c:pt idx="183">
                  <c:v>466</c:v>
                </c:pt>
                <c:pt idx="184">
                  <c:v>470</c:v>
                </c:pt>
                <c:pt idx="185">
                  <c:v>473</c:v>
                </c:pt>
                <c:pt idx="186">
                  <c:v>476</c:v>
                </c:pt>
                <c:pt idx="187">
                  <c:v>479</c:v>
                </c:pt>
                <c:pt idx="188">
                  <c:v>482</c:v>
                </c:pt>
                <c:pt idx="189">
                  <c:v>485</c:v>
                </c:pt>
                <c:pt idx="190">
                  <c:v>488</c:v>
                </c:pt>
                <c:pt idx="191">
                  <c:v>492</c:v>
                </c:pt>
                <c:pt idx="192">
                  <c:v>495</c:v>
                </c:pt>
                <c:pt idx="193">
                  <c:v>498</c:v>
                </c:pt>
                <c:pt idx="194">
                  <c:v>501</c:v>
                </c:pt>
                <c:pt idx="195">
                  <c:v>504</c:v>
                </c:pt>
                <c:pt idx="196">
                  <c:v>507</c:v>
                </c:pt>
                <c:pt idx="197">
                  <c:v>510</c:v>
                </c:pt>
                <c:pt idx="198">
                  <c:v>513</c:v>
                </c:pt>
                <c:pt idx="199">
                  <c:v>517</c:v>
                </c:pt>
                <c:pt idx="200">
                  <c:v>520</c:v>
                </c:pt>
                <c:pt idx="201">
                  <c:v>523</c:v>
                </c:pt>
                <c:pt idx="202">
                  <c:v>526</c:v>
                </c:pt>
                <c:pt idx="203">
                  <c:v>529</c:v>
                </c:pt>
                <c:pt idx="204">
                  <c:v>532</c:v>
                </c:pt>
                <c:pt idx="205">
                  <c:v>535</c:v>
                </c:pt>
                <c:pt idx="206">
                  <c:v>539</c:v>
                </c:pt>
                <c:pt idx="207">
                  <c:v>542</c:v>
                </c:pt>
                <c:pt idx="208">
                  <c:v>545</c:v>
                </c:pt>
                <c:pt idx="209">
                  <c:v>548</c:v>
                </c:pt>
                <c:pt idx="210">
                  <c:v>551</c:v>
                </c:pt>
                <c:pt idx="211">
                  <c:v>554</c:v>
                </c:pt>
                <c:pt idx="212">
                  <c:v>557</c:v>
                </c:pt>
                <c:pt idx="213">
                  <c:v>560</c:v>
                </c:pt>
                <c:pt idx="214">
                  <c:v>563</c:v>
                </c:pt>
                <c:pt idx="215">
                  <c:v>566</c:v>
                </c:pt>
                <c:pt idx="216">
                  <c:v>569</c:v>
                </c:pt>
                <c:pt idx="217">
                  <c:v>572</c:v>
                </c:pt>
                <c:pt idx="218">
                  <c:v>575</c:v>
                </c:pt>
                <c:pt idx="219">
                  <c:v>578</c:v>
                </c:pt>
                <c:pt idx="220">
                  <c:v>581</c:v>
                </c:pt>
                <c:pt idx="221">
                  <c:v>584</c:v>
                </c:pt>
                <c:pt idx="222">
                  <c:v>587</c:v>
                </c:pt>
                <c:pt idx="223">
                  <c:v>590</c:v>
                </c:pt>
                <c:pt idx="224">
                  <c:v>593</c:v>
                </c:pt>
                <c:pt idx="225">
                  <c:v>596</c:v>
                </c:pt>
                <c:pt idx="226">
                  <c:v>599</c:v>
                </c:pt>
                <c:pt idx="227">
                  <c:v>602</c:v>
                </c:pt>
                <c:pt idx="228">
                  <c:v>605</c:v>
                </c:pt>
                <c:pt idx="229">
                  <c:v>608</c:v>
                </c:pt>
                <c:pt idx="230">
                  <c:v>611</c:v>
                </c:pt>
                <c:pt idx="231">
                  <c:v>614</c:v>
                </c:pt>
                <c:pt idx="232">
                  <c:v>617</c:v>
                </c:pt>
                <c:pt idx="233">
                  <c:v>621</c:v>
                </c:pt>
                <c:pt idx="234">
                  <c:v>624</c:v>
                </c:pt>
                <c:pt idx="235">
                  <c:v>626</c:v>
                </c:pt>
                <c:pt idx="236">
                  <c:v>629</c:v>
                </c:pt>
                <c:pt idx="237">
                  <c:v>633</c:v>
                </c:pt>
                <c:pt idx="238">
                  <c:v>636</c:v>
                </c:pt>
                <c:pt idx="239">
                  <c:v>639</c:v>
                </c:pt>
                <c:pt idx="240">
                  <c:v>642</c:v>
                </c:pt>
                <c:pt idx="241">
                  <c:v>645</c:v>
                </c:pt>
                <c:pt idx="242">
                  <c:v>648</c:v>
                </c:pt>
                <c:pt idx="243">
                  <c:v>651</c:v>
                </c:pt>
                <c:pt idx="244">
                  <c:v>654</c:v>
                </c:pt>
                <c:pt idx="245">
                  <c:v>657</c:v>
                </c:pt>
                <c:pt idx="246">
                  <c:v>660</c:v>
                </c:pt>
                <c:pt idx="247">
                  <c:v>663</c:v>
                </c:pt>
                <c:pt idx="248">
                  <c:v>666</c:v>
                </c:pt>
                <c:pt idx="249">
                  <c:v>669</c:v>
                </c:pt>
                <c:pt idx="250">
                  <c:v>672</c:v>
                </c:pt>
                <c:pt idx="251">
                  <c:v>675</c:v>
                </c:pt>
                <c:pt idx="252">
                  <c:v>678</c:v>
                </c:pt>
                <c:pt idx="253">
                  <c:v>681</c:v>
                </c:pt>
                <c:pt idx="254">
                  <c:v>684</c:v>
                </c:pt>
                <c:pt idx="255">
                  <c:v>687</c:v>
                </c:pt>
                <c:pt idx="256">
                  <c:v>690</c:v>
                </c:pt>
                <c:pt idx="257">
                  <c:v>693</c:v>
                </c:pt>
                <c:pt idx="258">
                  <c:v>696</c:v>
                </c:pt>
                <c:pt idx="259">
                  <c:v>699</c:v>
                </c:pt>
                <c:pt idx="260">
                  <c:v>702</c:v>
                </c:pt>
                <c:pt idx="261">
                  <c:v>705</c:v>
                </c:pt>
                <c:pt idx="262">
                  <c:v>708</c:v>
                </c:pt>
                <c:pt idx="263">
                  <c:v>711</c:v>
                </c:pt>
                <c:pt idx="264">
                  <c:v>714</c:v>
                </c:pt>
                <c:pt idx="265">
                  <c:v>717</c:v>
                </c:pt>
                <c:pt idx="266">
                  <c:v>720</c:v>
                </c:pt>
                <c:pt idx="267">
                  <c:v>723</c:v>
                </c:pt>
                <c:pt idx="268">
                  <c:v>726</c:v>
                </c:pt>
                <c:pt idx="269">
                  <c:v>729</c:v>
                </c:pt>
                <c:pt idx="270">
                  <c:v>732</c:v>
                </c:pt>
                <c:pt idx="271">
                  <c:v>735</c:v>
                </c:pt>
                <c:pt idx="272">
                  <c:v>739</c:v>
                </c:pt>
                <c:pt idx="273">
                  <c:v>742</c:v>
                </c:pt>
                <c:pt idx="274">
                  <c:v>744</c:v>
                </c:pt>
                <c:pt idx="275">
                  <c:v>748</c:v>
                </c:pt>
                <c:pt idx="276">
                  <c:v>751</c:v>
                </c:pt>
                <c:pt idx="277">
                  <c:v>754</c:v>
                </c:pt>
                <c:pt idx="278">
                  <c:v>757</c:v>
                </c:pt>
                <c:pt idx="279">
                  <c:v>760</c:v>
                </c:pt>
                <c:pt idx="280">
                  <c:v>763</c:v>
                </c:pt>
                <c:pt idx="281">
                  <c:v>766</c:v>
                </c:pt>
                <c:pt idx="282">
                  <c:v>769</c:v>
                </c:pt>
                <c:pt idx="283">
                  <c:v>772</c:v>
                </c:pt>
                <c:pt idx="284">
                  <c:v>775</c:v>
                </c:pt>
                <c:pt idx="285">
                  <c:v>778</c:v>
                </c:pt>
                <c:pt idx="286">
                  <c:v>781</c:v>
                </c:pt>
                <c:pt idx="287">
                  <c:v>784</c:v>
                </c:pt>
                <c:pt idx="288">
                  <c:v>787</c:v>
                </c:pt>
                <c:pt idx="289">
                  <c:v>790</c:v>
                </c:pt>
                <c:pt idx="290">
                  <c:v>793</c:v>
                </c:pt>
                <c:pt idx="291">
                  <c:v>796</c:v>
                </c:pt>
                <c:pt idx="292">
                  <c:v>799</c:v>
                </c:pt>
                <c:pt idx="293">
                  <c:v>802</c:v>
                </c:pt>
                <c:pt idx="294">
                  <c:v>805</c:v>
                </c:pt>
                <c:pt idx="295">
                  <c:v>808</c:v>
                </c:pt>
                <c:pt idx="296">
                  <c:v>811</c:v>
                </c:pt>
                <c:pt idx="297">
                  <c:v>814</c:v>
                </c:pt>
                <c:pt idx="298">
                  <c:v>817</c:v>
                </c:pt>
                <c:pt idx="299">
                  <c:v>819</c:v>
                </c:pt>
                <c:pt idx="300">
                  <c:v>822</c:v>
                </c:pt>
                <c:pt idx="301">
                  <c:v>825</c:v>
                </c:pt>
                <c:pt idx="302">
                  <c:v>828</c:v>
                </c:pt>
                <c:pt idx="303">
                  <c:v>831</c:v>
                </c:pt>
                <c:pt idx="304">
                  <c:v>834</c:v>
                </c:pt>
                <c:pt idx="305">
                  <c:v>837</c:v>
                </c:pt>
                <c:pt idx="306">
                  <c:v>840</c:v>
                </c:pt>
                <c:pt idx="307">
                  <c:v>843</c:v>
                </c:pt>
                <c:pt idx="308">
                  <c:v>846</c:v>
                </c:pt>
                <c:pt idx="309">
                  <c:v>848</c:v>
                </c:pt>
                <c:pt idx="310">
                  <c:v>851</c:v>
                </c:pt>
                <c:pt idx="311">
                  <c:v>854</c:v>
                </c:pt>
                <c:pt idx="312">
                  <c:v>857</c:v>
                </c:pt>
                <c:pt idx="313">
                  <c:v>860</c:v>
                </c:pt>
                <c:pt idx="314">
                  <c:v>863</c:v>
                </c:pt>
                <c:pt idx="315">
                  <c:v>866</c:v>
                </c:pt>
                <c:pt idx="316">
                  <c:v>869</c:v>
                </c:pt>
                <c:pt idx="317">
                  <c:v>872</c:v>
                </c:pt>
                <c:pt idx="318">
                  <c:v>874</c:v>
                </c:pt>
                <c:pt idx="319">
                  <c:v>877</c:v>
                </c:pt>
                <c:pt idx="320">
                  <c:v>880</c:v>
                </c:pt>
                <c:pt idx="321">
                  <c:v>883</c:v>
                </c:pt>
                <c:pt idx="322">
                  <c:v>886</c:v>
                </c:pt>
                <c:pt idx="323">
                  <c:v>889</c:v>
                </c:pt>
                <c:pt idx="324">
                  <c:v>891</c:v>
                </c:pt>
                <c:pt idx="325">
                  <c:v>894</c:v>
                </c:pt>
                <c:pt idx="326">
                  <c:v>897</c:v>
                </c:pt>
                <c:pt idx="327">
                  <c:v>900</c:v>
                </c:pt>
                <c:pt idx="328">
                  <c:v>902</c:v>
                </c:pt>
                <c:pt idx="329">
                  <c:v>905</c:v>
                </c:pt>
                <c:pt idx="330">
                  <c:v>908</c:v>
                </c:pt>
                <c:pt idx="331">
                  <c:v>911</c:v>
                </c:pt>
                <c:pt idx="332">
                  <c:v>913</c:v>
                </c:pt>
                <c:pt idx="333">
                  <c:v>916</c:v>
                </c:pt>
                <c:pt idx="334">
                  <c:v>919</c:v>
                </c:pt>
                <c:pt idx="335">
                  <c:v>922</c:v>
                </c:pt>
                <c:pt idx="336">
                  <c:v>924</c:v>
                </c:pt>
                <c:pt idx="337">
                  <c:v>927</c:v>
                </c:pt>
                <c:pt idx="338">
                  <c:v>930</c:v>
                </c:pt>
                <c:pt idx="339">
                  <c:v>933</c:v>
                </c:pt>
                <c:pt idx="340">
                  <c:v>935</c:v>
                </c:pt>
                <c:pt idx="341">
                  <c:v>938</c:v>
                </c:pt>
                <c:pt idx="342">
                  <c:v>940</c:v>
                </c:pt>
                <c:pt idx="343">
                  <c:v>943</c:v>
                </c:pt>
                <c:pt idx="344">
                  <c:v>946</c:v>
                </c:pt>
                <c:pt idx="345">
                  <c:v>948</c:v>
                </c:pt>
                <c:pt idx="346">
                  <c:v>951</c:v>
                </c:pt>
                <c:pt idx="347">
                  <c:v>954</c:v>
                </c:pt>
                <c:pt idx="348">
                  <c:v>956</c:v>
                </c:pt>
                <c:pt idx="349">
                  <c:v>959</c:v>
                </c:pt>
                <c:pt idx="350">
                  <c:v>961</c:v>
                </c:pt>
                <c:pt idx="351">
                  <c:v>964</c:v>
                </c:pt>
                <c:pt idx="352">
                  <c:v>966</c:v>
                </c:pt>
                <c:pt idx="353">
                  <c:v>969</c:v>
                </c:pt>
                <c:pt idx="354">
                  <c:v>972</c:v>
                </c:pt>
                <c:pt idx="355">
                  <c:v>974</c:v>
                </c:pt>
                <c:pt idx="356">
                  <c:v>977</c:v>
                </c:pt>
                <c:pt idx="357">
                  <c:v>979</c:v>
                </c:pt>
                <c:pt idx="358">
                  <c:v>982</c:v>
                </c:pt>
                <c:pt idx="359">
                  <c:v>984</c:v>
                </c:pt>
                <c:pt idx="360">
                  <c:v>987</c:v>
                </c:pt>
                <c:pt idx="361">
                  <c:v>989</c:v>
                </c:pt>
                <c:pt idx="362">
                  <c:v>991</c:v>
                </c:pt>
                <c:pt idx="363">
                  <c:v>994</c:v>
                </c:pt>
                <c:pt idx="364">
                  <c:v>996</c:v>
                </c:pt>
                <c:pt idx="365">
                  <c:v>999</c:v>
                </c:pt>
                <c:pt idx="366">
                  <c:v>1001</c:v>
                </c:pt>
                <c:pt idx="367">
                  <c:v>1004</c:v>
                </c:pt>
                <c:pt idx="368">
                  <c:v>1006</c:v>
                </c:pt>
                <c:pt idx="369">
                  <c:v>1009</c:v>
                </c:pt>
                <c:pt idx="370">
                  <c:v>1012</c:v>
                </c:pt>
                <c:pt idx="371">
                  <c:v>1014</c:v>
                </c:pt>
                <c:pt idx="372">
                  <c:v>1016</c:v>
                </c:pt>
                <c:pt idx="373">
                  <c:v>1019</c:v>
                </c:pt>
                <c:pt idx="374">
                  <c:v>1021</c:v>
                </c:pt>
                <c:pt idx="375">
                  <c:v>1024</c:v>
                </c:pt>
                <c:pt idx="376">
                  <c:v>1026</c:v>
                </c:pt>
                <c:pt idx="377">
                  <c:v>1028</c:v>
                </c:pt>
                <c:pt idx="378">
                  <c:v>1031</c:v>
                </c:pt>
                <c:pt idx="379">
                  <c:v>1033</c:v>
                </c:pt>
                <c:pt idx="380">
                  <c:v>1036</c:v>
                </c:pt>
                <c:pt idx="381">
                  <c:v>1038</c:v>
                </c:pt>
                <c:pt idx="382">
                  <c:v>1040</c:v>
                </c:pt>
                <c:pt idx="383">
                  <c:v>1043</c:v>
                </c:pt>
                <c:pt idx="384">
                  <c:v>1045</c:v>
                </c:pt>
                <c:pt idx="385">
                  <c:v>1047</c:v>
                </c:pt>
                <c:pt idx="386">
                  <c:v>1050</c:v>
                </c:pt>
                <c:pt idx="387">
                  <c:v>1052</c:v>
                </c:pt>
                <c:pt idx="388">
                  <c:v>1054</c:v>
                </c:pt>
                <c:pt idx="389">
                  <c:v>1056</c:v>
                </c:pt>
                <c:pt idx="390">
                  <c:v>1059</c:v>
                </c:pt>
                <c:pt idx="391">
                  <c:v>1061</c:v>
                </c:pt>
                <c:pt idx="392">
                  <c:v>1063</c:v>
                </c:pt>
                <c:pt idx="393">
                  <c:v>1065</c:v>
                </c:pt>
                <c:pt idx="394">
                  <c:v>1068</c:v>
                </c:pt>
                <c:pt idx="395">
                  <c:v>1070</c:v>
                </c:pt>
                <c:pt idx="396">
                  <c:v>1072</c:v>
                </c:pt>
                <c:pt idx="397">
                  <c:v>1074</c:v>
                </c:pt>
                <c:pt idx="398">
                  <c:v>1077</c:v>
                </c:pt>
                <c:pt idx="399">
                  <c:v>1079</c:v>
                </c:pt>
                <c:pt idx="400">
                  <c:v>1081</c:v>
                </c:pt>
                <c:pt idx="401">
                  <c:v>1083</c:v>
                </c:pt>
                <c:pt idx="402">
                  <c:v>1085</c:v>
                </c:pt>
                <c:pt idx="403">
                  <c:v>1087</c:v>
                </c:pt>
                <c:pt idx="404">
                  <c:v>1089</c:v>
                </c:pt>
                <c:pt idx="405">
                  <c:v>1091</c:v>
                </c:pt>
                <c:pt idx="406">
                  <c:v>1093</c:v>
                </c:pt>
                <c:pt idx="407">
                  <c:v>1095</c:v>
                </c:pt>
                <c:pt idx="408">
                  <c:v>1097</c:v>
                </c:pt>
                <c:pt idx="409">
                  <c:v>1100</c:v>
                </c:pt>
                <c:pt idx="410">
                  <c:v>1102</c:v>
                </c:pt>
                <c:pt idx="411">
                  <c:v>1104</c:v>
                </c:pt>
                <c:pt idx="412">
                  <c:v>1106</c:v>
                </c:pt>
                <c:pt idx="413">
                  <c:v>1108</c:v>
                </c:pt>
                <c:pt idx="414">
                  <c:v>1110</c:v>
                </c:pt>
                <c:pt idx="415">
                  <c:v>1112</c:v>
                </c:pt>
                <c:pt idx="416">
                  <c:v>1114</c:v>
                </c:pt>
                <c:pt idx="417">
                  <c:v>1116</c:v>
                </c:pt>
                <c:pt idx="418">
                  <c:v>1118</c:v>
                </c:pt>
                <c:pt idx="419">
                  <c:v>1119</c:v>
                </c:pt>
                <c:pt idx="420">
                  <c:v>1121</c:v>
                </c:pt>
                <c:pt idx="421">
                  <c:v>1123</c:v>
                </c:pt>
                <c:pt idx="422">
                  <c:v>1125</c:v>
                </c:pt>
                <c:pt idx="423">
                  <c:v>1127</c:v>
                </c:pt>
                <c:pt idx="424">
                  <c:v>1129</c:v>
                </c:pt>
                <c:pt idx="425">
                  <c:v>1131</c:v>
                </c:pt>
                <c:pt idx="426">
                  <c:v>1133</c:v>
                </c:pt>
                <c:pt idx="427">
                  <c:v>1135</c:v>
                </c:pt>
                <c:pt idx="428">
                  <c:v>1136</c:v>
                </c:pt>
                <c:pt idx="429">
                  <c:v>1138</c:v>
                </c:pt>
                <c:pt idx="430">
                  <c:v>1140</c:v>
                </c:pt>
                <c:pt idx="431">
                  <c:v>1142</c:v>
                </c:pt>
                <c:pt idx="432">
                  <c:v>1144</c:v>
                </c:pt>
                <c:pt idx="433">
                  <c:v>1146</c:v>
                </c:pt>
                <c:pt idx="434">
                  <c:v>1147</c:v>
                </c:pt>
                <c:pt idx="435">
                  <c:v>1149</c:v>
                </c:pt>
                <c:pt idx="436">
                  <c:v>1151</c:v>
                </c:pt>
                <c:pt idx="437">
                  <c:v>1153</c:v>
                </c:pt>
                <c:pt idx="438">
                  <c:v>1155</c:v>
                </c:pt>
                <c:pt idx="439">
                  <c:v>1157</c:v>
                </c:pt>
                <c:pt idx="440">
                  <c:v>1158</c:v>
                </c:pt>
                <c:pt idx="441">
                  <c:v>1160</c:v>
                </c:pt>
                <c:pt idx="442">
                  <c:v>1162</c:v>
                </c:pt>
                <c:pt idx="443">
                  <c:v>1163</c:v>
                </c:pt>
                <c:pt idx="444">
                  <c:v>1165</c:v>
                </c:pt>
                <c:pt idx="445">
                  <c:v>1167</c:v>
                </c:pt>
                <c:pt idx="446">
                  <c:v>1169</c:v>
                </c:pt>
                <c:pt idx="447">
                  <c:v>1170</c:v>
                </c:pt>
                <c:pt idx="448">
                  <c:v>1172</c:v>
                </c:pt>
                <c:pt idx="449">
                  <c:v>1174</c:v>
                </c:pt>
                <c:pt idx="450">
                  <c:v>1175</c:v>
                </c:pt>
                <c:pt idx="451">
                  <c:v>1177</c:v>
                </c:pt>
                <c:pt idx="452">
                  <c:v>1179</c:v>
                </c:pt>
                <c:pt idx="453">
                  <c:v>1181</c:v>
                </c:pt>
                <c:pt idx="454">
                  <c:v>1182</c:v>
                </c:pt>
                <c:pt idx="455">
                  <c:v>1184</c:v>
                </c:pt>
                <c:pt idx="456">
                  <c:v>1185</c:v>
                </c:pt>
                <c:pt idx="457">
                  <c:v>1187</c:v>
                </c:pt>
                <c:pt idx="458">
                  <c:v>1188</c:v>
                </c:pt>
                <c:pt idx="459">
                  <c:v>1190</c:v>
                </c:pt>
                <c:pt idx="460">
                  <c:v>1192</c:v>
                </c:pt>
                <c:pt idx="461">
                  <c:v>1193</c:v>
                </c:pt>
                <c:pt idx="462">
                  <c:v>1195</c:v>
                </c:pt>
                <c:pt idx="463">
                  <c:v>1196</c:v>
                </c:pt>
                <c:pt idx="464">
                  <c:v>1198</c:v>
                </c:pt>
                <c:pt idx="465">
                  <c:v>1199</c:v>
                </c:pt>
                <c:pt idx="466">
                  <c:v>1201</c:v>
                </c:pt>
                <c:pt idx="467">
                  <c:v>1203</c:v>
                </c:pt>
                <c:pt idx="468">
                  <c:v>1204</c:v>
                </c:pt>
                <c:pt idx="469">
                  <c:v>1206</c:v>
                </c:pt>
                <c:pt idx="470">
                  <c:v>1207</c:v>
                </c:pt>
                <c:pt idx="471">
                  <c:v>1209</c:v>
                </c:pt>
                <c:pt idx="472">
                  <c:v>1210</c:v>
                </c:pt>
                <c:pt idx="473">
                  <c:v>1212</c:v>
                </c:pt>
                <c:pt idx="474">
                  <c:v>1213</c:v>
                </c:pt>
                <c:pt idx="475">
                  <c:v>1215</c:v>
                </c:pt>
                <c:pt idx="476">
                  <c:v>1216</c:v>
                </c:pt>
                <c:pt idx="477">
                  <c:v>1218</c:v>
                </c:pt>
                <c:pt idx="478">
                  <c:v>1219</c:v>
                </c:pt>
                <c:pt idx="479">
                  <c:v>1221</c:v>
                </c:pt>
                <c:pt idx="480">
                  <c:v>1222</c:v>
                </c:pt>
                <c:pt idx="481">
                  <c:v>1223</c:v>
                </c:pt>
                <c:pt idx="482">
                  <c:v>1225</c:v>
                </c:pt>
                <c:pt idx="483">
                  <c:v>1226</c:v>
                </c:pt>
                <c:pt idx="484">
                  <c:v>1228</c:v>
                </c:pt>
                <c:pt idx="485">
                  <c:v>1229</c:v>
                </c:pt>
                <c:pt idx="486">
                  <c:v>1231</c:v>
                </c:pt>
                <c:pt idx="487">
                  <c:v>1232</c:v>
                </c:pt>
                <c:pt idx="488">
                  <c:v>1233</c:v>
                </c:pt>
                <c:pt idx="489">
                  <c:v>1235</c:v>
                </c:pt>
                <c:pt idx="490">
                  <c:v>1236</c:v>
                </c:pt>
                <c:pt idx="491">
                  <c:v>1237</c:v>
                </c:pt>
                <c:pt idx="492">
                  <c:v>1239</c:v>
                </c:pt>
                <c:pt idx="493">
                  <c:v>1240</c:v>
                </c:pt>
                <c:pt idx="494">
                  <c:v>1242</c:v>
                </c:pt>
                <c:pt idx="495">
                  <c:v>1243</c:v>
                </c:pt>
                <c:pt idx="496">
                  <c:v>1244</c:v>
                </c:pt>
                <c:pt idx="497">
                  <c:v>1246</c:v>
                </c:pt>
                <c:pt idx="498">
                  <c:v>1247</c:v>
                </c:pt>
                <c:pt idx="499">
                  <c:v>1248</c:v>
                </c:pt>
                <c:pt idx="500">
                  <c:v>1249</c:v>
                </c:pt>
                <c:pt idx="501">
                  <c:v>1251</c:v>
                </c:pt>
                <c:pt idx="502">
                  <c:v>1252</c:v>
                </c:pt>
                <c:pt idx="503">
                  <c:v>1253</c:v>
                </c:pt>
                <c:pt idx="504">
                  <c:v>1254</c:v>
                </c:pt>
                <c:pt idx="505">
                  <c:v>1256</c:v>
                </c:pt>
                <c:pt idx="506">
                  <c:v>1257</c:v>
                </c:pt>
                <c:pt idx="507">
                  <c:v>1258</c:v>
                </c:pt>
                <c:pt idx="508">
                  <c:v>1260</c:v>
                </c:pt>
                <c:pt idx="509">
                  <c:v>1261</c:v>
                </c:pt>
                <c:pt idx="510">
                  <c:v>1262</c:v>
                </c:pt>
                <c:pt idx="511">
                  <c:v>1263</c:v>
                </c:pt>
                <c:pt idx="512">
                  <c:v>1264</c:v>
                </c:pt>
                <c:pt idx="513">
                  <c:v>1265</c:v>
                </c:pt>
                <c:pt idx="514">
                  <c:v>1267</c:v>
                </c:pt>
                <c:pt idx="515">
                  <c:v>1268</c:v>
                </c:pt>
                <c:pt idx="516">
                  <c:v>1269</c:v>
                </c:pt>
                <c:pt idx="517">
                  <c:v>1270</c:v>
                </c:pt>
                <c:pt idx="518">
                  <c:v>1272</c:v>
                </c:pt>
                <c:pt idx="519">
                  <c:v>1273</c:v>
                </c:pt>
                <c:pt idx="520">
                  <c:v>1274</c:v>
                </c:pt>
                <c:pt idx="521">
                  <c:v>1275</c:v>
                </c:pt>
                <c:pt idx="522">
                  <c:v>1276</c:v>
                </c:pt>
                <c:pt idx="523">
                  <c:v>1277</c:v>
                </c:pt>
                <c:pt idx="524">
                  <c:v>1278</c:v>
                </c:pt>
                <c:pt idx="525">
                  <c:v>1279</c:v>
                </c:pt>
                <c:pt idx="526">
                  <c:v>1281</c:v>
                </c:pt>
                <c:pt idx="527">
                  <c:v>1282</c:v>
                </c:pt>
                <c:pt idx="528">
                  <c:v>1283</c:v>
                </c:pt>
                <c:pt idx="529">
                  <c:v>1284</c:v>
                </c:pt>
                <c:pt idx="530">
                  <c:v>1285</c:v>
                </c:pt>
                <c:pt idx="531">
                  <c:v>1286</c:v>
                </c:pt>
                <c:pt idx="532">
                  <c:v>1287</c:v>
                </c:pt>
                <c:pt idx="533">
                  <c:v>1288</c:v>
                </c:pt>
                <c:pt idx="534">
                  <c:v>1289</c:v>
                </c:pt>
                <c:pt idx="535">
                  <c:v>1290</c:v>
                </c:pt>
                <c:pt idx="536">
                  <c:v>1292</c:v>
                </c:pt>
                <c:pt idx="537">
                  <c:v>1293</c:v>
                </c:pt>
                <c:pt idx="538">
                  <c:v>1294</c:v>
                </c:pt>
                <c:pt idx="539">
                  <c:v>1295</c:v>
                </c:pt>
                <c:pt idx="540">
                  <c:v>1296</c:v>
                </c:pt>
                <c:pt idx="541">
                  <c:v>1297</c:v>
                </c:pt>
                <c:pt idx="542">
                  <c:v>1298</c:v>
                </c:pt>
                <c:pt idx="543">
                  <c:v>1299</c:v>
                </c:pt>
                <c:pt idx="544">
                  <c:v>1300</c:v>
                </c:pt>
                <c:pt idx="545">
                  <c:v>1301</c:v>
                </c:pt>
                <c:pt idx="546">
                  <c:v>1302</c:v>
                </c:pt>
                <c:pt idx="547">
                  <c:v>1303</c:v>
                </c:pt>
                <c:pt idx="548">
                  <c:v>1304</c:v>
                </c:pt>
                <c:pt idx="549">
                  <c:v>1305</c:v>
                </c:pt>
                <c:pt idx="550">
                  <c:v>1306</c:v>
                </c:pt>
                <c:pt idx="551">
                  <c:v>1307</c:v>
                </c:pt>
                <c:pt idx="552">
                  <c:v>1308</c:v>
                </c:pt>
                <c:pt idx="553">
                  <c:v>1309</c:v>
                </c:pt>
                <c:pt idx="554">
                  <c:v>1310</c:v>
                </c:pt>
                <c:pt idx="555">
                  <c:v>1311</c:v>
                </c:pt>
                <c:pt idx="556">
                  <c:v>1312</c:v>
                </c:pt>
                <c:pt idx="557">
                  <c:v>1313</c:v>
                </c:pt>
                <c:pt idx="558">
                  <c:v>1314</c:v>
                </c:pt>
                <c:pt idx="559">
                  <c:v>1315</c:v>
                </c:pt>
                <c:pt idx="560">
                  <c:v>1316</c:v>
                </c:pt>
                <c:pt idx="561">
                  <c:v>1317</c:v>
                </c:pt>
                <c:pt idx="562">
                  <c:v>1318</c:v>
                </c:pt>
                <c:pt idx="563">
                  <c:v>1319</c:v>
                </c:pt>
                <c:pt idx="564">
                  <c:v>1320</c:v>
                </c:pt>
                <c:pt idx="565">
                  <c:v>1321</c:v>
                </c:pt>
                <c:pt idx="566">
                  <c:v>1322</c:v>
                </c:pt>
                <c:pt idx="567">
                  <c:v>1323</c:v>
                </c:pt>
                <c:pt idx="568">
                  <c:v>1324</c:v>
                </c:pt>
                <c:pt idx="569">
                  <c:v>1325</c:v>
                </c:pt>
                <c:pt idx="570">
                  <c:v>1326</c:v>
                </c:pt>
                <c:pt idx="571">
                  <c:v>1326</c:v>
                </c:pt>
                <c:pt idx="572">
                  <c:v>1327</c:v>
                </c:pt>
                <c:pt idx="573">
                  <c:v>1328</c:v>
                </c:pt>
                <c:pt idx="574">
                  <c:v>1329</c:v>
                </c:pt>
                <c:pt idx="575">
                  <c:v>1330</c:v>
                </c:pt>
                <c:pt idx="576">
                  <c:v>1331</c:v>
                </c:pt>
                <c:pt idx="577">
                  <c:v>1332</c:v>
                </c:pt>
                <c:pt idx="578">
                  <c:v>1333</c:v>
                </c:pt>
                <c:pt idx="579">
                  <c:v>1334</c:v>
                </c:pt>
                <c:pt idx="580">
                  <c:v>1335</c:v>
                </c:pt>
                <c:pt idx="581">
                  <c:v>1336</c:v>
                </c:pt>
                <c:pt idx="582">
                  <c:v>1337</c:v>
                </c:pt>
                <c:pt idx="583">
                  <c:v>1337</c:v>
                </c:pt>
                <c:pt idx="584">
                  <c:v>1338</c:v>
                </c:pt>
                <c:pt idx="585">
                  <c:v>1339</c:v>
                </c:pt>
                <c:pt idx="586">
                  <c:v>1340</c:v>
                </c:pt>
                <c:pt idx="587">
                  <c:v>1341</c:v>
                </c:pt>
                <c:pt idx="588">
                  <c:v>1342</c:v>
                </c:pt>
                <c:pt idx="589">
                  <c:v>1342</c:v>
                </c:pt>
                <c:pt idx="590">
                  <c:v>1343</c:v>
                </c:pt>
                <c:pt idx="591">
                  <c:v>1344</c:v>
                </c:pt>
                <c:pt idx="592">
                  <c:v>1345</c:v>
                </c:pt>
                <c:pt idx="593">
                  <c:v>1346</c:v>
                </c:pt>
                <c:pt idx="594">
                  <c:v>1347</c:v>
                </c:pt>
                <c:pt idx="595">
                  <c:v>1348</c:v>
                </c:pt>
                <c:pt idx="596">
                  <c:v>1348</c:v>
                </c:pt>
                <c:pt idx="597">
                  <c:v>1349</c:v>
                </c:pt>
                <c:pt idx="598">
                  <c:v>1350</c:v>
                </c:pt>
                <c:pt idx="599">
                  <c:v>1351</c:v>
                </c:pt>
                <c:pt idx="600">
                  <c:v>1352</c:v>
                </c:pt>
                <c:pt idx="601">
                  <c:v>1352</c:v>
                </c:pt>
                <c:pt idx="602">
                  <c:v>1353</c:v>
                </c:pt>
                <c:pt idx="603">
                  <c:v>1354</c:v>
                </c:pt>
                <c:pt idx="604">
                  <c:v>1355</c:v>
                </c:pt>
                <c:pt idx="605">
                  <c:v>1356</c:v>
                </c:pt>
                <c:pt idx="606">
                  <c:v>1356</c:v>
                </c:pt>
                <c:pt idx="607">
                  <c:v>1357</c:v>
                </c:pt>
                <c:pt idx="608">
                  <c:v>1358</c:v>
                </c:pt>
                <c:pt idx="609">
                  <c:v>1359</c:v>
                </c:pt>
                <c:pt idx="610">
                  <c:v>1360</c:v>
                </c:pt>
                <c:pt idx="611">
                  <c:v>1361</c:v>
                </c:pt>
                <c:pt idx="612">
                  <c:v>1361</c:v>
                </c:pt>
                <c:pt idx="613">
                  <c:v>1362</c:v>
                </c:pt>
                <c:pt idx="614">
                  <c:v>1363</c:v>
                </c:pt>
                <c:pt idx="615">
                  <c:v>1364</c:v>
                </c:pt>
                <c:pt idx="616">
                  <c:v>1364</c:v>
                </c:pt>
                <c:pt idx="617">
                  <c:v>1365</c:v>
                </c:pt>
                <c:pt idx="618">
                  <c:v>1366</c:v>
                </c:pt>
                <c:pt idx="619">
                  <c:v>1367</c:v>
                </c:pt>
                <c:pt idx="620">
                  <c:v>1367</c:v>
                </c:pt>
                <c:pt idx="621">
                  <c:v>1368</c:v>
                </c:pt>
                <c:pt idx="622">
                  <c:v>1369</c:v>
                </c:pt>
                <c:pt idx="623">
                  <c:v>1370</c:v>
                </c:pt>
                <c:pt idx="624">
                  <c:v>1370</c:v>
                </c:pt>
                <c:pt idx="625">
                  <c:v>1371</c:v>
                </c:pt>
                <c:pt idx="626">
                  <c:v>1372</c:v>
                </c:pt>
                <c:pt idx="627">
                  <c:v>1373</c:v>
                </c:pt>
                <c:pt idx="628">
                  <c:v>1373</c:v>
                </c:pt>
                <c:pt idx="629">
                  <c:v>1374</c:v>
                </c:pt>
                <c:pt idx="630">
                  <c:v>1375</c:v>
                </c:pt>
                <c:pt idx="631">
                  <c:v>1376</c:v>
                </c:pt>
                <c:pt idx="632">
                  <c:v>1376</c:v>
                </c:pt>
                <c:pt idx="633">
                  <c:v>1377</c:v>
                </c:pt>
                <c:pt idx="634">
                  <c:v>1378</c:v>
                </c:pt>
                <c:pt idx="635">
                  <c:v>1378</c:v>
                </c:pt>
                <c:pt idx="636">
                  <c:v>1379</c:v>
                </c:pt>
                <c:pt idx="637">
                  <c:v>1380</c:v>
                </c:pt>
                <c:pt idx="638">
                  <c:v>1380</c:v>
                </c:pt>
                <c:pt idx="639">
                  <c:v>1381</c:v>
                </c:pt>
                <c:pt idx="640">
                  <c:v>1382</c:v>
                </c:pt>
                <c:pt idx="641">
                  <c:v>1382</c:v>
                </c:pt>
                <c:pt idx="642">
                  <c:v>1383</c:v>
                </c:pt>
                <c:pt idx="643">
                  <c:v>1384</c:v>
                </c:pt>
                <c:pt idx="644">
                  <c:v>1384</c:v>
                </c:pt>
                <c:pt idx="645">
                  <c:v>1385</c:v>
                </c:pt>
                <c:pt idx="646">
                  <c:v>1386</c:v>
                </c:pt>
                <c:pt idx="647">
                  <c:v>1387</c:v>
                </c:pt>
                <c:pt idx="648">
                  <c:v>1387</c:v>
                </c:pt>
                <c:pt idx="649">
                  <c:v>1388</c:v>
                </c:pt>
                <c:pt idx="650">
                  <c:v>1389</c:v>
                </c:pt>
                <c:pt idx="651">
                  <c:v>1389</c:v>
                </c:pt>
                <c:pt idx="652">
                  <c:v>1390</c:v>
                </c:pt>
                <c:pt idx="653">
                  <c:v>1391</c:v>
                </c:pt>
                <c:pt idx="654">
                  <c:v>1391</c:v>
                </c:pt>
                <c:pt idx="655">
                  <c:v>1392</c:v>
                </c:pt>
                <c:pt idx="656">
                  <c:v>1392</c:v>
                </c:pt>
                <c:pt idx="657">
                  <c:v>1393</c:v>
                </c:pt>
                <c:pt idx="658">
                  <c:v>1394</c:v>
                </c:pt>
                <c:pt idx="659">
                  <c:v>1394</c:v>
                </c:pt>
                <c:pt idx="660">
                  <c:v>1395</c:v>
                </c:pt>
                <c:pt idx="661">
                  <c:v>1396</c:v>
                </c:pt>
                <c:pt idx="662">
                  <c:v>1396</c:v>
                </c:pt>
                <c:pt idx="663">
                  <c:v>1397</c:v>
                </c:pt>
                <c:pt idx="664">
                  <c:v>1397</c:v>
                </c:pt>
                <c:pt idx="665">
                  <c:v>1398</c:v>
                </c:pt>
                <c:pt idx="666">
                  <c:v>1399</c:v>
                </c:pt>
                <c:pt idx="667">
                  <c:v>1399</c:v>
                </c:pt>
                <c:pt idx="668">
                  <c:v>1400</c:v>
                </c:pt>
                <c:pt idx="669">
                  <c:v>1401</c:v>
                </c:pt>
                <c:pt idx="670">
                  <c:v>1401</c:v>
                </c:pt>
                <c:pt idx="671">
                  <c:v>1402</c:v>
                </c:pt>
                <c:pt idx="672">
                  <c:v>1402</c:v>
                </c:pt>
                <c:pt idx="673">
                  <c:v>1403</c:v>
                </c:pt>
                <c:pt idx="674">
                  <c:v>1404</c:v>
                </c:pt>
                <c:pt idx="675">
                  <c:v>1404</c:v>
                </c:pt>
                <c:pt idx="676">
                  <c:v>1405</c:v>
                </c:pt>
                <c:pt idx="677">
                  <c:v>1405</c:v>
                </c:pt>
                <c:pt idx="678">
                  <c:v>1406</c:v>
                </c:pt>
                <c:pt idx="679">
                  <c:v>1406</c:v>
                </c:pt>
                <c:pt idx="680">
                  <c:v>1407</c:v>
                </c:pt>
                <c:pt idx="681">
                  <c:v>1408</c:v>
                </c:pt>
                <c:pt idx="682">
                  <c:v>1408</c:v>
                </c:pt>
                <c:pt idx="683">
                  <c:v>1409</c:v>
                </c:pt>
                <c:pt idx="684">
                  <c:v>1409</c:v>
                </c:pt>
                <c:pt idx="685">
                  <c:v>1410</c:v>
                </c:pt>
                <c:pt idx="686">
                  <c:v>1411</c:v>
                </c:pt>
                <c:pt idx="687">
                  <c:v>1411</c:v>
                </c:pt>
                <c:pt idx="688">
                  <c:v>1412</c:v>
                </c:pt>
                <c:pt idx="689">
                  <c:v>1412</c:v>
                </c:pt>
                <c:pt idx="690">
                  <c:v>1413</c:v>
                </c:pt>
                <c:pt idx="691">
                  <c:v>1413</c:v>
                </c:pt>
                <c:pt idx="692">
                  <c:v>1414</c:v>
                </c:pt>
                <c:pt idx="693">
                  <c:v>1414</c:v>
                </c:pt>
                <c:pt idx="694">
                  <c:v>1415</c:v>
                </c:pt>
                <c:pt idx="695">
                  <c:v>1415</c:v>
                </c:pt>
                <c:pt idx="696">
                  <c:v>1416</c:v>
                </c:pt>
                <c:pt idx="697">
                  <c:v>1416</c:v>
                </c:pt>
                <c:pt idx="698">
                  <c:v>1417</c:v>
                </c:pt>
                <c:pt idx="699">
                  <c:v>1417</c:v>
                </c:pt>
                <c:pt idx="700">
                  <c:v>1418</c:v>
                </c:pt>
                <c:pt idx="701">
                  <c:v>1418</c:v>
                </c:pt>
                <c:pt idx="702">
                  <c:v>1419</c:v>
                </c:pt>
                <c:pt idx="703">
                  <c:v>1419</c:v>
                </c:pt>
                <c:pt idx="704">
                  <c:v>1420</c:v>
                </c:pt>
                <c:pt idx="705">
                  <c:v>1420</c:v>
                </c:pt>
                <c:pt idx="706">
                  <c:v>1421</c:v>
                </c:pt>
                <c:pt idx="707">
                  <c:v>1421</c:v>
                </c:pt>
                <c:pt idx="708">
                  <c:v>1422</c:v>
                </c:pt>
                <c:pt idx="709">
                  <c:v>1422</c:v>
                </c:pt>
                <c:pt idx="710">
                  <c:v>1423</c:v>
                </c:pt>
                <c:pt idx="711">
                  <c:v>1423</c:v>
                </c:pt>
                <c:pt idx="712">
                  <c:v>1424</c:v>
                </c:pt>
                <c:pt idx="713">
                  <c:v>1424</c:v>
                </c:pt>
                <c:pt idx="714">
                  <c:v>1425</c:v>
                </c:pt>
                <c:pt idx="715">
                  <c:v>1425</c:v>
                </c:pt>
                <c:pt idx="716">
                  <c:v>1426</c:v>
                </c:pt>
                <c:pt idx="717">
                  <c:v>1426</c:v>
                </c:pt>
                <c:pt idx="718">
                  <c:v>1427</c:v>
                </c:pt>
                <c:pt idx="719">
                  <c:v>1427</c:v>
                </c:pt>
                <c:pt idx="720">
                  <c:v>1428</c:v>
                </c:pt>
                <c:pt idx="721">
                  <c:v>1428</c:v>
                </c:pt>
                <c:pt idx="722">
                  <c:v>1429</c:v>
                </c:pt>
                <c:pt idx="723">
                  <c:v>1429</c:v>
                </c:pt>
                <c:pt idx="724">
                  <c:v>1430</c:v>
                </c:pt>
                <c:pt idx="725">
                  <c:v>1430</c:v>
                </c:pt>
                <c:pt idx="726">
                  <c:v>1430</c:v>
                </c:pt>
                <c:pt idx="727">
                  <c:v>1431</c:v>
                </c:pt>
                <c:pt idx="728">
                  <c:v>1431</c:v>
                </c:pt>
                <c:pt idx="729">
                  <c:v>1432</c:v>
                </c:pt>
                <c:pt idx="730">
                  <c:v>1432</c:v>
                </c:pt>
                <c:pt idx="731">
                  <c:v>1433</c:v>
                </c:pt>
                <c:pt idx="732">
                  <c:v>1433</c:v>
                </c:pt>
                <c:pt idx="733">
                  <c:v>1433</c:v>
                </c:pt>
                <c:pt idx="734">
                  <c:v>1434</c:v>
                </c:pt>
                <c:pt idx="735">
                  <c:v>1434</c:v>
                </c:pt>
                <c:pt idx="736">
                  <c:v>1435</c:v>
                </c:pt>
                <c:pt idx="737">
                  <c:v>1435</c:v>
                </c:pt>
                <c:pt idx="738">
                  <c:v>1436</c:v>
                </c:pt>
                <c:pt idx="739">
                  <c:v>1436</c:v>
                </c:pt>
                <c:pt idx="740">
                  <c:v>1437</c:v>
                </c:pt>
                <c:pt idx="741">
                  <c:v>1437</c:v>
                </c:pt>
                <c:pt idx="742">
                  <c:v>1438</c:v>
                </c:pt>
                <c:pt idx="743">
                  <c:v>1438</c:v>
                </c:pt>
                <c:pt idx="744">
                  <c:v>1438</c:v>
                </c:pt>
                <c:pt idx="745">
                  <c:v>1439</c:v>
                </c:pt>
                <c:pt idx="746">
                  <c:v>1439</c:v>
                </c:pt>
                <c:pt idx="747">
                  <c:v>1440</c:v>
                </c:pt>
                <c:pt idx="748">
                  <c:v>1440</c:v>
                </c:pt>
                <c:pt idx="749">
                  <c:v>1441</c:v>
                </c:pt>
                <c:pt idx="750">
                  <c:v>1441</c:v>
                </c:pt>
                <c:pt idx="751">
                  <c:v>1441</c:v>
                </c:pt>
                <c:pt idx="752">
                  <c:v>1442</c:v>
                </c:pt>
                <c:pt idx="753">
                  <c:v>1442</c:v>
                </c:pt>
                <c:pt idx="754">
                  <c:v>1443</c:v>
                </c:pt>
                <c:pt idx="755">
                  <c:v>1443</c:v>
                </c:pt>
                <c:pt idx="756">
                  <c:v>1443</c:v>
                </c:pt>
                <c:pt idx="757">
                  <c:v>1444</c:v>
                </c:pt>
                <c:pt idx="758">
                  <c:v>1444</c:v>
                </c:pt>
                <c:pt idx="759">
                  <c:v>1444</c:v>
                </c:pt>
                <c:pt idx="760">
                  <c:v>1445</c:v>
                </c:pt>
                <c:pt idx="761">
                  <c:v>1445</c:v>
                </c:pt>
                <c:pt idx="762">
                  <c:v>1446</c:v>
                </c:pt>
                <c:pt idx="763">
                  <c:v>1446</c:v>
                </c:pt>
                <c:pt idx="764">
                  <c:v>1446</c:v>
                </c:pt>
                <c:pt idx="765">
                  <c:v>1447</c:v>
                </c:pt>
                <c:pt idx="766">
                  <c:v>1447</c:v>
                </c:pt>
                <c:pt idx="767">
                  <c:v>1448</c:v>
                </c:pt>
                <c:pt idx="768">
                  <c:v>1448</c:v>
                </c:pt>
                <c:pt idx="769">
                  <c:v>1448</c:v>
                </c:pt>
                <c:pt idx="770">
                  <c:v>1449</c:v>
                </c:pt>
                <c:pt idx="771">
                  <c:v>1449</c:v>
                </c:pt>
                <c:pt idx="772">
                  <c:v>1450</c:v>
                </c:pt>
                <c:pt idx="773">
                  <c:v>1450</c:v>
                </c:pt>
                <c:pt idx="774">
                  <c:v>1450</c:v>
                </c:pt>
                <c:pt idx="775">
                  <c:v>1451</c:v>
                </c:pt>
                <c:pt idx="776">
                  <c:v>1451</c:v>
                </c:pt>
                <c:pt idx="777">
                  <c:v>1452</c:v>
                </c:pt>
                <c:pt idx="778">
                  <c:v>1452</c:v>
                </c:pt>
                <c:pt idx="779">
                  <c:v>1452</c:v>
                </c:pt>
                <c:pt idx="780">
                  <c:v>1453</c:v>
                </c:pt>
                <c:pt idx="781">
                  <c:v>1453</c:v>
                </c:pt>
                <c:pt idx="782">
                  <c:v>1453</c:v>
                </c:pt>
                <c:pt idx="783">
                  <c:v>1454</c:v>
                </c:pt>
                <c:pt idx="784">
                  <c:v>1454</c:v>
                </c:pt>
                <c:pt idx="785">
                  <c:v>1454</c:v>
                </c:pt>
                <c:pt idx="786">
                  <c:v>1455</c:v>
                </c:pt>
                <c:pt idx="787">
                  <c:v>1455</c:v>
                </c:pt>
                <c:pt idx="788">
                  <c:v>1455</c:v>
                </c:pt>
                <c:pt idx="789">
                  <c:v>1456</c:v>
                </c:pt>
                <c:pt idx="790">
                  <c:v>1456</c:v>
                </c:pt>
                <c:pt idx="791">
                  <c:v>1456</c:v>
                </c:pt>
                <c:pt idx="792">
                  <c:v>1457</c:v>
                </c:pt>
                <c:pt idx="793">
                  <c:v>1457</c:v>
                </c:pt>
                <c:pt idx="794">
                  <c:v>1457</c:v>
                </c:pt>
                <c:pt idx="795">
                  <c:v>1458</c:v>
                </c:pt>
                <c:pt idx="796">
                  <c:v>1458</c:v>
                </c:pt>
                <c:pt idx="797">
                  <c:v>1458</c:v>
                </c:pt>
                <c:pt idx="798">
                  <c:v>1459</c:v>
                </c:pt>
                <c:pt idx="799">
                  <c:v>1459</c:v>
                </c:pt>
                <c:pt idx="800">
                  <c:v>1459</c:v>
                </c:pt>
                <c:pt idx="801">
                  <c:v>1460</c:v>
                </c:pt>
                <c:pt idx="802">
                  <c:v>1460</c:v>
                </c:pt>
                <c:pt idx="803">
                  <c:v>1460</c:v>
                </c:pt>
                <c:pt idx="804">
                  <c:v>1461</c:v>
                </c:pt>
                <c:pt idx="805">
                  <c:v>1461</c:v>
                </c:pt>
                <c:pt idx="806">
                  <c:v>1461</c:v>
                </c:pt>
                <c:pt idx="807">
                  <c:v>1462</c:v>
                </c:pt>
                <c:pt idx="808">
                  <c:v>1462</c:v>
                </c:pt>
                <c:pt idx="809">
                  <c:v>1462</c:v>
                </c:pt>
                <c:pt idx="810">
                  <c:v>1463</c:v>
                </c:pt>
                <c:pt idx="811">
                  <c:v>1463</c:v>
                </c:pt>
                <c:pt idx="812">
                  <c:v>1463</c:v>
                </c:pt>
                <c:pt idx="813">
                  <c:v>1464</c:v>
                </c:pt>
                <c:pt idx="814">
                  <c:v>1464</c:v>
                </c:pt>
                <c:pt idx="815">
                  <c:v>1464</c:v>
                </c:pt>
                <c:pt idx="816">
                  <c:v>1465</c:v>
                </c:pt>
                <c:pt idx="817">
                  <c:v>1465</c:v>
                </c:pt>
                <c:pt idx="818">
                  <c:v>1465</c:v>
                </c:pt>
                <c:pt idx="819">
                  <c:v>1465</c:v>
                </c:pt>
                <c:pt idx="820">
                  <c:v>1466</c:v>
                </c:pt>
                <c:pt idx="821">
                  <c:v>1466</c:v>
                </c:pt>
                <c:pt idx="822">
                  <c:v>1466</c:v>
                </c:pt>
                <c:pt idx="823">
                  <c:v>1467</c:v>
                </c:pt>
                <c:pt idx="824">
                  <c:v>1467</c:v>
                </c:pt>
                <c:pt idx="825">
                  <c:v>1467</c:v>
                </c:pt>
                <c:pt idx="826">
                  <c:v>1468</c:v>
                </c:pt>
                <c:pt idx="827">
                  <c:v>1468</c:v>
                </c:pt>
                <c:pt idx="828">
                  <c:v>1468</c:v>
                </c:pt>
                <c:pt idx="829">
                  <c:v>1468</c:v>
                </c:pt>
                <c:pt idx="830">
                  <c:v>1469</c:v>
                </c:pt>
                <c:pt idx="831">
                  <c:v>1469</c:v>
                </c:pt>
                <c:pt idx="832">
                  <c:v>1469</c:v>
                </c:pt>
                <c:pt idx="833">
                  <c:v>1470</c:v>
                </c:pt>
                <c:pt idx="834">
                  <c:v>1470</c:v>
                </c:pt>
                <c:pt idx="835">
                  <c:v>1470</c:v>
                </c:pt>
                <c:pt idx="836">
                  <c:v>1470</c:v>
                </c:pt>
                <c:pt idx="837">
                  <c:v>1471</c:v>
                </c:pt>
                <c:pt idx="838">
                  <c:v>1471</c:v>
                </c:pt>
                <c:pt idx="839">
                  <c:v>1471</c:v>
                </c:pt>
                <c:pt idx="840">
                  <c:v>1471</c:v>
                </c:pt>
                <c:pt idx="841">
                  <c:v>1472</c:v>
                </c:pt>
                <c:pt idx="842">
                  <c:v>1472</c:v>
                </c:pt>
                <c:pt idx="843">
                  <c:v>1472</c:v>
                </c:pt>
                <c:pt idx="844">
                  <c:v>1472</c:v>
                </c:pt>
                <c:pt idx="845">
                  <c:v>1473</c:v>
                </c:pt>
                <c:pt idx="846">
                  <c:v>1473</c:v>
                </c:pt>
                <c:pt idx="847">
                  <c:v>1473</c:v>
                </c:pt>
                <c:pt idx="848">
                  <c:v>1474</c:v>
                </c:pt>
                <c:pt idx="849">
                  <c:v>1474</c:v>
                </c:pt>
                <c:pt idx="850">
                  <c:v>1474</c:v>
                </c:pt>
                <c:pt idx="851">
                  <c:v>1474</c:v>
                </c:pt>
                <c:pt idx="852">
                  <c:v>1475</c:v>
                </c:pt>
                <c:pt idx="853">
                  <c:v>1475</c:v>
                </c:pt>
                <c:pt idx="854">
                  <c:v>1475</c:v>
                </c:pt>
                <c:pt idx="855">
                  <c:v>1476</c:v>
                </c:pt>
                <c:pt idx="856">
                  <c:v>1476</c:v>
                </c:pt>
                <c:pt idx="857">
                  <c:v>1476</c:v>
                </c:pt>
                <c:pt idx="858">
                  <c:v>1476</c:v>
                </c:pt>
                <c:pt idx="859">
                  <c:v>1477</c:v>
                </c:pt>
                <c:pt idx="860">
                  <c:v>1477</c:v>
                </c:pt>
                <c:pt idx="861">
                  <c:v>1477</c:v>
                </c:pt>
                <c:pt idx="862">
                  <c:v>1478</c:v>
                </c:pt>
                <c:pt idx="863">
                  <c:v>1478</c:v>
                </c:pt>
                <c:pt idx="864">
                  <c:v>1478</c:v>
                </c:pt>
                <c:pt idx="865">
                  <c:v>1478</c:v>
                </c:pt>
                <c:pt idx="866">
                  <c:v>1479</c:v>
                </c:pt>
                <c:pt idx="867">
                  <c:v>1479</c:v>
                </c:pt>
                <c:pt idx="868">
                  <c:v>1479</c:v>
                </c:pt>
                <c:pt idx="869">
                  <c:v>1479</c:v>
                </c:pt>
                <c:pt idx="870">
                  <c:v>1480</c:v>
                </c:pt>
                <c:pt idx="871">
                  <c:v>1480</c:v>
                </c:pt>
                <c:pt idx="872">
                  <c:v>1480</c:v>
                </c:pt>
                <c:pt idx="873">
                  <c:v>1480</c:v>
                </c:pt>
                <c:pt idx="874">
                  <c:v>1481</c:v>
                </c:pt>
                <c:pt idx="875">
                  <c:v>1481</c:v>
                </c:pt>
                <c:pt idx="876">
                  <c:v>1481</c:v>
                </c:pt>
                <c:pt idx="877">
                  <c:v>1481</c:v>
                </c:pt>
                <c:pt idx="878">
                  <c:v>1482</c:v>
                </c:pt>
                <c:pt idx="879">
                  <c:v>1482</c:v>
                </c:pt>
                <c:pt idx="880">
                  <c:v>1482</c:v>
                </c:pt>
                <c:pt idx="881">
                  <c:v>1482</c:v>
                </c:pt>
                <c:pt idx="882">
                  <c:v>1483</c:v>
                </c:pt>
                <c:pt idx="883">
                  <c:v>1483</c:v>
                </c:pt>
                <c:pt idx="884">
                  <c:v>1483</c:v>
                </c:pt>
                <c:pt idx="885">
                  <c:v>1483</c:v>
                </c:pt>
                <c:pt idx="886">
                  <c:v>1483</c:v>
                </c:pt>
                <c:pt idx="887">
                  <c:v>1484</c:v>
                </c:pt>
                <c:pt idx="888">
                  <c:v>1484</c:v>
                </c:pt>
                <c:pt idx="889">
                  <c:v>1484</c:v>
                </c:pt>
                <c:pt idx="890">
                  <c:v>1484</c:v>
                </c:pt>
                <c:pt idx="891">
                  <c:v>1485</c:v>
                </c:pt>
                <c:pt idx="892">
                  <c:v>1485</c:v>
                </c:pt>
                <c:pt idx="893">
                  <c:v>1485</c:v>
                </c:pt>
                <c:pt idx="894">
                  <c:v>1485</c:v>
                </c:pt>
                <c:pt idx="895">
                  <c:v>1485</c:v>
                </c:pt>
                <c:pt idx="896">
                  <c:v>1486</c:v>
                </c:pt>
                <c:pt idx="897">
                  <c:v>1486</c:v>
                </c:pt>
                <c:pt idx="898">
                  <c:v>1486</c:v>
                </c:pt>
                <c:pt idx="899">
                  <c:v>1486</c:v>
                </c:pt>
                <c:pt idx="900">
                  <c:v>1487</c:v>
                </c:pt>
                <c:pt idx="901">
                  <c:v>1487</c:v>
                </c:pt>
                <c:pt idx="902">
                  <c:v>1487</c:v>
                </c:pt>
                <c:pt idx="903">
                  <c:v>1487</c:v>
                </c:pt>
                <c:pt idx="904">
                  <c:v>1487</c:v>
                </c:pt>
                <c:pt idx="905">
                  <c:v>1488</c:v>
                </c:pt>
                <c:pt idx="906">
                  <c:v>1488</c:v>
                </c:pt>
                <c:pt idx="907">
                  <c:v>1488</c:v>
                </c:pt>
                <c:pt idx="908">
                  <c:v>1488</c:v>
                </c:pt>
                <c:pt idx="909">
                  <c:v>1489</c:v>
                </c:pt>
                <c:pt idx="910">
                  <c:v>1489</c:v>
                </c:pt>
                <c:pt idx="911">
                  <c:v>1489</c:v>
                </c:pt>
                <c:pt idx="912">
                  <c:v>1489</c:v>
                </c:pt>
                <c:pt idx="913">
                  <c:v>1490</c:v>
                </c:pt>
                <c:pt idx="914">
                  <c:v>1490</c:v>
                </c:pt>
                <c:pt idx="915">
                  <c:v>1490</c:v>
                </c:pt>
                <c:pt idx="916">
                  <c:v>1490</c:v>
                </c:pt>
                <c:pt idx="917">
                  <c:v>1490</c:v>
                </c:pt>
                <c:pt idx="918">
                  <c:v>1491</c:v>
                </c:pt>
                <c:pt idx="919">
                  <c:v>1491</c:v>
                </c:pt>
                <c:pt idx="920">
                  <c:v>1491</c:v>
                </c:pt>
                <c:pt idx="921">
                  <c:v>1491</c:v>
                </c:pt>
                <c:pt idx="922">
                  <c:v>1492</c:v>
                </c:pt>
                <c:pt idx="923">
                  <c:v>1492</c:v>
                </c:pt>
                <c:pt idx="924">
                  <c:v>1492</c:v>
                </c:pt>
                <c:pt idx="925">
                  <c:v>1492</c:v>
                </c:pt>
                <c:pt idx="926">
                  <c:v>1492</c:v>
                </c:pt>
                <c:pt idx="927">
                  <c:v>1493</c:v>
                </c:pt>
                <c:pt idx="928">
                  <c:v>1493</c:v>
                </c:pt>
                <c:pt idx="929">
                  <c:v>1493</c:v>
                </c:pt>
                <c:pt idx="930">
                  <c:v>1493</c:v>
                </c:pt>
                <c:pt idx="931">
                  <c:v>1493</c:v>
                </c:pt>
                <c:pt idx="932">
                  <c:v>1494</c:v>
                </c:pt>
                <c:pt idx="933">
                  <c:v>1494</c:v>
                </c:pt>
                <c:pt idx="934">
                  <c:v>1494</c:v>
                </c:pt>
                <c:pt idx="935">
                  <c:v>1494</c:v>
                </c:pt>
                <c:pt idx="936">
                  <c:v>1494</c:v>
                </c:pt>
                <c:pt idx="937">
                  <c:v>1494</c:v>
                </c:pt>
                <c:pt idx="938">
                  <c:v>1495</c:v>
                </c:pt>
                <c:pt idx="939">
                  <c:v>1495</c:v>
                </c:pt>
                <c:pt idx="940">
                  <c:v>1495</c:v>
                </c:pt>
                <c:pt idx="941">
                  <c:v>1495</c:v>
                </c:pt>
                <c:pt idx="942">
                  <c:v>1495</c:v>
                </c:pt>
                <c:pt idx="943">
                  <c:v>1496</c:v>
                </c:pt>
                <c:pt idx="944">
                  <c:v>1496</c:v>
                </c:pt>
                <c:pt idx="945">
                  <c:v>1496</c:v>
                </c:pt>
                <c:pt idx="946">
                  <c:v>1496</c:v>
                </c:pt>
                <c:pt idx="947">
                  <c:v>1496</c:v>
                </c:pt>
                <c:pt idx="948">
                  <c:v>1496</c:v>
                </c:pt>
                <c:pt idx="949">
                  <c:v>1497</c:v>
                </c:pt>
                <c:pt idx="950">
                  <c:v>1497</c:v>
                </c:pt>
                <c:pt idx="951">
                  <c:v>1497</c:v>
                </c:pt>
                <c:pt idx="952">
                  <c:v>1497</c:v>
                </c:pt>
                <c:pt idx="953">
                  <c:v>1497</c:v>
                </c:pt>
                <c:pt idx="954">
                  <c:v>1497</c:v>
                </c:pt>
                <c:pt idx="955">
                  <c:v>1498</c:v>
                </c:pt>
                <c:pt idx="956">
                  <c:v>1498</c:v>
                </c:pt>
                <c:pt idx="957">
                  <c:v>1498</c:v>
                </c:pt>
                <c:pt idx="958">
                  <c:v>1498</c:v>
                </c:pt>
                <c:pt idx="959">
                  <c:v>1498</c:v>
                </c:pt>
                <c:pt idx="960">
                  <c:v>1498</c:v>
                </c:pt>
                <c:pt idx="961">
                  <c:v>1498</c:v>
                </c:pt>
                <c:pt idx="962">
                  <c:v>1499</c:v>
                </c:pt>
                <c:pt idx="963">
                  <c:v>1499</c:v>
                </c:pt>
                <c:pt idx="964">
                  <c:v>1499</c:v>
                </c:pt>
                <c:pt idx="965">
                  <c:v>1499</c:v>
                </c:pt>
                <c:pt idx="966">
                  <c:v>1499</c:v>
                </c:pt>
                <c:pt idx="967">
                  <c:v>1499</c:v>
                </c:pt>
                <c:pt idx="968">
                  <c:v>1500</c:v>
                </c:pt>
                <c:pt idx="969">
                  <c:v>1500</c:v>
                </c:pt>
                <c:pt idx="970">
                  <c:v>1500</c:v>
                </c:pt>
                <c:pt idx="971">
                  <c:v>1500</c:v>
                </c:pt>
                <c:pt idx="972">
                  <c:v>1500</c:v>
                </c:pt>
                <c:pt idx="973">
                  <c:v>1500</c:v>
                </c:pt>
                <c:pt idx="974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8A-44D0-9486-45DE59E48EB3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feedforward1!$B$1:$B$975</c:f>
              <c:numCache>
                <c:formatCode>General</c:formatCode>
                <c:ptCount val="975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1476</c:v>
                </c:pt>
                <c:pt idx="28">
                  <c:v>1476</c:v>
                </c:pt>
                <c:pt idx="29">
                  <c:v>1476</c:v>
                </c:pt>
                <c:pt idx="30">
                  <c:v>1476</c:v>
                </c:pt>
                <c:pt idx="31">
                  <c:v>1476</c:v>
                </c:pt>
                <c:pt idx="32">
                  <c:v>1476</c:v>
                </c:pt>
                <c:pt idx="33">
                  <c:v>1476</c:v>
                </c:pt>
                <c:pt idx="34">
                  <c:v>1476</c:v>
                </c:pt>
                <c:pt idx="35">
                  <c:v>1476</c:v>
                </c:pt>
                <c:pt idx="36">
                  <c:v>1476</c:v>
                </c:pt>
                <c:pt idx="37">
                  <c:v>1476</c:v>
                </c:pt>
                <c:pt idx="38">
                  <c:v>1476</c:v>
                </c:pt>
                <c:pt idx="39">
                  <c:v>1476</c:v>
                </c:pt>
                <c:pt idx="40">
                  <c:v>1476</c:v>
                </c:pt>
                <c:pt idx="41">
                  <c:v>1476</c:v>
                </c:pt>
                <c:pt idx="42">
                  <c:v>1476</c:v>
                </c:pt>
                <c:pt idx="43">
                  <c:v>1476</c:v>
                </c:pt>
                <c:pt idx="44">
                  <c:v>1476</c:v>
                </c:pt>
                <c:pt idx="45">
                  <c:v>1476</c:v>
                </c:pt>
                <c:pt idx="46">
                  <c:v>1476</c:v>
                </c:pt>
                <c:pt idx="47">
                  <c:v>1476</c:v>
                </c:pt>
                <c:pt idx="48">
                  <c:v>1476</c:v>
                </c:pt>
                <c:pt idx="49">
                  <c:v>1476</c:v>
                </c:pt>
                <c:pt idx="50">
                  <c:v>1476</c:v>
                </c:pt>
                <c:pt idx="51">
                  <c:v>1476</c:v>
                </c:pt>
                <c:pt idx="52">
                  <c:v>1476</c:v>
                </c:pt>
                <c:pt idx="53">
                  <c:v>1476</c:v>
                </c:pt>
                <c:pt idx="54">
                  <c:v>1420</c:v>
                </c:pt>
                <c:pt idx="55">
                  <c:v>1420</c:v>
                </c:pt>
                <c:pt idx="56">
                  <c:v>1420</c:v>
                </c:pt>
                <c:pt idx="57">
                  <c:v>1420</c:v>
                </c:pt>
                <c:pt idx="58">
                  <c:v>1420</c:v>
                </c:pt>
                <c:pt idx="59">
                  <c:v>1420</c:v>
                </c:pt>
                <c:pt idx="60">
                  <c:v>1420</c:v>
                </c:pt>
                <c:pt idx="61">
                  <c:v>1420</c:v>
                </c:pt>
                <c:pt idx="62">
                  <c:v>1420</c:v>
                </c:pt>
                <c:pt idx="63">
                  <c:v>1420</c:v>
                </c:pt>
                <c:pt idx="64">
                  <c:v>1420</c:v>
                </c:pt>
                <c:pt idx="65">
                  <c:v>1420</c:v>
                </c:pt>
                <c:pt idx="66">
                  <c:v>1420</c:v>
                </c:pt>
                <c:pt idx="67">
                  <c:v>1420</c:v>
                </c:pt>
                <c:pt idx="68">
                  <c:v>1420</c:v>
                </c:pt>
                <c:pt idx="69">
                  <c:v>1420</c:v>
                </c:pt>
                <c:pt idx="70">
                  <c:v>1420</c:v>
                </c:pt>
                <c:pt idx="71">
                  <c:v>1420</c:v>
                </c:pt>
                <c:pt idx="72">
                  <c:v>1420</c:v>
                </c:pt>
                <c:pt idx="73">
                  <c:v>1420</c:v>
                </c:pt>
                <c:pt idx="74">
                  <c:v>1420</c:v>
                </c:pt>
                <c:pt idx="75">
                  <c:v>1420</c:v>
                </c:pt>
                <c:pt idx="76">
                  <c:v>1420</c:v>
                </c:pt>
                <c:pt idx="77">
                  <c:v>1420</c:v>
                </c:pt>
                <c:pt idx="78">
                  <c:v>1420</c:v>
                </c:pt>
                <c:pt idx="79">
                  <c:v>1420</c:v>
                </c:pt>
                <c:pt idx="80">
                  <c:v>1350</c:v>
                </c:pt>
                <c:pt idx="81">
                  <c:v>1350</c:v>
                </c:pt>
                <c:pt idx="82">
                  <c:v>1350</c:v>
                </c:pt>
                <c:pt idx="83">
                  <c:v>1350</c:v>
                </c:pt>
                <c:pt idx="84">
                  <c:v>1350</c:v>
                </c:pt>
                <c:pt idx="85">
                  <c:v>1350</c:v>
                </c:pt>
                <c:pt idx="86">
                  <c:v>1350</c:v>
                </c:pt>
                <c:pt idx="87">
                  <c:v>1350</c:v>
                </c:pt>
                <c:pt idx="88">
                  <c:v>1350</c:v>
                </c:pt>
                <c:pt idx="89">
                  <c:v>1350</c:v>
                </c:pt>
                <c:pt idx="90">
                  <c:v>1350</c:v>
                </c:pt>
                <c:pt idx="91">
                  <c:v>1350</c:v>
                </c:pt>
                <c:pt idx="92">
                  <c:v>1350</c:v>
                </c:pt>
                <c:pt idx="93">
                  <c:v>1350</c:v>
                </c:pt>
                <c:pt idx="94">
                  <c:v>1350</c:v>
                </c:pt>
                <c:pt idx="95">
                  <c:v>1350</c:v>
                </c:pt>
                <c:pt idx="96">
                  <c:v>1350</c:v>
                </c:pt>
                <c:pt idx="97">
                  <c:v>1350</c:v>
                </c:pt>
                <c:pt idx="98">
                  <c:v>1350</c:v>
                </c:pt>
                <c:pt idx="99">
                  <c:v>1350</c:v>
                </c:pt>
                <c:pt idx="100">
                  <c:v>1350</c:v>
                </c:pt>
                <c:pt idx="101">
                  <c:v>1350</c:v>
                </c:pt>
                <c:pt idx="102">
                  <c:v>1350</c:v>
                </c:pt>
                <c:pt idx="103">
                  <c:v>1350</c:v>
                </c:pt>
                <c:pt idx="104">
                  <c:v>1350</c:v>
                </c:pt>
                <c:pt idx="105">
                  <c:v>1350</c:v>
                </c:pt>
                <c:pt idx="106">
                  <c:v>1274</c:v>
                </c:pt>
                <c:pt idx="107">
                  <c:v>1274</c:v>
                </c:pt>
                <c:pt idx="108">
                  <c:v>1274</c:v>
                </c:pt>
                <c:pt idx="109">
                  <c:v>1274</c:v>
                </c:pt>
                <c:pt idx="110">
                  <c:v>1274</c:v>
                </c:pt>
                <c:pt idx="111">
                  <c:v>1274</c:v>
                </c:pt>
                <c:pt idx="112">
                  <c:v>1274</c:v>
                </c:pt>
                <c:pt idx="113">
                  <c:v>1274</c:v>
                </c:pt>
                <c:pt idx="114">
                  <c:v>1274</c:v>
                </c:pt>
                <c:pt idx="115">
                  <c:v>1274</c:v>
                </c:pt>
                <c:pt idx="116">
                  <c:v>1274</c:v>
                </c:pt>
                <c:pt idx="117">
                  <c:v>1274</c:v>
                </c:pt>
                <c:pt idx="118">
                  <c:v>1274</c:v>
                </c:pt>
                <c:pt idx="119">
                  <c:v>1274</c:v>
                </c:pt>
                <c:pt idx="120">
                  <c:v>1274</c:v>
                </c:pt>
                <c:pt idx="121">
                  <c:v>1274</c:v>
                </c:pt>
                <c:pt idx="122">
                  <c:v>1274</c:v>
                </c:pt>
                <c:pt idx="123">
                  <c:v>1274</c:v>
                </c:pt>
                <c:pt idx="124">
                  <c:v>1274</c:v>
                </c:pt>
                <c:pt idx="125">
                  <c:v>1274</c:v>
                </c:pt>
                <c:pt idx="126">
                  <c:v>1274</c:v>
                </c:pt>
                <c:pt idx="127">
                  <c:v>1274</c:v>
                </c:pt>
                <c:pt idx="128">
                  <c:v>1274</c:v>
                </c:pt>
                <c:pt idx="129">
                  <c:v>1274</c:v>
                </c:pt>
                <c:pt idx="130">
                  <c:v>1274</c:v>
                </c:pt>
                <c:pt idx="131">
                  <c:v>1196</c:v>
                </c:pt>
                <c:pt idx="132">
                  <c:v>1196</c:v>
                </c:pt>
                <c:pt idx="133">
                  <c:v>1196</c:v>
                </c:pt>
                <c:pt idx="134">
                  <c:v>1196</c:v>
                </c:pt>
                <c:pt idx="135">
                  <c:v>1196</c:v>
                </c:pt>
                <c:pt idx="136">
                  <c:v>1196</c:v>
                </c:pt>
                <c:pt idx="137">
                  <c:v>1196</c:v>
                </c:pt>
                <c:pt idx="138">
                  <c:v>1196</c:v>
                </c:pt>
                <c:pt idx="139">
                  <c:v>1196</c:v>
                </c:pt>
                <c:pt idx="140">
                  <c:v>1196</c:v>
                </c:pt>
                <c:pt idx="141">
                  <c:v>1196</c:v>
                </c:pt>
                <c:pt idx="142">
                  <c:v>1196</c:v>
                </c:pt>
                <c:pt idx="143">
                  <c:v>1196</c:v>
                </c:pt>
                <c:pt idx="144">
                  <c:v>1196</c:v>
                </c:pt>
                <c:pt idx="145">
                  <c:v>1196</c:v>
                </c:pt>
                <c:pt idx="146">
                  <c:v>1196</c:v>
                </c:pt>
                <c:pt idx="147">
                  <c:v>1196</c:v>
                </c:pt>
                <c:pt idx="148">
                  <c:v>1196</c:v>
                </c:pt>
                <c:pt idx="149">
                  <c:v>1196</c:v>
                </c:pt>
                <c:pt idx="150">
                  <c:v>1196</c:v>
                </c:pt>
                <c:pt idx="151">
                  <c:v>1196</c:v>
                </c:pt>
                <c:pt idx="152">
                  <c:v>1196</c:v>
                </c:pt>
                <c:pt idx="153">
                  <c:v>1196</c:v>
                </c:pt>
                <c:pt idx="154">
                  <c:v>1196</c:v>
                </c:pt>
                <c:pt idx="155">
                  <c:v>1196</c:v>
                </c:pt>
                <c:pt idx="156">
                  <c:v>1196</c:v>
                </c:pt>
                <c:pt idx="157">
                  <c:v>1117</c:v>
                </c:pt>
                <c:pt idx="158">
                  <c:v>1117</c:v>
                </c:pt>
                <c:pt idx="159">
                  <c:v>1117</c:v>
                </c:pt>
                <c:pt idx="160">
                  <c:v>1117</c:v>
                </c:pt>
                <c:pt idx="161">
                  <c:v>1117</c:v>
                </c:pt>
                <c:pt idx="162">
                  <c:v>1117</c:v>
                </c:pt>
                <c:pt idx="163">
                  <c:v>1117</c:v>
                </c:pt>
                <c:pt idx="164">
                  <c:v>1117</c:v>
                </c:pt>
                <c:pt idx="165">
                  <c:v>1117</c:v>
                </c:pt>
                <c:pt idx="166">
                  <c:v>1117</c:v>
                </c:pt>
                <c:pt idx="167">
                  <c:v>1117</c:v>
                </c:pt>
                <c:pt idx="168">
                  <c:v>1117</c:v>
                </c:pt>
                <c:pt idx="169">
                  <c:v>1117</c:v>
                </c:pt>
                <c:pt idx="170">
                  <c:v>1117</c:v>
                </c:pt>
                <c:pt idx="171">
                  <c:v>1117</c:v>
                </c:pt>
                <c:pt idx="172">
                  <c:v>1117</c:v>
                </c:pt>
                <c:pt idx="173">
                  <c:v>1117</c:v>
                </c:pt>
                <c:pt idx="174">
                  <c:v>1117</c:v>
                </c:pt>
                <c:pt idx="175">
                  <c:v>1117</c:v>
                </c:pt>
                <c:pt idx="176">
                  <c:v>1117</c:v>
                </c:pt>
                <c:pt idx="177">
                  <c:v>1117</c:v>
                </c:pt>
                <c:pt idx="178">
                  <c:v>1117</c:v>
                </c:pt>
                <c:pt idx="179">
                  <c:v>1117</c:v>
                </c:pt>
                <c:pt idx="180">
                  <c:v>1117</c:v>
                </c:pt>
                <c:pt idx="181">
                  <c:v>1117</c:v>
                </c:pt>
                <c:pt idx="182">
                  <c:v>1036</c:v>
                </c:pt>
                <c:pt idx="183">
                  <c:v>1036</c:v>
                </c:pt>
                <c:pt idx="184">
                  <c:v>1036</c:v>
                </c:pt>
                <c:pt idx="185">
                  <c:v>1036</c:v>
                </c:pt>
                <c:pt idx="186">
                  <c:v>1036</c:v>
                </c:pt>
                <c:pt idx="187">
                  <c:v>1036</c:v>
                </c:pt>
                <c:pt idx="188">
                  <c:v>1036</c:v>
                </c:pt>
                <c:pt idx="189">
                  <c:v>1036</c:v>
                </c:pt>
                <c:pt idx="190">
                  <c:v>1036</c:v>
                </c:pt>
                <c:pt idx="191">
                  <c:v>1036</c:v>
                </c:pt>
                <c:pt idx="192">
                  <c:v>1036</c:v>
                </c:pt>
                <c:pt idx="193">
                  <c:v>1036</c:v>
                </c:pt>
                <c:pt idx="194">
                  <c:v>1036</c:v>
                </c:pt>
                <c:pt idx="195">
                  <c:v>1036</c:v>
                </c:pt>
                <c:pt idx="196">
                  <c:v>1036</c:v>
                </c:pt>
                <c:pt idx="197">
                  <c:v>1036</c:v>
                </c:pt>
                <c:pt idx="198">
                  <c:v>1036</c:v>
                </c:pt>
                <c:pt idx="199">
                  <c:v>1036</c:v>
                </c:pt>
                <c:pt idx="200">
                  <c:v>1036</c:v>
                </c:pt>
                <c:pt idx="201">
                  <c:v>1036</c:v>
                </c:pt>
                <c:pt idx="202">
                  <c:v>1036</c:v>
                </c:pt>
                <c:pt idx="203">
                  <c:v>1036</c:v>
                </c:pt>
                <c:pt idx="204">
                  <c:v>1036</c:v>
                </c:pt>
                <c:pt idx="205">
                  <c:v>1036</c:v>
                </c:pt>
                <c:pt idx="206">
                  <c:v>1036</c:v>
                </c:pt>
                <c:pt idx="207">
                  <c:v>1036</c:v>
                </c:pt>
                <c:pt idx="208">
                  <c:v>956</c:v>
                </c:pt>
                <c:pt idx="209">
                  <c:v>956</c:v>
                </c:pt>
                <c:pt idx="210">
                  <c:v>956</c:v>
                </c:pt>
                <c:pt idx="211">
                  <c:v>956</c:v>
                </c:pt>
                <c:pt idx="212">
                  <c:v>956</c:v>
                </c:pt>
                <c:pt idx="213">
                  <c:v>956</c:v>
                </c:pt>
                <c:pt idx="214">
                  <c:v>956</c:v>
                </c:pt>
                <c:pt idx="215">
                  <c:v>956</c:v>
                </c:pt>
                <c:pt idx="216">
                  <c:v>956</c:v>
                </c:pt>
                <c:pt idx="217">
                  <c:v>956</c:v>
                </c:pt>
                <c:pt idx="218">
                  <c:v>956</c:v>
                </c:pt>
                <c:pt idx="219">
                  <c:v>956</c:v>
                </c:pt>
                <c:pt idx="220">
                  <c:v>956</c:v>
                </c:pt>
                <c:pt idx="221">
                  <c:v>956</c:v>
                </c:pt>
                <c:pt idx="222">
                  <c:v>956</c:v>
                </c:pt>
                <c:pt idx="223">
                  <c:v>956</c:v>
                </c:pt>
                <c:pt idx="224">
                  <c:v>956</c:v>
                </c:pt>
                <c:pt idx="225">
                  <c:v>956</c:v>
                </c:pt>
                <c:pt idx="226">
                  <c:v>956</c:v>
                </c:pt>
                <c:pt idx="227">
                  <c:v>956</c:v>
                </c:pt>
                <c:pt idx="228">
                  <c:v>956</c:v>
                </c:pt>
                <c:pt idx="229">
                  <c:v>956</c:v>
                </c:pt>
                <c:pt idx="230">
                  <c:v>956</c:v>
                </c:pt>
                <c:pt idx="231">
                  <c:v>956</c:v>
                </c:pt>
                <c:pt idx="232">
                  <c:v>956</c:v>
                </c:pt>
                <c:pt idx="233">
                  <c:v>956</c:v>
                </c:pt>
                <c:pt idx="234">
                  <c:v>956</c:v>
                </c:pt>
                <c:pt idx="235">
                  <c:v>875</c:v>
                </c:pt>
                <c:pt idx="236">
                  <c:v>875</c:v>
                </c:pt>
                <c:pt idx="237">
                  <c:v>875</c:v>
                </c:pt>
                <c:pt idx="238">
                  <c:v>875</c:v>
                </c:pt>
                <c:pt idx="239">
                  <c:v>875</c:v>
                </c:pt>
                <c:pt idx="240">
                  <c:v>875</c:v>
                </c:pt>
                <c:pt idx="241">
                  <c:v>875</c:v>
                </c:pt>
                <c:pt idx="242">
                  <c:v>875</c:v>
                </c:pt>
                <c:pt idx="243">
                  <c:v>875</c:v>
                </c:pt>
                <c:pt idx="244">
                  <c:v>875</c:v>
                </c:pt>
                <c:pt idx="245">
                  <c:v>875</c:v>
                </c:pt>
                <c:pt idx="246">
                  <c:v>875</c:v>
                </c:pt>
                <c:pt idx="247">
                  <c:v>875</c:v>
                </c:pt>
                <c:pt idx="248">
                  <c:v>875</c:v>
                </c:pt>
                <c:pt idx="249">
                  <c:v>875</c:v>
                </c:pt>
                <c:pt idx="250">
                  <c:v>875</c:v>
                </c:pt>
                <c:pt idx="251">
                  <c:v>875</c:v>
                </c:pt>
                <c:pt idx="252">
                  <c:v>875</c:v>
                </c:pt>
                <c:pt idx="253">
                  <c:v>875</c:v>
                </c:pt>
                <c:pt idx="254">
                  <c:v>875</c:v>
                </c:pt>
                <c:pt idx="255">
                  <c:v>875</c:v>
                </c:pt>
                <c:pt idx="256">
                  <c:v>875</c:v>
                </c:pt>
                <c:pt idx="257">
                  <c:v>875</c:v>
                </c:pt>
                <c:pt idx="258">
                  <c:v>875</c:v>
                </c:pt>
                <c:pt idx="259">
                  <c:v>875</c:v>
                </c:pt>
                <c:pt idx="260">
                  <c:v>875</c:v>
                </c:pt>
                <c:pt idx="261">
                  <c:v>794</c:v>
                </c:pt>
                <c:pt idx="262">
                  <c:v>794</c:v>
                </c:pt>
                <c:pt idx="263">
                  <c:v>794</c:v>
                </c:pt>
                <c:pt idx="264">
                  <c:v>794</c:v>
                </c:pt>
                <c:pt idx="265">
                  <c:v>794</c:v>
                </c:pt>
                <c:pt idx="266">
                  <c:v>794</c:v>
                </c:pt>
                <c:pt idx="267">
                  <c:v>794</c:v>
                </c:pt>
                <c:pt idx="268">
                  <c:v>794</c:v>
                </c:pt>
                <c:pt idx="269">
                  <c:v>794</c:v>
                </c:pt>
                <c:pt idx="270">
                  <c:v>794</c:v>
                </c:pt>
                <c:pt idx="271">
                  <c:v>794</c:v>
                </c:pt>
                <c:pt idx="272">
                  <c:v>794</c:v>
                </c:pt>
                <c:pt idx="273">
                  <c:v>794</c:v>
                </c:pt>
                <c:pt idx="274">
                  <c:v>794</c:v>
                </c:pt>
                <c:pt idx="275">
                  <c:v>794</c:v>
                </c:pt>
                <c:pt idx="276">
                  <c:v>794</c:v>
                </c:pt>
                <c:pt idx="277">
                  <c:v>794</c:v>
                </c:pt>
                <c:pt idx="278">
                  <c:v>794</c:v>
                </c:pt>
                <c:pt idx="279">
                  <c:v>794</c:v>
                </c:pt>
                <c:pt idx="280">
                  <c:v>794</c:v>
                </c:pt>
                <c:pt idx="281">
                  <c:v>794</c:v>
                </c:pt>
                <c:pt idx="282">
                  <c:v>794</c:v>
                </c:pt>
                <c:pt idx="283">
                  <c:v>794</c:v>
                </c:pt>
                <c:pt idx="284">
                  <c:v>794</c:v>
                </c:pt>
                <c:pt idx="285">
                  <c:v>794</c:v>
                </c:pt>
                <c:pt idx="286">
                  <c:v>794</c:v>
                </c:pt>
                <c:pt idx="287">
                  <c:v>794</c:v>
                </c:pt>
                <c:pt idx="288">
                  <c:v>713</c:v>
                </c:pt>
                <c:pt idx="289">
                  <c:v>713</c:v>
                </c:pt>
                <c:pt idx="290">
                  <c:v>713</c:v>
                </c:pt>
                <c:pt idx="291">
                  <c:v>713</c:v>
                </c:pt>
                <c:pt idx="292">
                  <c:v>713</c:v>
                </c:pt>
                <c:pt idx="293">
                  <c:v>713</c:v>
                </c:pt>
                <c:pt idx="294">
                  <c:v>713</c:v>
                </c:pt>
                <c:pt idx="295">
                  <c:v>713</c:v>
                </c:pt>
                <c:pt idx="296">
                  <c:v>713</c:v>
                </c:pt>
                <c:pt idx="297">
                  <c:v>713</c:v>
                </c:pt>
                <c:pt idx="298">
                  <c:v>713</c:v>
                </c:pt>
                <c:pt idx="299">
                  <c:v>713</c:v>
                </c:pt>
                <c:pt idx="300">
                  <c:v>713</c:v>
                </c:pt>
                <c:pt idx="301">
                  <c:v>713</c:v>
                </c:pt>
                <c:pt idx="302">
                  <c:v>713</c:v>
                </c:pt>
                <c:pt idx="303">
                  <c:v>713</c:v>
                </c:pt>
                <c:pt idx="304">
                  <c:v>713</c:v>
                </c:pt>
                <c:pt idx="305">
                  <c:v>713</c:v>
                </c:pt>
                <c:pt idx="306">
                  <c:v>713</c:v>
                </c:pt>
                <c:pt idx="307">
                  <c:v>713</c:v>
                </c:pt>
                <c:pt idx="308">
                  <c:v>713</c:v>
                </c:pt>
                <c:pt idx="309">
                  <c:v>713</c:v>
                </c:pt>
                <c:pt idx="310">
                  <c:v>713</c:v>
                </c:pt>
                <c:pt idx="311">
                  <c:v>713</c:v>
                </c:pt>
                <c:pt idx="312">
                  <c:v>713</c:v>
                </c:pt>
                <c:pt idx="313">
                  <c:v>713</c:v>
                </c:pt>
                <c:pt idx="314">
                  <c:v>713</c:v>
                </c:pt>
                <c:pt idx="315">
                  <c:v>635</c:v>
                </c:pt>
                <c:pt idx="316">
                  <c:v>635</c:v>
                </c:pt>
                <c:pt idx="317">
                  <c:v>635</c:v>
                </c:pt>
                <c:pt idx="318">
                  <c:v>635</c:v>
                </c:pt>
                <c:pt idx="319">
                  <c:v>635</c:v>
                </c:pt>
                <c:pt idx="320">
                  <c:v>635</c:v>
                </c:pt>
                <c:pt idx="321">
                  <c:v>635</c:v>
                </c:pt>
                <c:pt idx="322">
                  <c:v>635</c:v>
                </c:pt>
                <c:pt idx="323">
                  <c:v>635</c:v>
                </c:pt>
                <c:pt idx="324">
                  <c:v>635</c:v>
                </c:pt>
                <c:pt idx="325">
                  <c:v>635</c:v>
                </c:pt>
                <c:pt idx="326">
                  <c:v>635</c:v>
                </c:pt>
                <c:pt idx="327">
                  <c:v>635</c:v>
                </c:pt>
                <c:pt idx="328">
                  <c:v>635</c:v>
                </c:pt>
                <c:pt idx="329">
                  <c:v>635</c:v>
                </c:pt>
                <c:pt idx="330">
                  <c:v>635</c:v>
                </c:pt>
                <c:pt idx="331">
                  <c:v>635</c:v>
                </c:pt>
                <c:pt idx="332">
                  <c:v>635</c:v>
                </c:pt>
                <c:pt idx="333">
                  <c:v>635</c:v>
                </c:pt>
                <c:pt idx="334">
                  <c:v>635</c:v>
                </c:pt>
                <c:pt idx="335">
                  <c:v>635</c:v>
                </c:pt>
                <c:pt idx="336">
                  <c:v>635</c:v>
                </c:pt>
                <c:pt idx="337">
                  <c:v>635</c:v>
                </c:pt>
                <c:pt idx="338">
                  <c:v>635</c:v>
                </c:pt>
                <c:pt idx="339">
                  <c:v>635</c:v>
                </c:pt>
                <c:pt idx="340">
                  <c:v>635</c:v>
                </c:pt>
                <c:pt idx="341">
                  <c:v>635</c:v>
                </c:pt>
                <c:pt idx="342">
                  <c:v>561</c:v>
                </c:pt>
                <c:pt idx="343">
                  <c:v>561</c:v>
                </c:pt>
                <c:pt idx="344">
                  <c:v>561</c:v>
                </c:pt>
                <c:pt idx="345">
                  <c:v>561</c:v>
                </c:pt>
                <c:pt idx="346">
                  <c:v>561</c:v>
                </c:pt>
                <c:pt idx="347">
                  <c:v>561</c:v>
                </c:pt>
                <c:pt idx="348">
                  <c:v>561</c:v>
                </c:pt>
                <c:pt idx="349">
                  <c:v>561</c:v>
                </c:pt>
                <c:pt idx="350">
                  <c:v>561</c:v>
                </c:pt>
                <c:pt idx="351">
                  <c:v>561</c:v>
                </c:pt>
                <c:pt idx="352">
                  <c:v>561</c:v>
                </c:pt>
                <c:pt idx="353">
                  <c:v>561</c:v>
                </c:pt>
                <c:pt idx="354">
                  <c:v>561</c:v>
                </c:pt>
                <c:pt idx="355">
                  <c:v>561</c:v>
                </c:pt>
                <c:pt idx="356">
                  <c:v>561</c:v>
                </c:pt>
                <c:pt idx="357">
                  <c:v>561</c:v>
                </c:pt>
                <c:pt idx="358">
                  <c:v>561</c:v>
                </c:pt>
                <c:pt idx="359">
                  <c:v>561</c:v>
                </c:pt>
                <c:pt idx="360">
                  <c:v>561</c:v>
                </c:pt>
                <c:pt idx="361">
                  <c:v>561</c:v>
                </c:pt>
                <c:pt idx="362">
                  <c:v>561</c:v>
                </c:pt>
                <c:pt idx="363">
                  <c:v>561</c:v>
                </c:pt>
                <c:pt idx="364">
                  <c:v>561</c:v>
                </c:pt>
                <c:pt idx="365">
                  <c:v>561</c:v>
                </c:pt>
                <c:pt idx="366">
                  <c:v>561</c:v>
                </c:pt>
                <c:pt idx="367">
                  <c:v>561</c:v>
                </c:pt>
                <c:pt idx="368">
                  <c:v>494</c:v>
                </c:pt>
                <c:pt idx="369">
                  <c:v>494</c:v>
                </c:pt>
                <c:pt idx="370">
                  <c:v>494</c:v>
                </c:pt>
                <c:pt idx="371">
                  <c:v>494</c:v>
                </c:pt>
                <c:pt idx="372">
                  <c:v>494</c:v>
                </c:pt>
                <c:pt idx="373">
                  <c:v>494</c:v>
                </c:pt>
                <c:pt idx="374">
                  <c:v>494</c:v>
                </c:pt>
                <c:pt idx="375">
                  <c:v>494</c:v>
                </c:pt>
                <c:pt idx="376">
                  <c:v>494</c:v>
                </c:pt>
                <c:pt idx="377">
                  <c:v>494</c:v>
                </c:pt>
                <c:pt idx="378">
                  <c:v>494</c:v>
                </c:pt>
                <c:pt idx="379">
                  <c:v>494</c:v>
                </c:pt>
                <c:pt idx="380">
                  <c:v>494</c:v>
                </c:pt>
                <c:pt idx="381">
                  <c:v>494</c:v>
                </c:pt>
                <c:pt idx="382">
                  <c:v>494</c:v>
                </c:pt>
                <c:pt idx="383">
                  <c:v>494</c:v>
                </c:pt>
                <c:pt idx="384">
                  <c:v>494</c:v>
                </c:pt>
                <c:pt idx="385">
                  <c:v>494</c:v>
                </c:pt>
                <c:pt idx="386">
                  <c:v>494</c:v>
                </c:pt>
                <c:pt idx="387">
                  <c:v>494</c:v>
                </c:pt>
                <c:pt idx="388">
                  <c:v>494</c:v>
                </c:pt>
                <c:pt idx="389">
                  <c:v>494</c:v>
                </c:pt>
                <c:pt idx="390">
                  <c:v>494</c:v>
                </c:pt>
                <c:pt idx="391">
                  <c:v>494</c:v>
                </c:pt>
                <c:pt idx="392">
                  <c:v>494</c:v>
                </c:pt>
                <c:pt idx="393">
                  <c:v>494</c:v>
                </c:pt>
                <c:pt idx="394">
                  <c:v>433</c:v>
                </c:pt>
                <c:pt idx="395">
                  <c:v>433</c:v>
                </c:pt>
                <c:pt idx="396">
                  <c:v>433</c:v>
                </c:pt>
                <c:pt idx="397">
                  <c:v>433</c:v>
                </c:pt>
                <c:pt idx="398">
                  <c:v>433</c:v>
                </c:pt>
                <c:pt idx="399">
                  <c:v>433</c:v>
                </c:pt>
                <c:pt idx="400">
                  <c:v>433</c:v>
                </c:pt>
                <c:pt idx="401">
                  <c:v>433</c:v>
                </c:pt>
                <c:pt idx="402">
                  <c:v>433</c:v>
                </c:pt>
                <c:pt idx="403">
                  <c:v>433</c:v>
                </c:pt>
                <c:pt idx="404">
                  <c:v>433</c:v>
                </c:pt>
                <c:pt idx="405">
                  <c:v>433</c:v>
                </c:pt>
                <c:pt idx="406">
                  <c:v>433</c:v>
                </c:pt>
                <c:pt idx="407">
                  <c:v>433</c:v>
                </c:pt>
                <c:pt idx="408">
                  <c:v>433</c:v>
                </c:pt>
                <c:pt idx="409">
                  <c:v>433</c:v>
                </c:pt>
                <c:pt idx="410">
                  <c:v>433</c:v>
                </c:pt>
                <c:pt idx="411">
                  <c:v>433</c:v>
                </c:pt>
                <c:pt idx="412">
                  <c:v>433</c:v>
                </c:pt>
                <c:pt idx="413">
                  <c:v>433</c:v>
                </c:pt>
                <c:pt idx="414">
                  <c:v>433</c:v>
                </c:pt>
                <c:pt idx="415">
                  <c:v>433</c:v>
                </c:pt>
                <c:pt idx="416">
                  <c:v>433</c:v>
                </c:pt>
                <c:pt idx="417">
                  <c:v>433</c:v>
                </c:pt>
                <c:pt idx="418">
                  <c:v>433</c:v>
                </c:pt>
                <c:pt idx="419">
                  <c:v>433</c:v>
                </c:pt>
                <c:pt idx="420">
                  <c:v>380</c:v>
                </c:pt>
                <c:pt idx="421">
                  <c:v>380</c:v>
                </c:pt>
                <c:pt idx="422">
                  <c:v>380</c:v>
                </c:pt>
                <c:pt idx="423">
                  <c:v>380</c:v>
                </c:pt>
                <c:pt idx="424">
                  <c:v>380</c:v>
                </c:pt>
                <c:pt idx="425">
                  <c:v>380</c:v>
                </c:pt>
                <c:pt idx="426">
                  <c:v>380</c:v>
                </c:pt>
                <c:pt idx="427">
                  <c:v>380</c:v>
                </c:pt>
                <c:pt idx="428">
                  <c:v>380</c:v>
                </c:pt>
                <c:pt idx="429">
                  <c:v>380</c:v>
                </c:pt>
                <c:pt idx="430">
                  <c:v>380</c:v>
                </c:pt>
                <c:pt idx="431">
                  <c:v>380</c:v>
                </c:pt>
                <c:pt idx="432">
                  <c:v>380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380</c:v>
                </c:pt>
                <c:pt idx="437">
                  <c:v>380</c:v>
                </c:pt>
                <c:pt idx="438">
                  <c:v>380</c:v>
                </c:pt>
                <c:pt idx="439">
                  <c:v>380</c:v>
                </c:pt>
                <c:pt idx="440">
                  <c:v>380</c:v>
                </c:pt>
                <c:pt idx="441">
                  <c:v>380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333</c:v>
                </c:pt>
                <c:pt idx="446">
                  <c:v>333</c:v>
                </c:pt>
                <c:pt idx="447">
                  <c:v>333</c:v>
                </c:pt>
                <c:pt idx="448">
                  <c:v>333</c:v>
                </c:pt>
                <c:pt idx="449">
                  <c:v>333</c:v>
                </c:pt>
                <c:pt idx="450">
                  <c:v>333</c:v>
                </c:pt>
                <c:pt idx="451">
                  <c:v>333</c:v>
                </c:pt>
                <c:pt idx="452">
                  <c:v>333</c:v>
                </c:pt>
                <c:pt idx="453">
                  <c:v>333</c:v>
                </c:pt>
                <c:pt idx="454">
                  <c:v>333</c:v>
                </c:pt>
                <c:pt idx="455">
                  <c:v>333</c:v>
                </c:pt>
                <c:pt idx="456">
                  <c:v>333</c:v>
                </c:pt>
                <c:pt idx="457">
                  <c:v>333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333</c:v>
                </c:pt>
                <c:pt idx="463">
                  <c:v>333</c:v>
                </c:pt>
                <c:pt idx="464">
                  <c:v>333</c:v>
                </c:pt>
                <c:pt idx="465">
                  <c:v>333</c:v>
                </c:pt>
                <c:pt idx="466">
                  <c:v>333</c:v>
                </c:pt>
                <c:pt idx="467">
                  <c:v>333</c:v>
                </c:pt>
                <c:pt idx="468">
                  <c:v>333</c:v>
                </c:pt>
                <c:pt idx="469">
                  <c:v>333</c:v>
                </c:pt>
                <c:pt idx="470">
                  <c:v>333</c:v>
                </c:pt>
                <c:pt idx="471">
                  <c:v>292</c:v>
                </c:pt>
                <c:pt idx="472">
                  <c:v>292</c:v>
                </c:pt>
                <c:pt idx="473">
                  <c:v>292</c:v>
                </c:pt>
                <c:pt idx="474">
                  <c:v>292</c:v>
                </c:pt>
                <c:pt idx="475">
                  <c:v>292</c:v>
                </c:pt>
                <c:pt idx="476">
                  <c:v>292</c:v>
                </c:pt>
                <c:pt idx="477">
                  <c:v>292</c:v>
                </c:pt>
                <c:pt idx="478">
                  <c:v>292</c:v>
                </c:pt>
                <c:pt idx="479">
                  <c:v>292</c:v>
                </c:pt>
                <c:pt idx="480">
                  <c:v>292</c:v>
                </c:pt>
                <c:pt idx="481">
                  <c:v>292</c:v>
                </c:pt>
                <c:pt idx="482">
                  <c:v>292</c:v>
                </c:pt>
                <c:pt idx="483">
                  <c:v>292</c:v>
                </c:pt>
                <c:pt idx="484">
                  <c:v>292</c:v>
                </c:pt>
                <c:pt idx="485">
                  <c:v>292</c:v>
                </c:pt>
                <c:pt idx="486">
                  <c:v>292</c:v>
                </c:pt>
                <c:pt idx="487">
                  <c:v>292</c:v>
                </c:pt>
                <c:pt idx="488">
                  <c:v>292</c:v>
                </c:pt>
                <c:pt idx="489">
                  <c:v>292</c:v>
                </c:pt>
                <c:pt idx="490">
                  <c:v>292</c:v>
                </c:pt>
                <c:pt idx="491">
                  <c:v>292</c:v>
                </c:pt>
                <c:pt idx="492">
                  <c:v>292</c:v>
                </c:pt>
                <c:pt idx="493">
                  <c:v>292</c:v>
                </c:pt>
                <c:pt idx="494">
                  <c:v>292</c:v>
                </c:pt>
                <c:pt idx="495">
                  <c:v>292</c:v>
                </c:pt>
                <c:pt idx="496">
                  <c:v>256</c:v>
                </c:pt>
                <c:pt idx="497">
                  <c:v>256</c:v>
                </c:pt>
                <c:pt idx="498">
                  <c:v>256</c:v>
                </c:pt>
                <c:pt idx="499">
                  <c:v>256</c:v>
                </c:pt>
                <c:pt idx="500">
                  <c:v>256</c:v>
                </c:pt>
                <c:pt idx="501">
                  <c:v>256</c:v>
                </c:pt>
                <c:pt idx="502">
                  <c:v>256</c:v>
                </c:pt>
                <c:pt idx="503">
                  <c:v>256</c:v>
                </c:pt>
                <c:pt idx="504">
                  <c:v>256</c:v>
                </c:pt>
                <c:pt idx="505">
                  <c:v>256</c:v>
                </c:pt>
                <c:pt idx="506">
                  <c:v>256</c:v>
                </c:pt>
                <c:pt idx="507">
                  <c:v>256</c:v>
                </c:pt>
                <c:pt idx="508">
                  <c:v>256</c:v>
                </c:pt>
                <c:pt idx="509">
                  <c:v>256</c:v>
                </c:pt>
                <c:pt idx="510">
                  <c:v>256</c:v>
                </c:pt>
                <c:pt idx="511">
                  <c:v>256</c:v>
                </c:pt>
                <c:pt idx="512">
                  <c:v>256</c:v>
                </c:pt>
                <c:pt idx="513">
                  <c:v>256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256</c:v>
                </c:pt>
                <c:pt idx="518">
                  <c:v>256</c:v>
                </c:pt>
                <c:pt idx="519">
                  <c:v>256</c:v>
                </c:pt>
                <c:pt idx="520">
                  <c:v>256</c:v>
                </c:pt>
                <c:pt idx="521">
                  <c:v>256</c:v>
                </c:pt>
                <c:pt idx="522">
                  <c:v>256</c:v>
                </c:pt>
                <c:pt idx="523">
                  <c:v>223</c:v>
                </c:pt>
                <c:pt idx="524">
                  <c:v>223</c:v>
                </c:pt>
                <c:pt idx="525">
                  <c:v>223</c:v>
                </c:pt>
                <c:pt idx="526">
                  <c:v>223</c:v>
                </c:pt>
                <c:pt idx="527">
                  <c:v>223</c:v>
                </c:pt>
                <c:pt idx="528">
                  <c:v>223</c:v>
                </c:pt>
                <c:pt idx="529">
                  <c:v>223</c:v>
                </c:pt>
                <c:pt idx="530">
                  <c:v>223</c:v>
                </c:pt>
                <c:pt idx="531">
                  <c:v>223</c:v>
                </c:pt>
                <c:pt idx="532">
                  <c:v>223</c:v>
                </c:pt>
                <c:pt idx="533">
                  <c:v>223</c:v>
                </c:pt>
                <c:pt idx="534">
                  <c:v>223</c:v>
                </c:pt>
                <c:pt idx="535">
                  <c:v>223</c:v>
                </c:pt>
                <c:pt idx="536">
                  <c:v>223</c:v>
                </c:pt>
                <c:pt idx="537">
                  <c:v>223</c:v>
                </c:pt>
                <c:pt idx="538">
                  <c:v>223</c:v>
                </c:pt>
                <c:pt idx="539">
                  <c:v>223</c:v>
                </c:pt>
                <c:pt idx="540">
                  <c:v>223</c:v>
                </c:pt>
                <c:pt idx="541">
                  <c:v>223</c:v>
                </c:pt>
                <c:pt idx="542">
                  <c:v>223</c:v>
                </c:pt>
                <c:pt idx="543">
                  <c:v>223</c:v>
                </c:pt>
                <c:pt idx="544">
                  <c:v>223</c:v>
                </c:pt>
                <c:pt idx="545">
                  <c:v>223</c:v>
                </c:pt>
                <c:pt idx="546">
                  <c:v>223</c:v>
                </c:pt>
                <c:pt idx="547">
                  <c:v>223</c:v>
                </c:pt>
                <c:pt idx="548">
                  <c:v>223</c:v>
                </c:pt>
                <c:pt idx="549">
                  <c:v>223</c:v>
                </c:pt>
                <c:pt idx="550">
                  <c:v>194</c:v>
                </c:pt>
                <c:pt idx="551">
                  <c:v>194</c:v>
                </c:pt>
                <c:pt idx="552">
                  <c:v>194</c:v>
                </c:pt>
                <c:pt idx="553">
                  <c:v>194</c:v>
                </c:pt>
                <c:pt idx="554">
                  <c:v>194</c:v>
                </c:pt>
                <c:pt idx="555">
                  <c:v>194</c:v>
                </c:pt>
                <c:pt idx="556">
                  <c:v>194</c:v>
                </c:pt>
                <c:pt idx="557">
                  <c:v>194</c:v>
                </c:pt>
                <c:pt idx="558">
                  <c:v>194</c:v>
                </c:pt>
                <c:pt idx="559">
                  <c:v>194</c:v>
                </c:pt>
                <c:pt idx="560">
                  <c:v>194</c:v>
                </c:pt>
                <c:pt idx="561">
                  <c:v>194</c:v>
                </c:pt>
                <c:pt idx="562">
                  <c:v>194</c:v>
                </c:pt>
                <c:pt idx="563">
                  <c:v>194</c:v>
                </c:pt>
                <c:pt idx="564">
                  <c:v>194</c:v>
                </c:pt>
                <c:pt idx="565">
                  <c:v>194</c:v>
                </c:pt>
                <c:pt idx="566">
                  <c:v>194</c:v>
                </c:pt>
                <c:pt idx="567">
                  <c:v>194</c:v>
                </c:pt>
                <c:pt idx="568">
                  <c:v>194</c:v>
                </c:pt>
                <c:pt idx="569">
                  <c:v>194</c:v>
                </c:pt>
                <c:pt idx="570">
                  <c:v>194</c:v>
                </c:pt>
                <c:pt idx="571">
                  <c:v>194</c:v>
                </c:pt>
                <c:pt idx="572">
                  <c:v>194</c:v>
                </c:pt>
                <c:pt idx="573">
                  <c:v>194</c:v>
                </c:pt>
                <c:pt idx="574">
                  <c:v>194</c:v>
                </c:pt>
                <c:pt idx="575">
                  <c:v>194</c:v>
                </c:pt>
                <c:pt idx="576">
                  <c:v>194</c:v>
                </c:pt>
                <c:pt idx="577">
                  <c:v>169</c:v>
                </c:pt>
                <c:pt idx="578">
                  <c:v>169</c:v>
                </c:pt>
                <c:pt idx="579">
                  <c:v>169</c:v>
                </c:pt>
                <c:pt idx="580">
                  <c:v>169</c:v>
                </c:pt>
                <c:pt idx="581">
                  <c:v>169</c:v>
                </c:pt>
                <c:pt idx="582">
                  <c:v>169</c:v>
                </c:pt>
                <c:pt idx="583">
                  <c:v>169</c:v>
                </c:pt>
                <c:pt idx="584">
                  <c:v>169</c:v>
                </c:pt>
                <c:pt idx="585">
                  <c:v>169</c:v>
                </c:pt>
                <c:pt idx="586">
                  <c:v>169</c:v>
                </c:pt>
                <c:pt idx="587">
                  <c:v>169</c:v>
                </c:pt>
                <c:pt idx="588">
                  <c:v>169</c:v>
                </c:pt>
                <c:pt idx="589">
                  <c:v>169</c:v>
                </c:pt>
                <c:pt idx="590">
                  <c:v>169</c:v>
                </c:pt>
                <c:pt idx="591">
                  <c:v>169</c:v>
                </c:pt>
                <c:pt idx="592">
                  <c:v>169</c:v>
                </c:pt>
                <c:pt idx="593">
                  <c:v>169</c:v>
                </c:pt>
                <c:pt idx="594">
                  <c:v>169</c:v>
                </c:pt>
                <c:pt idx="595">
                  <c:v>169</c:v>
                </c:pt>
                <c:pt idx="596">
                  <c:v>169</c:v>
                </c:pt>
                <c:pt idx="597">
                  <c:v>169</c:v>
                </c:pt>
                <c:pt idx="598">
                  <c:v>169</c:v>
                </c:pt>
                <c:pt idx="599">
                  <c:v>169</c:v>
                </c:pt>
                <c:pt idx="600">
                  <c:v>169</c:v>
                </c:pt>
                <c:pt idx="601">
                  <c:v>169</c:v>
                </c:pt>
                <c:pt idx="602">
                  <c:v>169</c:v>
                </c:pt>
                <c:pt idx="603">
                  <c:v>146</c:v>
                </c:pt>
                <c:pt idx="604">
                  <c:v>146</c:v>
                </c:pt>
                <c:pt idx="605">
                  <c:v>146</c:v>
                </c:pt>
                <c:pt idx="606">
                  <c:v>146</c:v>
                </c:pt>
                <c:pt idx="607">
                  <c:v>146</c:v>
                </c:pt>
                <c:pt idx="608">
                  <c:v>146</c:v>
                </c:pt>
                <c:pt idx="609">
                  <c:v>146</c:v>
                </c:pt>
                <c:pt idx="610">
                  <c:v>146</c:v>
                </c:pt>
                <c:pt idx="611">
                  <c:v>146</c:v>
                </c:pt>
                <c:pt idx="612">
                  <c:v>146</c:v>
                </c:pt>
                <c:pt idx="613">
                  <c:v>146</c:v>
                </c:pt>
                <c:pt idx="614">
                  <c:v>146</c:v>
                </c:pt>
                <c:pt idx="615">
                  <c:v>146</c:v>
                </c:pt>
                <c:pt idx="616">
                  <c:v>146</c:v>
                </c:pt>
                <c:pt idx="617">
                  <c:v>146</c:v>
                </c:pt>
                <c:pt idx="618">
                  <c:v>146</c:v>
                </c:pt>
                <c:pt idx="619">
                  <c:v>146</c:v>
                </c:pt>
                <c:pt idx="620">
                  <c:v>146</c:v>
                </c:pt>
                <c:pt idx="621">
                  <c:v>146</c:v>
                </c:pt>
                <c:pt idx="622">
                  <c:v>146</c:v>
                </c:pt>
                <c:pt idx="623">
                  <c:v>146</c:v>
                </c:pt>
                <c:pt idx="624">
                  <c:v>146</c:v>
                </c:pt>
                <c:pt idx="625">
                  <c:v>146</c:v>
                </c:pt>
                <c:pt idx="626">
                  <c:v>146</c:v>
                </c:pt>
                <c:pt idx="627">
                  <c:v>146</c:v>
                </c:pt>
                <c:pt idx="628">
                  <c:v>146</c:v>
                </c:pt>
                <c:pt idx="629">
                  <c:v>146</c:v>
                </c:pt>
                <c:pt idx="630">
                  <c:v>125</c:v>
                </c:pt>
                <c:pt idx="631">
                  <c:v>125</c:v>
                </c:pt>
                <c:pt idx="632">
                  <c:v>125</c:v>
                </c:pt>
                <c:pt idx="633">
                  <c:v>125</c:v>
                </c:pt>
                <c:pt idx="634">
                  <c:v>125</c:v>
                </c:pt>
                <c:pt idx="635">
                  <c:v>125</c:v>
                </c:pt>
                <c:pt idx="636">
                  <c:v>125</c:v>
                </c:pt>
                <c:pt idx="637">
                  <c:v>125</c:v>
                </c:pt>
                <c:pt idx="638">
                  <c:v>125</c:v>
                </c:pt>
                <c:pt idx="639">
                  <c:v>125</c:v>
                </c:pt>
                <c:pt idx="640">
                  <c:v>125</c:v>
                </c:pt>
                <c:pt idx="641">
                  <c:v>125</c:v>
                </c:pt>
                <c:pt idx="642">
                  <c:v>125</c:v>
                </c:pt>
                <c:pt idx="643">
                  <c:v>125</c:v>
                </c:pt>
                <c:pt idx="644">
                  <c:v>125</c:v>
                </c:pt>
                <c:pt idx="645">
                  <c:v>125</c:v>
                </c:pt>
                <c:pt idx="646">
                  <c:v>125</c:v>
                </c:pt>
                <c:pt idx="647">
                  <c:v>125</c:v>
                </c:pt>
                <c:pt idx="648">
                  <c:v>125</c:v>
                </c:pt>
                <c:pt idx="649">
                  <c:v>125</c:v>
                </c:pt>
                <c:pt idx="650">
                  <c:v>125</c:v>
                </c:pt>
                <c:pt idx="651">
                  <c:v>125</c:v>
                </c:pt>
                <c:pt idx="652">
                  <c:v>125</c:v>
                </c:pt>
                <c:pt idx="653">
                  <c:v>125</c:v>
                </c:pt>
                <c:pt idx="654">
                  <c:v>125</c:v>
                </c:pt>
                <c:pt idx="655">
                  <c:v>125</c:v>
                </c:pt>
                <c:pt idx="656">
                  <c:v>125</c:v>
                </c:pt>
                <c:pt idx="657">
                  <c:v>107</c:v>
                </c:pt>
                <c:pt idx="658">
                  <c:v>107</c:v>
                </c:pt>
                <c:pt idx="659">
                  <c:v>107</c:v>
                </c:pt>
                <c:pt idx="660">
                  <c:v>107</c:v>
                </c:pt>
                <c:pt idx="661">
                  <c:v>107</c:v>
                </c:pt>
                <c:pt idx="662">
                  <c:v>107</c:v>
                </c:pt>
                <c:pt idx="663">
                  <c:v>107</c:v>
                </c:pt>
                <c:pt idx="664">
                  <c:v>107</c:v>
                </c:pt>
                <c:pt idx="665">
                  <c:v>107</c:v>
                </c:pt>
                <c:pt idx="666">
                  <c:v>107</c:v>
                </c:pt>
                <c:pt idx="667">
                  <c:v>107</c:v>
                </c:pt>
                <c:pt idx="668">
                  <c:v>107</c:v>
                </c:pt>
                <c:pt idx="669">
                  <c:v>107</c:v>
                </c:pt>
                <c:pt idx="670">
                  <c:v>107</c:v>
                </c:pt>
                <c:pt idx="671">
                  <c:v>107</c:v>
                </c:pt>
                <c:pt idx="672">
                  <c:v>107</c:v>
                </c:pt>
                <c:pt idx="673">
                  <c:v>107</c:v>
                </c:pt>
                <c:pt idx="674">
                  <c:v>107</c:v>
                </c:pt>
                <c:pt idx="675">
                  <c:v>107</c:v>
                </c:pt>
                <c:pt idx="676">
                  <c:v>107</c:v>
                </c:pt>
                <c:pt idx="677">
                  <c:v>107</c:v>
                </c:pt>
                <c:pt idx="678">
                  <c:v>107</c:v>
                </c:pt>
                <c:pt idx="679">
                  <c:v>107</c:v>
                </c:pt>
                <c:pt idx="680">
                  <c:v>107</c:v>
                </c:pt>
                <c:pt idx="681">
                  <c:v>107</c:v>
                </c:pt>
                <c:pt idx="682">
                  <c:v>107</c:v>
                </c:pt>
                <c:pt idx="683">
                  <c:v>107</c:v>
                </c:pt>
                <c:pt idx="684">
                  <c:v>91</c:v>
                </c:pt>
                <c:pt idx="685">
                  <c:v>91</c:v>
                </c:pt>
                <c:pt idx="686">
                  <c:v>91</c:v>
                </c:pt>
                <c:pt idx="687">
                  <c:v>91</c:v>
                </c:pt>
                <c:pt idx="688">
                  <c:v>91</c:v>
                </c:pt>
                <c:pt idx="689">
                  <c:v>91</c:v>
                </c:pt>
                <c:pt idx="690">
                  <c:v>91</c:v>
                </c:pt>
                <c:pt idx="691">
                  <c:v>91</c:v>
                </c:pt>
                <c:pt idx="692">
                  <c:v>91</c:v>
                </c:pt>
                <c:pt idx="693">
                  <c:v>91</c:v>
                </c:pt>
                <c:pt idx="694">
                  <c:v>91</c:v>
                </c:pt>
                <c:pt idx="695">
                  <c:v>91</c:v>
                </c:pt>
                <c:pt idx="696">
                  <c:v>91</c:v>
                </c:pt>
                <c:pt idx="697">
                  <c:v>91</c:v>
                </c:pt>
                <c:pt idx="698">
                  <c:v>91</c:v>
                </c:pt>
                <c:pt idx="699">
                  <c:v>91</c:v>
                </c:pt>
                <c:pt idx="700">
                  <c:v>91</c:v>
                </c:pt>
                <c:pt idx="701">
                  <c:v>91</c:v>
                </c:pt>
                <c:pt idx="702">
                  <c:v>91</c:v>
                </c:pt>
                <c:pt idx="703">
                  <c:v>91</c:v>
                </c:pt>
                <c:pt idx="704">
                  <c:v>91</c:v>
                </c:pt>
                <c:pt idx="705">
                  <c:v>91</c:v>
                </c:pt>
                <c:pt idx="706">
                  <c:v>91</c:v>
                </c:pt>
                <c:pt idx="707">
                  <c:v>91</c:v>
                </c:pt>
                <c:pt idx="708">
                  <c:v>91</c:v>
                </c:pt>
                <c:pt idx="709">
                  <c:v>91</c:v>
                </c:pt>
                <c:pt idx="710">
                  <c:v>91</c:v>
                </c:pt>
                <c:pt idx="711">
                  <c:v>91</c:v>
                </c:pt>
                <c:pt idx="712">
                  <c:v>77</c:v>
                </c:pt>
                <c:pt idx="713">
                  <c:v>77</c:v>
                </c:pt>
                <c:pt idx="714">
                  <c:v>77</c:v>
                </c:pt>
                <c:pt idx="715">
                  <c:v>77</c:v>
                </c:pt>
                <c:pt idx="716">
                  <c:v>77</c:v>
                </c:pt>
                <c:pt idx="717">
                  <c:v>77</c:v>
                </c:pt>
                <c:pt idx="718">
                  <c:v>77</c:v>
                </c:pt>
                <c:pt idx="719">
                  <c:v>77</c:v>
                </c:pt>
                <c:pt idx="720">
                  <c:v>77</c:v>
                </c:pt>
                <c:pt idx="721">
                  <c:v>77</c:v>
                </c:pt>
                <c:pt idx="722">
                  <c:v>77</c:v>
                </c:pt>
                <c:pt idx="723">
                  <c:v>77</c:v>
                </c:pt>
                <c:pt idx="724">
                  <c:v>77</c:v>
                </c:pt>
                <c:pt idx="725">
                  <c:v>77</c:v>
                </c:pt>
                <c:pt idx="726">
                  <c:v>77</c:v>
                </c:pt>
                <c:pt idx="727">
                  <c:v>77</c:v>
                </c:pt>
                <c:pt idx="728">
                  <c:v>77</c:v>
                </c:pt>
                <c:pt idx="729">
                  <c:v>77</c:v>
                </c:pt>
                <c:pt idx="730">
                  <c:v>77</c:v>
                </c:pt>
                <c:pt idx="731">
                  <c:v>77</c:v>
                </c:pt>
                <c:pt idx="732">
                  <c:v>77</c:v>
                </c:pt>
                <c:pt idx="733">
                  <c:v>77</c:v>
                </c:pt>
                <c:pt idx="734">
                  <c:v>77</c:v>
                </c:pt>
                <c:pt idx="735">
                  <c:v>77</c:v>
                </c:pt>
                <c:pt idx="736">
                  <c:v>77</c:v>
                </c:pt>
                <c:pt idx="737">
                  <c:v>77</c:v>
                </c:pt>
                <c:pt idx="738">
                  <c:v>77</c:v>
                </c:pt>
                <c:pt idx="739">
                  <c:v>77</c:v>
                </c:pt>
                <c:pt idx="740">
                  <c:v>64</c:v>
                </c:pt>
                <c:pt idx="741">
                  <c:v>64</c:v>
                </c:pt>
                <c:pt idx="742">
                  <c:v>64</c:v>
                </c:pt>
                <c:pt idx="743">
                  <c:v>64</c:v>
                </c:pt>
                <c:pt idx="744">
                  <c:v>64</c:v>
                </c:pt>
                <c:pt idx="745">
                  <c:v>64</c:v>
                </c:pt>
                <c:pt idx="746">
                  <c:v>64</c:v>
                </c:pt>
                <c:pt idx="747">
                  <c:v>64</c:v>
                </c:pt>
                <c:pt idx="748">
                  <c:v>64</c:v>
                </c:pt>
                <c:pt idx="749">
                  <c:v>64</c:v>
                </c:pt>
                <c:pt idx="750">
                  <c:v>64</c:v>
                </c:pt>
                <c:pt idx="751">
                  <c:v>64</c:v>
                </c:pt>
                <c:pt idx="752">
                  <c:v>64</c:v>
                </c:pt>
                <c:pt idx="753">
                  <c:v>64</c:v>
                </c:pt>
                <c:pt idx="754">
                  <c:v>64</c:v>
                </c:pt>
                <c:pt idx="755">
                  <c:v>64</c:v>
                </c:pt>
                <c:pt idx="756">
                  <c:v>64</c:v>
                </c:pt>
                <c:pt idx="757">
                  <c:v>64</c:v>
                </c:pt>
                <c:pt idx="758">
                  <c:v>64</c:v>
                </c:pt>
                <c:pt idx="759">
                  <c:v>64</c:v>
                </c:pt>
                <c:pt idx="760">
                  <c:v>64</c:v>
                </c:pt>
                <c:pt idx="761">
                  <c:v>64</c:v>
                </c:pt>
                <c:pt idx="762">
                  <c:v>64</c:v>
                </c:pt>
                <c:pt idx="763">
                  <c:v>64</c:v>
                </c:pt>
                <c:pt idx="764">
                  <c:v>64</c:v>
                </c:pt>
                <c:pt idx="765">
                  <c:v>64</c:v>
                </c:pt>
                <c:pt idx="766">
                  <c:v>64</c:v>
                </c:pt>
                <c:pt idx="767">
                  <c:v>64</c:v>
                </c:pt>
                <c:pt idx="768">
                  <c:v>52</c:v>
                </c:pt>
                <c:pt idx="769">
                  <c:v>52</c:v>
                </c:pt>
                <c:pt idx="770">
                  <c:v>52</c:v>
                </c:pt>
                <c:pt idx="771">
                  <c:v>52</c:v>
                </c:pt>
                <c:pt idx="772">
                  <c:v>52</c:v>
                </c:pt>
                <c:pt idx="773">
                  <c:v>52</c:v>
                </c:pt>
                <c:pt idx="774">
                  <c:v>52</c:v>
                </c:pt>
                <c:pt idx="775">
                  <c:v>52</c:v>
                </c:pt>
                <c:pt idx="776">
                  <c:v>52</c:v>
                </c:pt>
                <c:pt idx="777">
                  <c:v>52</c:v>
                </c:pt>
                <c:pt idx="778">
                  <c:v>52</c:v>
                </c:pt>
                <c:pt idx="779">
                  <c:v>52</c:v>
                </c:pt>
                <c:pt idx="780">
                  <c:v>52</c:v>
                </c:pt>
                <c:pt idx="781">
                  <c:v>52</c:v>
                </c:pt>
                <c:pt idx="782">
                  <c:v>52</c:v>
                </c:pt>
                <c:pt idx="783">
                  <c:v>52</c:v>
                </c:pt>
                <c:pt idx="784">
                  <c:v>52</c:v>
                </c:pt>
                <c:pt idx="785">
                  <c:v>52</c:v>
                </c:pt>
                <c:pt idx="786">
                  <c:v>52</c:v>
                </c:pt>
                <c:pt idx="787">
                  <c:v>52</c:v>
                </c:pt>
                <c:pt idx="788">
                  <c:v>52</c:v>
                </c:pt>
                <c:pt idx="789">
                  <c:v>52</c:v>
                </c:pt>
                <c:pt idx="790">
                  <c:v>52</c:v>
                </c:pt>
                <c:pt idx="791">
                  <c:v>52</c:v>
                </c:pt>
                <c:pt idx="792">
                  <c:v>52</c:v>
                </c:pt>
                <c:pt idx="793">
                  <c:v>52</c:v>
                </c:pt>
                <c:pt idx="794">
                  <c:v>52</c:v>
                </c:pt>
                <c:pt idx="795">
                  <c:v>52</c:v>
                </c:pt>
                <c:pt idx="796">
                  <c:v>42</c:v>
                </c:pt>
                <c:pt idx="797">
                  <c:v>42</c:v>
                </c:pt>
                <c:pt idx="798">
                  <c:v>42</c:v>
                </c:pt>
                <c:pt idx="799">
                  <c:v>42</c:v>
                </c:pt>
                <c:pt idx="800">
                  <c:v>42</c:v>
                </c:pt>
                <c:pt idx="801">
                  <c:v>42</c:v>
                </c:pt>
                <c:pt idx="802">
                  <c:v>42</c:v>
                </c:pt>
                <c:pt idx="803">
                  <c:v>42</c:v>
                </c:pt>
                <c:pt idx="804">
                  <c:v>42</c:v>
                </c:pt>
                <c:pt idx="805">
                  <c:v>42</c:v>
                </c:pt>
                <c:pt idx="806">
                  <c:v>42</c:v>
                </c:pt>
                <c:pt idx="807">
                  <c:v>42</c:v>
                </c:pt>
                <c:pt idx="808">
                  <c:v>42</c:v>
                </c:pt>
                <c:pt idx="809">
                  <c:v>42</c:v>
                </c:pt>
                <c:pt idx="810">
                  <c:v>42</c:v>
                </c:pt>
                <c:pt idx="811">
                  <c:v>42</c:v>
                </c:pt>
                <c:pt idx="812">
                  <c:v>42</c:v>
                </c:pt>
                <c:pt idx="813">
                  <c:v>42</c:v>
                </c:pt>
                <c:pt idx="814">
                  <c:v>42</c:v>
                </c:pt>
                <c:pt idx="815">
                  <c:v>42</c:v>
                </c:pt>
                <c:pt idx="816">
                  <c:v>42</c:v>
                </c:pt>
                <c:pt idx="817">
                  <c:v>42</c:v>
                </c:pt>
                <c:pt idx="818">
                  <c:v>42</c:v>
                </c:pt>
                <c:pt idx="819">
                  <c:v>42</c:v>
                </c:pt>
                <c:pt idx="820">
                  <c:v>42</c:v>
                </c:pt>
                <c:pt idx="821">
                  <c:v>42</c:v>
                </c:pt>
                <c:pt idx="822">
                  <c:v>42</c:v>
                </c:pt>
                <c:pt idx="823">
                  <c:v>42</c:v>
                </c:pt>
                <c:pt idx="824">
                  <c:v>33</c:v>
                </c:pt>
                <c:pt idx="825">
                  <c:v>33</c:v>
                </c:pt>
                <c:pt idx="826">
                  <c:v>33</c:v>
                </c:pt>
                <c:pt idx="827">
                  <c:v>33</c:v>
                </c:pt>
                <c:pt idx="828">
                  <c:v>33</c:v>
                </c:pt>
                <c:pt idx="829">
                  <c:v>33</c:v>
                </c:pt>
                <c:pt idx="830">
                  <c:v>33</c:v>
                </c:pt>
                <c:pt idx="831">
                  <c:v>33</c:v>
                </c:pt>
                <c:pt idx="832">
                  <c:v>33</c:v>
                </c:pt>
                <c:pt idx="833">
                  <c:v>33</c:v>
                </c:pt>
                <c:pt idx="834">
                  <c:v>33</c:v>
                </c:pt>
                <c:pt idx="835">
                  <c:v>33</c:v>
                </c:pt>
                <c:pt idx="836">
                  <c:v>33</c:v>
                </c:pt>
                <c:pt idx="837">
                  <c:v>33</c:v>
                </c:pt>
                <c:pt idx="838">
                  <c:v>33</c:v>
                </c:pt>
                <c:pt idx="839">
                  <c:v>33</c:v>
                </c:pt>
                <c:pt idx="840">
                  <c:v>33</c:v>
                </c:pt>
                <c:pt idx="841">
                  <c:v>33</c:v>
                </c:pt>
                <c:pt idx="842">
                  <c:v>33</c:v>
                </c:pt>
                <c:pt idx="843">
                  <c:v>33</c:v>
                </c:pt>
                <c:pt idx="844">
                  <c:v>33</c:v>
                </c:pt>
                <c:pt idx="845">
                  <c:v>33</c:v>
                </c:pt>
                <c:pt idx="846">
                  <c:v>33</c:v>
                </c:pt>
                <c:pt idx="847">
                  <c:v>33</c:v>
                </c:pt>
                <c:pt idx="848">
                  <c:v>33</c:v>
                </c:pt>
                <c:pt idx="849">
                  <c:v>33</c:v>
                </c:pt>
                <c:pt idx="850">
                  <c:v>33</c:v>
                </c:pt>
                <c:pt idx="851">
                  <c:v>33</c:v>
                </c:pt>
                <c:pt idx="852">
                  <c:v>25</c:v>
                </c:pt>
                <c:pt idx="853">
                  <c:v>25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25</c:v>
                </c:pt>
                <c:pt idx="859">
                  <c:v>25</c:v>
                </c:pt>
                <c:pt idx="860">
                  <c:v>25</c:v>
                </c:pt>
                <c:pt idx="861">
                  <c:v>25</c:v>
                </c:pt>
                <c:pt idx="862">
                  <c:v>25</c:v>
                </c:pt>
                <c:pt idx="863">
                  <c:v>25</c:v>
                </c:pt>
                <c:pt idx="864">
                  <c:v>25</c:v>
                </c:pt>
                <c:pt idx="865">
                  <c:v>25</c:v>
                </c:pt>
                <c:pt idx="866">
                  <c:v>25</c:v>
                </c:pt>
                <c:pt idx="867">
                  <c:v>25</c:v>
                </c:pt>
                <c:pt idx="868">
                  <c:v>25</c:v>
                </c:pt>
                <c:pt idx="869">
                  <c:v>25</c:v>
                </c:pt>
                <c:pt idx="870">
                  <c:v>25</c:v>
                </c:pt>
                <c:pt idx="871">
                  <c:v>25</c:v>
                </c:pt>
                <c:pt idx="872">
                  <c:v>25</c:v>
                </c:pt>
                <c:pt idx="873">
                  <c:v>25</c:v>
                </c:pt>
                <c:pt idx="874">
                  <c:v>25</c:v>
                </c:pt>
                <c:pt idx="875">
                  <c:v>25</c:v>
                </c:pt>
                <c:pt idx="876">
                  <c:v>25</c:v>
                </c:pt>
                <c:pt idx="877">
                  <c:v>25</c:v>
                </c:pt>
                <c:pt idx="878">
                  <c:v>25</c:v>
                </c:pt>
                <c:pt idx="879">
                  <c:v>25</c:v>
                </c:pt>
                <c:pt idx="880">
                  <c:v>18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18</c:v>
                </c:pt>
                <c:pt idx="898">
                  <c:v>18</c:v>
                </c:pt>
                <c:pt idx="899">
                  <c:v>18</c:v>
                </c:pt>
                <c:pt idx="900">
                  <c:v>18</c:v>
                </c:pt>
                <c:pt idx="901">
                  <c:v>18</c:v>
                </c:pt>
                <c:pt idx="902">
                  <c:v>18</c:v>
                </c:pt>
                <c:pt idx="903">
                  <c:v>18</c:v>
                </c:pt>
                <c:pt idx="904">
                  <c:v>18</c:v>
                </c:pt>
                <c:pt idx="905">
                  <c:v>18</c:v>
                </c:pt>
                <c:pt idx="906">
                  <c:v>18</c:v>
                </c:pt>
                <c:pt idx="907">
                  <c:v>18</c:v>
                </c:pt>
                <c:pt idx="908">
                  <c:v>12</c:v>
                </c:pt>
                <c:pt idx="909">
                  <c:v>12</c:v>
                </c:pt>
                <c:pt idx="910">
                  <c:v>12</c:v>
                </c:pt>
                <c:pt idx="911">
                  <c:v>12</c:v>
                </c:pt>
                <c:pt idx="912">
                  <c:v>12</c:v>
                </c:pt>
                <c:pt idx="913">
                  <c:v>12</c:v>
                </c:pt>
                <c:pt idx="914">
                  <c:v>12</c:v>
                </c:pt>
                <c:pt idx="915">
                  <c:v>12</c:v>
                </c:pt>
                <c:pt idx="916">
                  <c:v>12</c:v>
                </c:pt>
                <c:pt idx="917">
                  <c:v>12</c:v>
                </c:pt>
                <c:pt idx="918">
                  <c:v>12</c:v>
                </c:pt>
                <c:pt idx="919">
                  <c:v>12</c:v>
                </c:pt>
                <c:pt idx="920">
                  <c:v>12</c:v>
                </c:pt>
                <c:pt idx="921">
                  <c:v>12</c:v>
                </c:pt>
                <c:pt idx="922">
                  <c:v>12</c:v>
                </c:pt>
                <c:pt idx="923">
                  <c:v>12</c:v>
                </c:pt>
                <c:pt idx="924">
                  <c:v>12</c:v>
                </c:pt>
                <c:pt idx="925">
                  <c:v>12</c:v>
                </c:pt>
                <c:pt idx="926">
                  <c:v>12</c:v>
                </c:pt>
                <c:pt idx="927">
                  <c:v>12</c:v>
                </c:pt>
                <c:pt idx="928">
                  <c:v>12</c:v>
                </c:pt>
                <c:pt idx="929">
                  <c:v>12</c:v>
                </c:pt>
                <c:pt idx="930">
                  <c:v>12</c:v>
                </c:pt>
                <c:pt idx="931">
                  <c:v>12</c:v>
                </c:pt>
                <c:pt idx="932">
                  <c:v>12</c:v>
                </c:pt>
                <c:pt idx="933">
                  <c:v>12</c:v>
                </c:pt>
                <c:pt idx="934">
                  <c:v>12</c:v>
                </c:pt>
                <c:pt idx="935">
                  <c:v>12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6</c:v>
                </c:pt>
                <c:pt idx="963">
                  <c:v>6</c:v>
                </c:pt>
                <c:pt idx="964">
                  <c:v>6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8A-44D0-9486-45DE59E48EB3}"/>
            </c:ext>
          </c:extLst>
        </c:ser>
        <c:ser>
          <c:idx val="2"/>
          <c:order val="2"/>
          <c:tx>
            <c:v>pwm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feedforward1!$C$1:$C$975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201</c:v>
                </c:pt>
                <c:pt idx="316">
                  <c:v>201</c:v>
                </c:pt>
                <c:pt idx="317">
                  <c:v>201</c:v>
                </c:pt>
                <c:pt idx="318">
                  <c:v>201</c:v>
                </c:pt>
                <c:pt idx="319">
                  <c:v>201</c:v>
                </c:pt>
                <c:pt idx="320">
                  <c:v>201</c:v>
                </c:pt>
                <c:pt idx="321">
                  <c:v>201</c:v>
                </c:pt>
                <c:pt idx="322">
                  <c:v>201</c:v>
                </c:pt>
                <c:pt idx="323">
                  <c:v>201</c:v>
                </c:pt>
                <c:pt idx="324">
                  <c:v>201</c:v>
                </c:pt>
                <c:pt idx="325">
                  <c:v>201</c:v>
                </c:pt>
                <c:pt idx="326">
                  <c:v>201</c:v>
                </c:pt>
                <c:pt idx="327">
                  <c:v>201</c:v>
                </c:pt>
                <c:pt idx="328">
                  <c:v>201</c:v>
                </c:pt>
                <c:pt idx="329">
                  <c:v>201</c:v>
                </c:pt>
                <c:pt idx="330">
                  <c:v>201</c:v>
                </c:pt>
                <c:pt idx="331">
                  <c:v>201</c:v>
                </c:pt>
                <c:pt idx="332">
                  <c:v>201</c:v>
                </c:pt>
                <c:pt idx="333">
                  <c:v>201</c:v>
                </c:pt>
                <c:pt idx="334">
                  <c:v>201</c:v>
                </c:pt>
                <c:pt idx="335">
                  <c:v>201</c:v>
                </c:pt>
                <c:pt idx="336">
                  <c:v>201</c:v>
                </c:pt>
                <c:pt idx="337">
                  <c:v>201</c:v>
                </c:pt>
                <c:pt idx="338">
                  <c:v>201</c:v>
                </c:pt>
                <c:pt idx="339">
                  <c:v>201</c:v>
                </c:pt>
                <c:pt idx="340">
                  <c:v>201</c:v>
                </c:pt>
                <c:pt idx="341">
                  <c:v>201</c:v>
                </c:pt>
                <c:pt idx="342">
                  <c:v>175</c:v>
                </c:pt>
                <c:pt idx="343">
                  <c:v>175</c:v>
                </c:pt>
                <c:pt idx="344">
                  <c:v>175</c:v>
                </c:pt>
                <c:pt idx="345">
                  <c:v>175</c:v>
                </c:pt>
                <c:pt idx="346">
                  <c:v>175</c:v>
                </c:pt>
                <c:pt idx="347">
                  <c:v>175</c:v>
                </c:pt>
                <c:pt idx="348">
                  <c:v>175</c:v>
                </c:pt>
                <c:pt idx="349">
                  <c:v>175</c:v>
                </c:pt>
                <c:pt idx="350">
                  <c:v>175</c:v>
                </c:pt>
                <c:pt idx="351">
                  <c:v>175</c:v>
                </c:pt>
                <c:pt idx="352">
                  <c:v>175</c:v>
                </c:pt>
                <c:pt idx="353">
                  <c:v>175</c:v>
                </c:pt>
                <c:pt idx="354">
                  <c:v>175</c:v>
                </c:pt>
                <c:pt idx="355">
                  <c:v>175</c:v>
                </c:pt>
                <c:pt idx="356">
                  <c:v>175</c:v>
                </c:pt>
                <c:pt idx="357">
                  <c:v>175</c:v>
                </c:pt>
                <c:pt idx="358">
                  <c:v>175</c:v>
                </c:pt>
                <c:pt idx="359">
                  <c:v>175</c:v>
                </c:pt>
                <c:pt idx="360">
                  <c:v>175</c:v>
                </c:pt>
                <c:pt idx="361">
                  <c:v>175</c:v>
                </c:pt>
                <c:pt idx="362">
                  <c:v>175</c:v>
                </c:pt>
                <c:pt idx="363">
                  <c:v>175</c:v>
                </c:pt>
                <c:pt idx="364">
                  <c:v>175</c:v>
                </c:pt>
                <c:pt idx="365">
                  <c:v>175</c:v>
                </c:pt>
                <c:pt idx="366">
                  <c:v>175</c:v>
                </c:pt>
                <c:pt idx="367">
                  <c:v>175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155</c:v>
                </c:pt>
                <c:pt idx="376">
                  <c:v>155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155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155</c:v>
                </c:pt>
                <c:pt idx="389">
                  <c:v>155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137</c:v>
                </c:pt>
                <c:pt idx="395">
                  <c:v>137</c:v>
                </c:pt>
                <c:pt idx="396">
                  <c:v>137</c:v>
                </c:pt>
                <c:pt idx="397">
                  <c:v>137</c:v>
                </c:pt>
                <c:pt idx="398">
                  <c:v>137</c:v>
                </c:pt>
                <c:pt idx="399">
                  <c:v>137</c:v>
                </c:pt>
                <c:pt idx="400">
                  <c:v>137</c:v>
                </c:pt>
                <c:pt idx="401">
                  <c:v>137</c:v>
                </c:pt>
                <c:pt idx="402">
                  <c:v>137</c:v>
                </c:pt>
                <c:pt idx="403">
                  <c:v>137</c:v>
                </c:pt>
                <c:pt idx="404">
                  <c:v>137</c:v>
                </c:pt>
                <c:pt idx="405">
                  <c:v>137</c:v>
                </c:pt>
                <c:pt idx="406">
                  <c:v>137</c:v>
                </c:pt>
                <c:pt idx="407">
                  <c:v>137</c:v>
                </c:pt>
                <c:pt idx="408">
                  <c:v>137</c:v>
                </c:pt>
                <c:pt idx="409">
                  <c:v>137</c:v>
                </c:pt>
                <c:pt idx="410">
                  <c:v>137</c:v>
                </c:pt>
                <c:pt idx="411">
                  <c:v>137</c:v>
                </c:pt>
                <c:pt idx="412">
                  <c:v>137</c:v>
                </c:pt>
                <c:pt idx="413">
                  <c:v>137</c:v>
                </c:pt>
                <c:pt idx="414">
                  <c:v>137</c:v>
                </c:pt>
                <c:pt idx="415">
                  <c:v>137</c:v>
                </c:pt>
                <c:pt idx="416">
                  <c:v>137</c:v>
                </c:pt>
                <c:pt idx="417">
                  <c:v>137</c:v>
                </c:pt>
                <c:pt idx="418">
                  <c:v>137</c:v>
                </c:pt>
                <c:pt idx="419">
                  <c:v>124</c:v>
                </c:pt>
                <c:pt idx="420">
                  <c:v>124</c:v>
                </c:pt>
                <c:pt idx="421">
                  <c:v>124</c:v>
                </c:pt>
                <c:pt idx="422">
                  <c:v>124</c:v>
                </c:pt>
                <c:pt idx="423">
                  <c:v>124</c:v>
                </c:pt>
                <c:pt idx="424">
                  <c:v>124</c:v>
                </c:pt>
                <c:pt idx="425">
                  <c:v>124</c:v>
                </c:pt>
                <c:pt idx="426">
                  <c:v>124</c:v>
                </c:pt>
                <c:pt idx="427">
                  <c:v>124</c:v>
                </c:pt>
                <c:pt idx="428">
                  <c:v>124</c:v>
                </c:pt>
                <c:pt idx="429">
                  <c:v>124</c:v>
                </c:pt>
                <c:pt idx="430">
                  <c:v>124</c:v>
                </c:pt>
                <c:pt idx="431">
                  <c:v>124</c:v>
                </c:pt>
                <c:pt idx="432">
                  <c:v>124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124</c:v>
                </c:pt>
                <c:pt idx="437">
                  <c:v>124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91</c:v>
                </c:pt>
                <c:pt idx="497">
                  <c:v>91</c:v>
                </c:pt>
                <c:pt idx="498">
                  <c:v>91</c:v>
                </c:pt>
                <c:pt idx="499">
                  <c:v>91</c:v>
                </c:pt>
                <c:pt idx="500">
                  <c:v>91</c:v>
                </c:pt>
                <c:pt idx="501">
                  <c:v>91</c:v>
                </c:pt>
                <c:pt idx="502">
                  <c:v>91</c:v>
                </c:pt>
                <c:pt idx="503">
                  <c:v>91</c:v>
                </c:pt>
                <c:pt idx="504">
                  <c:v>91</c:v>
                </c:pt>
                <c:pt idx="505">
                  <c:v>91</c:v>
                </c:pt>
                <c:pt idx="506">
                  <c:v>91</c:v>
                </c:pt>
                <c:pt idx="507">
                  <c:v>91</c:v>
                </c:pt>
                <c:pt idx="508">
                  <c:v>91</c:v>
                </c:pt>
                <c:pt idx="509">
                  <c:v>91</c:v>
                </c:pt>
                <c:pt idx="510">
                  <c:v>91</c:v>
                </c:pt>
                <c:pt idx="511">
                  <c:v>91</c:v>
                </c:pt>
                <c:pt idx="512">
                  <c:v>91</c:v>
                </c:pt>
                <c:pt idx="513">
                  <c:v>91</c:v>
                </c:pt>
                <c:pt idx="514">
                  <c:v>91</c:v>
                </c:pt>
                <c:pt idx="515">
                  <c:v>91</c:v>
                </c:pt>
                <c:pt idx="516">
                  <c:v>91</c:v>
                </c:pt>
                <c:pt idx="517">
                  <c:v>91</c:v>
                </c:pt>
                <c:pt idx="518">
                  <c:v>91</c:v>
                </c:pt>
                <c:pt idx="519">
                  <c:v>91</c:v>
                </c:pt>
                <c:pt idx="520">
                  <c:v>91</c:v>
                </c:pt>
                <c:pt idx="521">
                  <c:v>91</c:v>
                </c:pt>
                <c:pt idx="522">
                  <c:v>91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81</c:v>
                </c:pt>
                <c:pt idx="527">
                  <c:v>81</c:v>
                </c:pt>
                <c:pt idx="528">
                  <c:v>81</c:v>
                </c:pt>
                <c:pt idx="529">
                  <c:v>81</c:v>
                </c:pt>
                <c:pt idx="530">
                  <c:v>81</c:v>
                </c:pt>
                <c:pt idx="531">
                  <c:v>81</c:v>
                </c:pt>
                <c:pt idx="532">
                  <c:v>81</c:v>
                </c:pt>
                <c:pt idx="533">
                  <c:v>81</c:v>
                </c:pt>
                <c:pt idx="534">
                  <c:v>81</c:v>
                </c:pt>
                <c:pt idx="535">
                  <c:v>81</c:v>
                </c:pt>
                <c:pt idx="536">
                  <c:v>81</c:v>
                </c:pt>
                <c:pt idx="537">
                  <c:v>81</c:v>
                </c:pt>
                <c:pt idx="538">
                  <c:v>81</c:v>
                </c:pt>
                <c:pt idx="539">
                  <c:v>81</c:v>
                </c:pt>
                <c:pt idx="540">
                  <c:v>81</c:v>
                </c:pt>
                <c:pt idx="541">
                  <c:v>81</c:v>
                </c:pt>
                <c:pt idx="542">
                  <c:v>81</c:v>
                </c:pt>
                <c:pt idx="543">
                  <c:v>81</c:v>
                </c:pt>
                <c:pt idx="544">
                  <c:v>81</c:v>
                </c:pt>
                <c:pt idx="545">
                  <c:v>81</c:v>
                </c:pt>
                <c:pt idx="546">
                  <c:v>81</c:v>
                </c:pt>
                <c:pt idx="547">
                  <c:v>81</c:v>
                </c:pt>
                <c:pt idx="548">
                  <c:v>81</c:v>
                </c:pt>
                <c:pt idx="549">
                  <c:v>81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73</c:v>
                </c:pt>
                <c:pt idx="558">
                  <c:v>73</c:v>
                </c:pt>
                <c:pt idx="559">
                  <c:v>73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73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73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67</c:v>
                </c:pt>
                <c:pt idx="577">
                  <c:v>67</c:v>
                </c:pt>
                <c:pt idx="578">
                  <c:v>67</c:v>
                </c:pt>
                <c:pt idx="579">
                  <c:v>67</c:v>
                </c:pt>
                <c:pt idx="580">
                  <c:v>67</c:v>
                </c:pt>
                <c:pt idx="581">
                  <c:v>67</c:v>
                </c:pt>
                <c:pt idx="582">
                  <c:v>67</c:v>
                </c:pt>
                <c:pt idx="583">
                  <c:v>67</c:v>
                </c:pt>
                <c:pt idx="584">
                  <c:v>67</c:v>
                </c:pt>
                <c:pt idx="585">
                  <c:v>67</c:v>
                </c:pt>
                <c:pt idx="586">
                  <c:v>67</c:v>
                </c:pt>
                <c:pt idx="587">
                  <c:v>67</c:v>
                </c:pt>
                <c:pt idx="588">
                  <c:v>67</c:v>
                </c:pt>
                <c:pt idx="589">
                  <c:v>67</c:v>
                </c:pt>
                <c:pt idx="590">
                  <c:v>67</c:v>
                </c:pt>
                <c:pt idx="591">
                  <c:v>67</c:v>
                </c:pt>
                <c:pt idx="592">
                  <c:v>67</c:v>
                </c:pt>
                <c:pt idx="593">
                  <c:v>67</c:v>
                </c:pt>
                <c:pt idx="594">
                  <c:v>67</c:v>
                </c:pt>
                <c:pt idx="595">
                  <c:v>67</c:v>
                </c:pt>
                <c:pt idx="596">
                  <c:v>67</c:v>
                </c:pt>
                <c:pt idx="597">
                  <c:v>67</c:v>
                </c:pt>
                <c:pt idx="598">
                  <c:v>67</c:v>
                </c:pt>
                <c:pt idx="599">
                  <c:v>67</c:v>
                </c:pt>
                <c:pt idx="600">
                  <c:v>67</c:v>
                </c:pt>
                <c:pt idx="601">
                  <c:v>67</c:v>
                </c:pt>
                <c:pt idx="602">
                  <c:v>67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60</c:v>
                </c:pt>
                <c:pt idx="608">
                  <c:v>60</c:v>
                </c:pt>
                <c:pt idx="609">
                  <c:v>60</c:v>
                </c:pt>
                <c:pt idx="610">
                  <c:v>60</c:v>
                </c:pt>
                <c:pt idx="611">
                  <c:v>60</c:v>
                </c:pt>
                <c:pt idx="612">
                  <c:v>60</c:v>
                </c:pt>
                <c:pt idx="613">
                  <c:v>60</c:v>
                </c:pt>
                <c:pt idx="614">
                  <c:v>60</c:v>
                </c:pt>
                <c:pt idx="615">
                  <c:v>60</c:v>
                </c:pt>
                <c:pt idx="616">
                  <c:v>60</c:v>
                </c:pt>
                <c:pt idx="617">
                  <c:v>60</c:v>
                </c:pt>
                <c:pt idx="618">
                  <c:v>60</c:v>
                </c:pt>
                <c:pt idx="619">
                  <c:v>60</c:v>
                </c:pt>
                <c:pt idx="620">
                  <c:v>60</c:v>
                </c:pt>
                <c:pt idx="621">
                  <c:v>60</c:v>
                </c:pt>
                <c:pt idx="622">
                  <c:v>60</c:v>
                </c:pt>
                <c:pt idx="623">
                  <c:v>60</c:v>
                </c:pt>
                <c:pt idx="624">
                  <c:v>60</c:v>
                </c:pt>
                <c:pt idx="625">
                  <c:v>60</c:v>
                </c:pt>
                <c:pt idx="626">
                  <c:v>60</c:v>
                </c:pt>
                <c:pt idx="627">
                  <c:v>60</c:v>
                </c:pt>
                <c:pt idx="628">
                  <c:v>60</c:v>
                </c:pt>
                <c:pt idx="629">
                  <c:v>60</c:v>
                </c:pt>
                <c:pt idx="630">
                  <c:v>54</c:v>
                </c:pt>
                <c:pt idx="631">
                  <c:v>54</c:v>
                </c:pt>
                <c:pt idx="632">
                  <c:v>54</c:v>
                </c:pt>
                <c:pt idx="633">
                  <c:v>54</c:v>
                </c:pt>
                <c:pt idx="634">
                  <c:v>54</c:v>
                </c:pt>
                <c:pt idx="635">
                  <c:v>54</c:v>
                </c:pt>
                <c:pt idx="636">
                  <c:v>54</c:v>
                </c:pt>
                <c:pt idx="637">
                  <c:v>54</c:v>
                </c:pt>
                <c:pt idx="638">
                  <c:v>54</c:v>
                </c:pt>
                <c:pt idx="639">
                  <c:v>54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54</c:v>
                </c:pt>
                <c:pt idx="651">
                  <c:v>54</c:v>
                </c:pt>
                <c:pt idx="652">
                  <c:v>54</c:v>
                </c:pt>
                <c:pt idx="653">
                  <c:v>54</c:v>
                </c:pt>
                <c:pt idx="654">
                  <c:v>54</c:v>
                </c:pt>
                <c:pt idx="655">
                  <c:v>54</c:v>
                </c:pt>
                <c:pt idx="656">
                  <c:v>54</c:v>
                </c:pt>
                <c:pt idx="657">
                  <c:v>49</c:v>
                </c:pt>
                <c:pt idx="658">
                  <c:v>49</c:v>
                </c:pt>
                <c:pt idx="659">
                  <c:v>49</c:v>
                </c:pt>
                <c:pt idx="660">
                  <c:v>49</c:v>
                </c:pt>
                <c:pt idx="661">
                  <c:v>49</c:v>
                </c:pt>
                <c:pt idx="662">
                  <c:v>49</c:v>
                </c:pt>
                <c:pt idx="663">
                  <c:v>49</c:v>
                </c:pt>
                <c:pt idx="664">
                  <c:v>49</c:v>
                </c:pt>
                <c:pt idx="665">
                  <c:v>49</c:v>
                </c:pt>
                <c:pt idx="666">
                  <c:v>49</c:v>
                </c:pt>
                <c:pt idx="667">
                  <c:v>49</c:v>
                </c:pt>
                <c:pt idx="668">
                  <c:v>49</c:v>
                </c:pt>
                <c:pt idx="669">
                  <c:v>49</c:v>
                </c:pt>
                <c:pt idx="670">
                  <c:v>49</c:v>
                </c:pt>
                <c:pt idx="671">
                  <c:v>49</c:v>
                </c:pt>
                <c:pt idx="672">
                  <c:v>49</c:v>
                </c:pt>
                <c:pt idx="673">
                  <c:v>49</c:v>
                </c:pt>
                <c:pt idx="674">
                  <c:v>49</c:v>
                </c:pt>
                <c:pt idx="675">
                  <c:v>49</c:v>
                </c:pt>
                <c:pt idx="676">
                  <c:v>49</c:v>
                </c:pt>
                <c:pt idx="677">
                  <c:v>49</c:v>
                </c:pt>
                <c:pt idx="678">
                  <c:v>49</c:v>
                </c:pt>
                <c:pt idx="679">
                  <c:v>49</c:v>
                </c:pt>
                <c:pt idx="680">
                  <c:v>49</c:v>
                </c:pt>
                <c:pt idx="681">
                  <c:v>49</c:v>
                </c:pt>
                <c:pt idx="682">
                  <c:v>49</c:v>
                </c:pt>
                <c:pt idx="683">
                  <c:v>45</c:v>
                </c:pt>
                <c:pt idx="684">
                  <c:v>45</c:v>
                </c:pt>
                <c:pt idx="685">
                  <c:v>45</c:v>
                </c:pt>
                <c:pt idx="686">
                  <c:v>45</c:v>
                </c:pt>
                <c:pt idx="687">
                  <c:v>45</c:v>
                </c:pt>
                <c:pt idx="688">
                  <c:v>45</c:v>
                </c:pt>
                <c:pt idx="689">
                  <c:v>45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45</c:v>
                </c:pt>
                <c:pt idx="694">
                  <c:v>45</c:v>
                </c:pt>
                <c:pt idx="695">
                  <c:v>45</c:v>
                </c:pt>
                <c:pt idx="696">
                  <c:v>45</c:v>
                </c:pt>
                <c:pt idx="697">
                  <c:v>45</c:v>
                </c:pt>
                <c:pt idx="698">
                  <c:v>45</c:v>
                </c:pt>
                <c:pt idx="699">
                  <c:v>45</c:v>
                </c:pt>
                <c:pt idx="700">
                  <c:v>45</c:v>
                </c:pt>
                <c:pt idx="701">
                  <c:v>45</c:v>
                </c:pt>
                <c:pt idx="702">
                  <c:v>45</c:v>
                </c:pt>
                <c:pt idx="703">
                  <c:v>45</c:v>
                </c:pt>
                <c:pt idx="704">
                  <c:v>45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45</c:v>
                </c:pt>
                <c:pt idx="710">
                  <c:v>45</c:v>
                </c:pt>
                <c:pt idx="711">
                  <c:v>41</c:v>
                </c:pt>
                <c:pt idx="712">
                  <c:v>41</c:v>
                </c:pt>
                <c:pt idx="713">
                  <c:v>41</c:v>
                </c:pt>
                <c:pt idx="714">
                  <c:v>41</c:v>
                </c:pt>
                <c:pt idx="715">
                  <c:v>41</c:v>
                </c:pt>
                <c:pt idx="716">
                  <c:v>41</c:v>
                </c:pt>
                <c:pt idx="717">
                  <c:v>41</c:v>
                </c:pt>
                <c:pt idx="718">
                  <c:v>41</c:v>
                </c:pt>
                <c:pt idx="719">
                  <c:v>41</c:v>
                </c:pt>
                <c:pt idx="720">
                  <c:v>41</c:v>
                </c:pt>
                <c:pt idx="721">
                  <c:v>41</c:v>
                </c:pt>
                <c:pt idx="722">
                  <c:v>41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41</c:v>
                </c:pt>
                <c:pt idx="727">
                  <c:v>41</c:v>
                </c:pt>
                <c:pt idx="728">
                  <c:v>41</c:v>
                </c:pt>
                <c:pt idx="729">
                  <c:v>41</c:v>
                </c:pt>
                <c:pt idx="730">
                  <c:v>41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41</c:v>
                </c:pt>
                <c:pt idx="735">
                  <c:v>41</c:v>
                </c:pt>
                <c:pt idx="736">
                  <c:v>41</c:v>
                </c:pt>
                <c:pt idx="737">
                  <c:v>41</c:v>
                </c:pt>
                <c:pt idx="738">
                  <c:v>41</c:v>
                </c:pt>
                <c:pt idx="739">
                  <c:v>37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</c:v>
                </c:pt>
                <c:pt idx="747">
                  <c:v>37</c:v>
                </c:pt>
                <c:pt idx="748">
                  <c:v>37</c:v>
                </c:pt>
                <c:pt idx="749">
                  <c:v>37</c:v>
                </c:pt>
                <c:pt idx="750">
                  <c:v>37</c:v>
                </c:pt>
                <c:pt idx="751">
                  <c:v>37</c:v>
                </c:pt>
                <c:pt idx="752">
                  <c:v>37</c:v>
                </c:pt>
                <c:pt idx="753">
                  <c:v>37</c:v>
                </c:pt>
                <c:pt idx="754">
                  <c:v>37</c:v>
                </c:pt>
                <c:pt idx="755">
                  <c:v>37</c:v>
                </c:pt>
                <c:pt idx="756">
                  <c:v>37</c:v>
                </c:pt>
                <c:pt idx="757">
                  <c:v>37</c:v>
                </c:pt>
                <c:pt idx="758">
                  <c:v>37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33</c:v>
                </c:pt>
                <c:pt idx="768">
                  <c:v>33</c:v>
                </c:pt>
                <c:pt idx="769">
                  <c:v>33</c:v>
                </c:pt>
                <c:pt idx="770">
                  <c:v>33</c:v>
                </c:pt>
                <c:pt idx="771">
                  <c:v>33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33</c:v>
                </c:pt>
                <c:pt idx="779">
                  <c:v>33</c:v>
                </c:pt>
                <c:pt idx="780">
                  <c:v>33</c:v>
                </c:pt>
                <c:pt idx="781">
                  <c:v>33</c:v>
                </c:pt>
                <c:pt idx="782">
                  <c:v>33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33</c:v>
                </c:pt>
                <c:pt idx="787">
                  <c:v>33</c:v>
                </c:pt>
                <c:pt idx="788">
                  <c:v>33</c:v>
                </c:pt>
                <c:pt idx="789">
                  <c:v>33</c:v>
                </c:pt>
                <c:pt idx="790">
                  <c:v>33</c:v>
                </c:pt>
                <c:pt idx="791">
                  <c:v>33</c:v>
                </c:pt>
                <c:pt idx="792">
                  <c:v>33</c:v>
                </c:pt>
                <c:pt idx="793">
                  <c:v>33</c:v>
                </c:pt>
                <c:pt idx="794">
                  <c:v>33</c:v>
                </c:pt>
                <c:pt idx="795">
                  <c:v>31</c:v>
                </c:pt>
                <c:pt idx="796">
                  <c:v>31</c:v>
                </c:pt>
                <c:pt idx="797">
                  <c:v>31</c:v>
                </c:pt>
                <c:pt idx="798">
                  <c:v>31</c:v>
                </c:pt>
                <c:pt idx="799">
                  <c:v>31</c:v>
                </c:pt>
                <c:pt idx="800">
                  <c:v>31</c:v>
                </c:pt>
                <c:pt idx="801">
                  <c:v>31</c:v>
                </c:pt>
                <c:pt idx="802">
                  <c:v>31</c:v>
                </c:pt>
                <c:pt idx="803">
                  <c:v>31</c:v>
                </c:pt>
                <c:pt idx="804">
                  <c:v>31</c:v>
                </c:pt>
                <c:pt idx="805">
                  <c:v>31</c:v>
                </c:pt>
                <c:pt idx="806">
                  <c:v>31</c:v>
                </c:pt>
                <c:pt idx="807">
                  <c:v>31</c:v>
                </c:pt>
                <c:pt idx="808">
                  <c:v>31</c:v>
                </c:pt>
                <c:pt idx="809">
                  <c:v>31</c:v>
                </c:pt>
                <c:pt idx="810">
                  <c:v>31</c:v>
                </c:pt>
                <c:pt idx="811">
                  <c:v>31</c:v>
                </c:pt>
                <c:pt idx="812">
                  <c:v>31</c:v>
                </c:pt>
                <c:pt idx="813">
                  <c:v>31</c:v>
                </c:pt>
                <c:pt idx="814">
                  <c:v>31</c:v>
                </c:pt>
                <c:pt idx="815">
                  <c:v>31</c:v>
                </c:pt>
                <c:pt idx="816">
                  <c:v>31</c:v>
                </c:pt>
                <c:pt idx="817">
                  <c:v>31</c:v>
                </c:pt>
                <c:pt idx="818">
                  <c:v>31</c:v>
                </c:pt>
                <c:pt idx="819">
                  <c:v>31</c:v>
                </c:pt>
                <c:pt idx="820">
                  <c:v>31</c:v>
                </c:pt>
                <c:pt idx="821">
                  <c:v>31</c:v>
                </c:pt>
                <c:pt idx="822">
                  <c:v>31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29</c:v>
                </c:pt>
                <c:pt idx="846">
                  <c:v>29</c:v>
                </c:pt>
                <c:pt idx="847">
                  <c:v>29</c:v>
                </c:pt>
                <c:pt idx="848">
                  <c:v>29</c:v>
                </c:pt>
                <c:pt idx="849">
                  <c:v>29</c:v>
                </c:pt>
                <c:pt idx="850">
                  <c:v>29</c:v>
                </c:pt>
                <c:pt idx="851">
                  <c:v>27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27</c:v>
                </c:pt>
                <c:pt idx="867">
                  <c:v>27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27</c:v>
                </c:pt>
                <c:pt idx="872">
                  <c:v>27</c:v>
                </c:pt>
                <c:pt idx="873">
                  <c:v>27</c:v>
                </c:pt>
                <c:pt idx="874">
                  <c:v>27</c:v>
                </c:pt>
                <c:pt idx="875">
                  <c:v>27</c:v>
                </c:pt>
                <c:pt idx="876">
                  <c:v>27</c:v>
                </c:pt>
                <c:pt idx="877">
                  <c:v>27</c:v>
                </c:pt>
                <c:pt idx="878">
                  <c:v>27</c:v>
                </c:pt>
                <c:pt idx="879">
                  <c:v>25</c:v>
                </c:pt>
                <c:pt idx="880">
                  <c:v>25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</c:v>
                </c:pt>
                <c:pt idx="919">
                  <c:v>23</c:v>
                </c:pt>
                <c:pt idx="920">
                  <c:v>23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23</c:v>
                </c:pt>
                <c:pt idx="925">
                  <c:v>23</c:v>
                </c:pt>
                <c:pt idx="926">
                  <c:v>23</c:v>
                </c:pt>
                <c:pt idx="927">
                  <c:v>23</c:v>
                </c:pt>
                <c:pt idx="928">
                  <c:v>23</c:v>
                </c:pt>
                <c:pt idx="929">
                  <c:v>23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20</c:v>
                </c:pt>
                <c:pt idx="966">
                  <c:v>20</c:v>
                </c:pt>
                <c:pt idx="967">
                  <c:v>20</c:v>
                </c:pt>
                <c:pt idx="968">
                  <c:v>20</c:v>
                </c:pt>
                <c:pt idx="969">
                  <c:v>20</c:v>
                </c:pt>
                <c:pt idx="970">
                  <c:v>20</c:v>
                </c:pt>
                <c:pt idx="971">
                  <c:v>20</c:v>
                </c:pt>
                <c:pt idx="972">
                  <c:v>20</c:v>
                </c:pt>
                <c:pt idx="973">
                  <c:v>20</c:v>
                </c:pt>
                <c:pt idx="97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8A-44D0-9486-45DE59E48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17775"/>
        <c:axId val="128816943"/>
      </c:lineChart>
      <c:catAx>
        <c:axId val="1288177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816943"/>
        <c:crosses val="autoZero"/>
        <c:auto val="1"/>
        <c:lblAlgn val="ctr"/>
        <c:lblOffset val="100"/>
        <c:noMultiLvlLbl val="0"/>
      </c:catAx>
      <c:valAx>
        <c:axId val="12881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81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feedforward1!$H$1:$H$975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20</c:v>
                </c:pt>
                <c:pt idx="24">
                  <c:v>22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29</c:v>
                </c:pt>
                <c:pt idx="29">
                  <c:v>31</c:v>
                </c:pt>
                <c:pt idx="30">
                  <c:v>33</c:v>
                </c:pt>
                <c:pt idx="31">
                  <c:v>35</c:v>
                </c:pt>
                <c:pt idx="32">
                  <c:v>37</c:v>
                </c:pt>
                <c:pt idx="33">
                  <c:v>39</c:v>
                </c:pt>
                <c:pt idx="34">
                  <c:v>41</c:v>
                </c:pt>
                <c:pt idx="35">
                  <c:v>43</c:v>
                </c:pt>
                <c:pt idx="36">
                  <c:v>45</c:v>
                </c:pt>
                <c:pt idx="37">
                  <c:v>47</c:v>
                </c:pt>
                <c:pt idx="38">
                  <c:v>49</c:v>
                </c:pt>
                <c:pt idx="39">
                  <c:v>51</c:v>
                </c:pt>
                <c:pt idx="40">
                  <c:v>53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62</c:v>
                </c:pt>
                <c:pt idx="45">
                  <c:v>65</c:v>
                </c:pt>
                <c:pt idx="46">
                  <c:v>67</c:v>
                </c:pt>
                <c:pt idx="47">
                  <c:v>69</c:v>
                </c:pt>
                <c:pt idx="48">
                  <c:v>71</c:v>
                </c:pt>
                <c:pt idx="49">
                  <c:v>74</c:v>
                </c:pt>
                <c:pt idx="50">
                  <c:v>76</c:v>
                </c:pt>
                <c:pt idx="51">
                  <c:v>79</c:v>
                </c:pt>
                <c:pt idx="52">
                  <c:v>81</c:v>
                </c:pt>
                <c:pt idx="53">
                  <c:v>84</c:v>
                </c:pt>
                <c:pt idx="54">
                  <c:v>86</c:v>
                </c:pt>
                <c:pt idx="55">
                  <c:v>89</c:v>
                </c:pt>
                <c:pt idx="56">
                  <c:v>91</c:v>
                </c:pt>
                <c:pt idx="57">
                  <c:v>94</c:v>
                </c:pt>
                <c:pt idx="58">
                  <c:v>96</c:v>
                </c:pt>
                <c:pt idx="59">
                  <c:v>99</c:v>
                </c:pt>
                <c:pt idx="60">
                  <c:v>101</c:v>
                </c:pt>
                <c:pt idx="61">
                  <c:v>104</c:v>
                </c:pt>
                <c:pt idx="62">
                  <c:v>107</c:v>
                </c:pt>
                <c:pt idx="63">
                  <c:v>109</c:v>
                </c:pt>
                <c:pt idx="64">
                  <c:v>112</c:v>
                </c:pt>
                <c:pt idx="65">
                  <c:v>115</c:v>
                </c:pt>
                <c:pt idx="66">
                  <c:v>118</c:v>
                </c:pt>
                <c:pt idx="67">
                  <c:v>120</c:v>
                </c:pt>
                <c:pt idx="68">
                  <c:v>123</c:v>
                </c:pt>
                <c:pt idx="69">
                  <c:v>126</c:v>
                </c:pt>
                <c:pt idx="70">
                  <c:v>129</c:v>
                </c:pt>
                <c:pt idx="71">
                  <c:v>131</c:v>
                </c:pt>
                <c:pt idx="72">
                  <c:v>134</c:v>
                </c:pt>
                <c:pt idx="73">
                  <c:v>137</c:v>
                </c:pt>
                <c:pt idx="74">
                  <c:v>140</c:v>
                </c:pt>
                <c:pt idx="75">
                  <c:v>143</c:v>
                </c:pt>
                <c:pt idx="76">
                  <c:v>146</c:v>
                </c:pt>
                <c:pt idx="77">
                  <c:v>148</c:v>
                </c:pt>
                <c:pt idx="78">
                  <c:v>151</c:v>
                </c:pt>
                <c:pt idx="79">
                  <c:v>154</c:v>
                </c:pt>
                <c:pt idx="80">
                  <c:v>157</c:v>
                </c:pt>
                <c:pt idx="81">
                  <c:v>160</c:v>
                </c:pt>
                <c:pt idx="82">
                  <c:v>163</c:v>
                </c:pt>
                <c:pt idx="83">
                  <c:v>166</c:v>
                </c:pt>
                <c:pt idx="84">
                  <c:v>169</c:v>
                </c:pt>
                <c:pt idx="85">
                  <c:v>172</c:v>
                </c:pt>
                <c:pt idx="86">
                  <c:v>174</c:v>
                </c:pt>
                <c:pt idx="87">
                  <c:v>177</c:v>
                </c:pt>
                <c:pt idx="88">
                  <c:v>180</c:v>
                </c:pt>
                <c:pt idx="89">
                  <c:v>183</c:v>
                </c:pt>
                <c:pt idx="90">
                  <c:v>186</c:v>
                </c:pt>
                <c:pt idx="91">
                  <c:v>189</c:v>
                </c:pt>
                <c:pt idx="92">
                  <c:v>192</c:v>
                </c:pt>
                <c:pt idx="93">
                  <c:v>195</c:v>
                </c:pt>
                <c:pt idx="94">
                  <c:v>198</c:v>
                </c:pt>
                <c:pt idx="95">
                  <c:v>201</c:v>
                </c:pt>
                <c:pt idx="96">
                  <c:v>204</c:v>
                </c:pt>
                <c:pt idx="97">
                  <c:v>207</c:v>
                </c:pt>
                <c:pt idx="98">
                  <c:v>210</c:v>
                </c:pt>
                <c:pt idx="99">
                  <c:v>213</c:v>
                </c:pt>
                <c:pt idx="100">
                  <c:v>216</c:v>
                </c:pt>
                <c:pt idx="101">
                  <c:v>219</c:v>
                </c:pt>
                <c:pt idx="102">
                  <c:v>222</c:v>
                </c:pt>
                <c:pt idx="103">
                  <c:v>225</c:v>
                </c:pt>
                <c:pt idx="104">
                  <c:v>228</c:v>
                </c:pt>
                <c:pt idx="105">
                  <c:v>231</c:v>
                </c:pt>
                <c:pt idx="106">
                  <c:v>234</c:v>
                </c:pt>
                <c:pt idx="107">
                  <c:v>237</c:v>
                </c:pt>
                <c:pt idx="108">
                  <c:v>240</c:v>
                </c:pt>
                <c:pt idx="109">
                  <c:v>243</c:v>
                </c:pt>
                <c:pt idx="110">
                  <c:v>246</c:v>
                </c:pt>
                <c:pt idx="111">
                  <c:v>249</c:v>
                </c:pt>
                <c:pt idx="112">
                  <c:v>252</c:v>
                </c:pt>
                <c:pt idx="113">
                  <c:v>256</c:v>
                </c:pt>
                <c:pt idx="114">
                  <c:v>259</c:v>
                </c:pt>
                <c:pt idx="115">
                  <c:v>262</c:v>
                </c:pt>
                <c:pt idx="116">
                  <c:v>265</c:v>
                </c:pt>
                <c:pt idx="117">
                  <c:v>268</c:v>
                </c:pt>
                <c:pt idx="118">
                  <c:v>271</c:v>
                </c:pt>
                <c:pt idx="119">
                  <c:v>274</c:v>
                </c:pt>
                <c:pt idx="120">
                  <c:v>277</c:v>
                </c:pt>
                <c:pt idx="121">
                  <c:v>280</c:v>
                </c:pt>
                <c:pt idx="122">
                  <c:v>283</c:v>
                </c:pt>
                <c:pt idx="123">
                  <c:v>286</c:v>
                </c:pt>
                <c:pt idx="124">
                  <c:v>289</c:v>
                </c:pt>
                <c:pt idx="125">
                  <c:v>292</c:v>
                </c:pt>
                <c:pt idx="126">
                  <c:v>296</c:v>
                </c:pt>
                <c:pt idx="127">
                  <c:v>299</c:v>
                </c:pt>
                <c:pt idx="128">
                  <c:v>302</c:v>
                </c:pt>
                <c:pt idx="129">
                  <c:v>305</c:v>
                </c:pt>
                <c:pt idx="130">
                  <c:v>308</c:v>
                </c:pt>
                <c:pt idx="131">
                  <c:v>311</c:v>
                </c:pt>
                <c:pt idx="132">
                  <c:v>314</c:v>
                </c:pt>
                <c:pt idx="133">
                  <c:v>317</c:v>
                </c:pt>
                <c:pt idx="134">
                  <c:v>320</c:v>
                </c:pt>
                <c:pt idx="135">
                  <c:v>324</c:v>
                </c:pt>
                <c:pt idx="136">
                  <c:v>327</c:v>
                </c:pt>
                <c:pt idx="137">
                  <c:v>330</c:v>
                </c:pt>
                <c:pt idx="138">
                  <c:v>333</c:v>
                </c:pt>
                <c:pt idx="139">
                  <c:v>336</c:v>
                </c:pt>
                <c:pt idx="140">
                  <c:v>339</c:v>
                </c:pt>
                <c:pt idx="141">
                  <c:v>342</c:v>
                </c:pt>
                <c:pt idx="142">
                  <c:v>345</c:v>
                </c:pt>
                <c:pt idx="143">
                  <c:v>349</c:v>
                </c:pt>
                <c:pt idx="144">
                  <c:v>352</c:v>
                </c:pt>
                <c:pt idx="145">
                  <c:v>355</c:v>
                </c:pt>
                <c:pt idx="146">
                  <c:v>358</c:v>
                </c:pt>
                <c:pt idx="147">
                  <c:v>361</c:v>
                </c:pt>
                <c:pt idx="148">
                  <c:v>364</c:v>
                </c:pt>
                <c:pt idx="149">
                  <c:v>367</c:v>
                </c:pt>
                <c:pt idx="150">
                  <c:v>370</c:v>
                </c:pt>
                <c:pt idx="151">
                  <c:v>374</c:v>
                </c:pt>
                <c:pt idx="152">
                  <c:v>377</c:v>
                </c:pt>
                <c:pt idx="153">
                  <c:v>380</c:v>
                </c:pt>
                <c:pt idx="154">
                  <c:v>383</c:v>
                </c:pt>
                <c:pt idx="155">
                  <c:v>386</c:v>
                </c:pt>
                <c:pt idx="156">
                  <c:v>389</c:v>
                </c:pt>
                <c:pt idx="157">
                  <c:v>392</c:v>
                </c:pt>
                <c:pt idx="158">
                  <c:v>395</c:v>
                </c:pt>
                <c:pt idx="159">
                  <c:v>399</c:v>
                </c:pt>
                <c:pt idx="160">
                  <c:v>402</c:v>
                </c:pt>
                <c:pt idx="161">
                  <c:v>405</c:v>
                </c:pt>
                <c:pt idx="162">
                  <c:v>408</c:v>
                </c:pt>
                <c:pt idx="163">
                  <c:v>411</c:v>
                </c:pt>
                <c:pt idx="164">
                  <c:v>415</c:v>
                </c:pt>
                <c:pt idx="165">
                  <c:v>418</c:v>
                </c:pt>
                <c:pt idx="166">
                  <c:v>421</c:v>
                </c:pt>
                <c:pt idx="167">
                  <c:v>424</c:v>
                </c:pt>
                <c:pt idx="168">
                  <c:v>427</c:v>
                </c:pt>
                <c:pt idx="169">
                  <c:v>430</c:v>
                </c:pt>
                <c:pt idx="170">
                  <c:v>433</c:v>
                </c:pt>
                <c:pt idx="171">
                  <c:v>436</c:v>
                </c:pt>
                <c:pt idx="172">
                  <c:v>440</c:v>
                </c:pt>
                <c:pt idx="173">
                  <c:v>443</c:v>
                </c:pt>
                <c:pt idx="174">
                  <c:v>446</c:v>
                </c:pt>
                <c:pt idx="175">
                  <c:v>449</c:v>
                </c:pt>
                <c:pt idx="176">
                  <c:v>452</c:v>
                </c:pt>
                <c:pt idx="177">
                  <c:v>455</c:v>
                </c:pt>
                <c:pt idx="178">
                  <c:v>458</c:v>
                </c:pt>
                <c:pt idx="179">
                  <c:v>462</c:v>
                </c:pt>
                <c:pt idx="180">
                  <c:v>465</c:v>
                </c:pt>
                <c:pt idx="181">
                  <c:v>468</c:v>
                </c:pt>
                <c:pt idx="182">
                  <c:v>471</c:v>
                </c:pt>
                <c:pt idx="183">
                  <c:v>474</c:v>
                </c:pt>
                <c:pt idx="184">
                  <c:v>478</c:v>
                </c:pt>
                <c:pt idx="185">
                  <c:v>481</c:v>
                </c:pt>
                <c:pt idx="186">
                  <c:v>484</c:v>
                </c:pt>
                <c:pt idx="187">
                  <c:v>487</c:v>
                </c:pt>
                <c:pt idx="188">
                  <c:v>490</c:v>
                </c:pt>
                <c:pt idx="189">
                  <c:v>493</c:v>
                </c:pt>
                <c:pt idx="190">
                  <c:v>496</c:v>
                </c:pt>
                <c:pt idx="191">
                  <c:v>500</c:v>
                </c:pt>
                <c:pt idx="192">
                  <c:v>503</c:v>
                </c:pt>
                <c:pt idx="193">
                  <c:v>506</c:v>
                </c:pt>
                <c:pt idx="194">
                  <c:v>509</c:v>
                </c:pt>
                <c:pt idx="195">
                  <c:v>512</c:v>
                </c:pt>
                <c:pt idx="196">
                  <c:v>516</c:v>
                </c:pt>
                <c:pt idx="197">
                  <c:v>519</c:v>
                </c:pt>
                <c:pt idx="198">
                  <c:v>522</c:v>
                </c:pt>
                <c:pt idx="199">
                  <c:v>525</c:v>
                </c:pt>
                <c:pt idx="200">
                  <c:v>528</c:v>
                </c:pt>
                <c:pt idx="201">
                  <c:v>531</c:v>
                </c:pt>
                <c:pt idx="202">
                  <c:v>535</c:v>
                </c:pt>
                <c:pt idx="203">
                  <c:v>538</c:v>
                </c:pt>
                <c:pt idx="204">
                  <c:v>541</c:v>
                </c:pt>
                <c:pt idx="205">
                  <c:v>544</c:v>
                </c:pt>
                <c:pt idx="206">
                  <c:v>547</c:v>
                </c:pt>
                <c:pt idx="207">
                  <c:v>550</c:v>
                </c:pt>
                <c:pt idx="208">
                  <c:v>553</c:v>
                </c:pt>
                <c:pt idx="209">
                  <c:v>557</c:v>
                </c:pt>
                <c:pt idx="210">
                  <c:v>560</c:v>
                </c:pt>
                <c:pt idx="211">
                  <c:v>563</c:v>
                </c:pt>
                <c:pt idx="212">
                  <c:v>566</c:v>
                </c:pt>
                <c:pt idx="213">
                  <c:v>569</c:v>
                </c:pt>
                <c:pt idx="214">
                  <c:v>572</c:v>
                </c:pt>
                <c:pt idx="215">
                  <c:v>575</c:v>
                </c:pt>
                <c:pt idx="216">
                  <c:v>578</c:v>
                </c:pt>
                <c:pt idx="217">
                  <c:v>581</c:v>
                </c:pt>
                <c:pt idx="218">
                  <c:v>584</c:v>
                </c:pt>
                <c:pt idx="219">
                  <c:v>587</c:v>
                </c:pt>
                <c:pt idx="220">
                  <c:v>590</c:v>
                </c:pt>
                <c:pt idx="221">
                  <c:v>593</c:v>
                </c:pt>
                <c:pt idx="222">
                  <c:v>596</c:v>
                </c:pt>
                <c:pt idx="223">
                  <c:v>599</c:v>
                </c:pt>
                <c:pt idx="224">
                  <c:v>602</c:v>
                </c:pt>
                <c:pt idx="225">
                  <c:v>605</c:v>
                </c:pt>
                <c:pt idx="226">
                  <c:v>608</c:v>
                </c:pt>
                <c:pt idx="227">
                  <c:v>611</c:v>
                </c:pt>
                <c:pt idx="228">
                  <c:v>614</c:v>
                </c:pt>
                <c:pt idx="229">
                  <c:v>617</c:v>
                </c:pt>
                <c:pt idx="230">
                  <c:v>620</c:v>
                </c:pt>
                <c:pt idx="231">
                  <c:v>623</c:v>
                </c:pt>
                <c:pt idx="232">
                  <c:v>626</c:v>
                </c:pt>
                <c:pt idx="233">
                  <c:v>629</c:v>
                </c:pt>
                <c:pt idx="234">
                  <c:v>632</c:v>
                </c:pt>
                <c:pt idx="235">
                  <c:v>636</c:v>
                </c:pt>
                <c:pt idx="236">
                  <c:v>638</c:v>
                </c:pt>
                <c:pt idx="237">
                  <c:v>641</c:v>
                </c:pt>
                <c:pt idx="238">
                  <c:v>644</c:v>
                </c:pt>
                <c:pt idx="239">
                  <c:v>648</c:v>
                </c:pt>
                <c:pt idx="240">
                  <c:v>651</c:v>
                </c:pt>
                <c:pt idx="241">
                  <c:v>654</c:v>
                </c:pt>
                <c:pt idx="242">
                  <c:v>657</c:v>
                </c:pt>
                <c:pt idx="243">
                  <c:v>660</c:v>
                </c:pt>
                <c:pt idx="244">
                  <c:v>663</c:v>
                </c:pt>
                <c:pt idx="245">
                  <c:v>666</c:v>
                </c:pt>
                <c:pt idx="246">
                  <c:v>669</c:v>
                </c:pt>
                <c:pt idx="247">
                  <c:v>672</c:v>
                </c:pt>
                <c:pt idx="248">
                  <c:v>675</c:v>
                </c:pt>
                <c:pt idx="249">
                  <c:v>678</c:v>
                </c:pt>
                <c:pt idx="250">
                  <c:v>681</c:v>
                </c:pt>
                <c:pt idx="251">
                  <c:v>684</c:v>
                </c:pt>
                <c:pt idx="252">
                  <c:v>687</c:v>
                </c:pt>
                <c:pt idx="253">
                  <c:v>690</c:v>
                </c:pt>
                <c:pt idx="254">
                  <c:v>693</c:v>
                </c:pt>
                <c:pt idx="255">
                  <c:v>696</c:v>
                </c:pt>
                <c:pt idx="256">
                  <c:v>699</c:v>
                </c:pt>
                <c:pt idx="257">
                  <c:v>702</c:v>
                </c:pt>
                <c:pt idx="258">
                  <c:v>705</c:v>
                </c:pt>
                <c:pt idx="259">
                  <c:v>708</c:v>
                </c:pt>
                <c:pt idx="260">
                  <c:v>711</c:v>
                </c:pt>
                <c:pt idx="261">
                  <c:v>714</c:v>
                </c:pt>
                <c:pt idx="262">
                  <c:v>717</c:v>
                </c:pt>
                <c:pt idx="263">
                  <c:v>720</c:v>
                </c:pt>
                <c:pt idx="264">
                  <c:v>724</c:v>
                </c:pt>
                <c:pt idx="265">
                  <c:v>727</c:v>
                </c:pt>
                <c:pt idx="266">
                  <c:v>730</c:v>
                </c:pt>
                <c:pt idx="267">
                  <c:v>733</c:v>
                </c:pt>
                <c:pt idx="268">
                  <c:v>736</c:v>
                </c:pt>
                <c:pt idx="269">
                  <c:v>739</c:v>
                </c:pt>
                <c:pt idx="270">
                  <c:v>742</c:v>
                </c:pt>
                <c:pt idx="271">
                  <c:v>745</c:v>
                </c:pt>
                <c:pt idx="272">
                  <c:v>748</c:v>
                </c:pt>
                <c:pt idx="273">
                  <c:v>751</c:v>
                </c:pt>
                <c:pt idx="274">
                  <c:v>754</c:v>
                </c:pt>
                <c:pt idx="275">
                  <c:v>757</c:v>
                </c:pt>
                <c:pt idx="276">
                  <c:v>760</c:v>
                </c:pt>
                <c:pt idx="277">
                  <c:v>763</c:v>
                </c:pt>
                <c:pt idx="278">
                  <c:v>766</c:v>
                </c:pt>
                <c:pt idx="279">
                  <c:v>769</c:v>
                </c:pt>
                <c:pt idx="280">
                  <c:v>772</c:v>
                </c:pt>
                <c:pt idx="281">
                  <c:v>775</c:v>
                </c:pt>
                <c:pt idx="282">
                  <c:v>778</c:v>
                </c:pt>
                <c:pt idx="283">
                  <c:v>781</c:v>
                </c:pt>
                <c:pt idx="284">
                  <c:v>784</c:v>
                </c:pt>
                <c:pt idx="285">
                  <c:v>787</c:v>
                </c:pt>
                <c:pt idx="286">
                  <c:v>791</c:v>
                </c:pt>
                <c:pt idx="287">
                  <c:v>794</c:v>
                </c:pt>
                <c:pt idx="288">
                  <c:v>797</c:v>
                </c:pt>
                <c:pt idx="289">
                  <c:v>800</c:v>
                </c:pt>
                <c:pt idx="290">
                  <c:v>803</c:v>
                </c:pt>
                <c:pt idx="291">
                  <c:v>806</c:v>
                </c:pt>
                <c:pt idx="292">
                  <c:v>809</c:v>
                </c:pt>
                <c:pt idx="293">
                  <c:v>812</c:v>
                </c:pt>
                <c:pt idx="294">
                  <c:v>815</c:v>
                </c:pt>
                <c:pt idx="295">
                  <c:v>818</c:v>
                </c:pt>
                <c:pt idx="296">
                  <c:v>821</c:v>
                </c:pt>
                <c:pt idx="297">
                  <c:v>824</c:v>
                </c:pt>
                <c:pt idx="298">
                  <c:v>827</c:v>
                </c:pt>
                <c:pt idx="299">
                  <c:v>830</c:v>
                </c:pt>
                <c:pt idx="300">
                  <c:v>833</c:v>
                </c:pt>
                <c:pt idx="301">
                  <c:v>836</c:v>
                </c:pt>
                <c:pt idx="302">
                  <c:v>839</c:v>
                </c:pt>
                <c:pt idx="303">
                  <c:v>842</c:v>
                </c:pt>
                <c:pt idx="304">
                  <c:v>846</c:v>
                </c:pt>
                <c:pt idx="305">
                  <c:v>848</c:v>
                </c:pt>
                <c:pt idx="306">
                  <c:v>851</c:v>
                </c:pt>
                <c:pt idx="307">
                  <c:v>855</c:v>
                </c:pt>
                <c:pt idx="308">
                  <c:v>858</c:v>
                </c:pt>
                <c:pt idx="309">
                  <c:v>861</c:v>
                </c:pt>
                <c:pt idx="310">
                  <c:v>864</c:v>
                </c:pt>
                <c:pt idx="311">
                  <c:v>867</c:v>
                </c:pt>
                <c:pt idx="312">
                  <c:v>870</c:v>
                </c:pt>
                <c:pt idx="313">
                  <c:v>873</c:v>
                </c:pt>
                <c:pt idx="314">
                  <c:v>876</c:v>
                </c:pt>
                <c:pt idx="315">
                  <c:v>879</c:v>
                </c:pt>
                <c:pt idx="316">
                  <c:v>882</c:v>
                </c:pt>
                <c:pt idx="317">
                  <c:v>885</c:v>
                </c:pt>
                <c:pt idx="318">
                  <c:v>888</c:v>
                </c:pt>
                <c:pt idx="319">
                  <c:v>891</c:v>
                </c:pt>
                <c:pt idx="320">
                  <c:v>894</c:v>
                </c:pt>
                <c:pt idx="321">
                  <c:v>897</c:v>
                </c:pt>
                <c:pt idx="322">
                  <c:v>900</c:v>
                </c:pt>
                <c:pt idx="323">
                  <c:v>903</c:v>
                </c:pt>
                <c:pt idx="324">
                  <c:v>906</c:v>
                </c:pt>
                <c:pt idx="325">
                  <c:v>909</c:v>
                </c:pt>
                <c:pt idx="326">
                  <c:v>912</c:v>
                </c:pt>
                <c:pt idx="327">
                  <c:v>915</c:v>
                </c:pt>
                <c:pt idx="328">
                  <c:v>919</c:v>
                </c:pt>
                <c:pt idx="329">
                  <c:v>922</c:v>
                </c:pt>
                <c:pt idx="330">
                  <c:v>925</c:v>
                </c:pt>
                <c:pt idx="331">
                  <c:v>928</c:v>
                </c:pt>
                <c:pt idx="332">
                  <c:v>931</c:v>
                </c:pt>
                <c:pt idx="333">
                  <c:v>934</c:v>
                </c:pt>
                <c:pt idx="334">
                  <c:v>937</c:v>
                </c:pt>
                <c:pt idx="335">
                  <c:v>940</c:v>
                </c:pt>
                <c:pt idx="336">
                  <c:v>943</c:v>
                </c:pt>
                <c:pt idx="337">
                  <c:v>946</c:v>
                </c:pt>
                <c:pt idx="338">
                  <c:v>949</c:v>
                </c:pt>
                <c:pt idx="339">
                  <c:v>952</c:v>
                </c:pt>
                <c:pt idx="340">
                  <c:v>955</c:v>
                </c:pt>
                <c:pt idx="341">
                  <c:v>958</c:v>
                </c:pt>
                <c:pt idx="342">
                  <c:v>961</c:v>
                </c:pt>
                <c:pt idx="343">
                  <c:v>964</c:v>
                </c:pt>
                <c:pt idx="344">
                  <c:v>967</c:v>
                </c:pt>
                <c:pt idx="345">
                  <c:v>970</c:v>
                </c:pt>
                <c:pt idx="346">
                  <c:v>974</c:v>
                </c:pt>
                <c:pt idx="347">
                  <c:v>977</c:v>
                </c:pt>
                <c:pt idx="348">
                  <c:v>979</c:v>
                </c:pt>
                <c:pt idx="349">
                  <c:v>983</c:v>
                </c:pt>
                <c:pt idx="350">
                  <c:v>986</c:v>
                </c:pt>
                <c:pt idx="351">
                  <c:v>989</c:v>
                </c:pt>
                <c:pt idx="352">
                  <c:v>992</c:v>
                </c:pt>
                <c:pt idx="353">
                  <c:v>995</c:v>
                </c:pt>
                <c:pt idx="354">
                  <c:v>998</c:v>
                </c:pt>
                <c:pt idx="355">
                  <c:v>1001</c:v>
                </c:pt>
                <c:pt idx="356">
                  <c:v>1004</c:v>
                </c:pt>
                <c:pt idx="357">
                  <c:v>1007</c:v>
                </c:pt>
                <c:pt idx="358">
                  <c:v>1011</c:v>
                </c:pt>
                <c:pt idx="359">
                  <c:v>1014</c:v>
                </c:pt>
                <c:pt idx="360">
                  <c:v>1017</c:v>
                </c:pt>
                <c:pt idx="361">
                  <c:v>1020</c:v>
                </c:pt>
                <c:pt idx="362">
                  <c:v>1023</c:v>
                </c:pt>
                <c:pt idx="363">
                  <c:v>1026</c:v>
                </c:pt>
                <c:pt idx="364">
                  <c:v>1030</c:v>
                </c:pt>
                <c:pt idx="365">
                  <c:v>1033</c:v>
                </c:pt>
                <c:pt idx="366">
                  <c:v>1036</c:v>
                </c:pt>
                <c:pt idx="367">
                  <c:v>1039</c:v>
                </c:pt>
                <c:pt idx="368">
                  <c:v>1042</c:v>
                </c:pt>
                <c:pt idx="369">
                  <c:v>1045</c:v>
                </c:pt>
                <c:pt idx="370">
                  <c:v>1049</c:v>
                </c:pt>
                <c:pt idx="371">
                  <c:v>1052</c:v>
                </c:pt>
                <c:pt idx="372">
                  <c:v>1055</c:v>
                </c:pt>
                <c:pt idx="373">
                  <c:v>1058</c:v>
                </c:pt>
                <c:pt idx="374">
                  <c:v>1062</c:v>
                </c:pt>
                <c:pt idx="375">
                  <c:v>1065</c:v>
                </c:pt>
                <c:pt idx="376">
                  <c:v>1068</c:v>
                </c:pt>
                <c:pt idx="377">
                  <c:v>1071</c:v>
                </c:pt>
                <c:pt idx="378">
                  <c:v>1074</c:v>
                </c:pt>
                <c:pt idx="379">
                  <c:v>1078</c:v>
                </c:pt>
                <c:pt idx="380">
                  <c:v>1081</c:v>
                </c:pt>
                <c:pt idx="381">
                  <c:v>1084</c:v>
                </c:pt>
                <c:pt idx="382">
                  <c:v>1087</c:v>
                </c:pt>
                <c:pt idx="383">
                  <c:v>1090</c:v>
                </c:pt>
                <c:pt idx="384">
                  <c:v>1093</c:v>
                </c:pt>
                <c:pt idx="385">
                  <c:v>1096</c:v>
                </c:pt>
                <c:pt idx="386">
                  <c:v>1100</c:v>
                </c:pt>
                <c:pt idx="387">
                  <c:v>1103</c:v>
                </c:pt>
                <c:pt idx="388">
                  <c:v>1106</c:v>
                </c:pt>
                <c:pt idx="389">
                  <c:v>1109</c:v>
                </c:pt>
                <c:pt idx="390">
                  <c:v>1112</c:v>
                </c:pt>
                <c:pt idx="391">
                  <c:v>1116</c:v>
                </c:pt>
                <c:pt idx="392">
                  <c:v>1119</c:v>
                </c:pt>
                <c:pt idx="393">
                  <c:v>1122</c:v>
                </c:pt>
                <c:pt idx="394">
                  <c:v>1125</c:v>
                </c:pt>
                <c:pt idx="395">
                  <c:v>1129</c:v>
                </c:pt>
                <c:pt idx="396">
                  <c:v>1132</c:v>
                </c:pt>
                <c:pt idx="397">
                  <c:v>1135</c:v>
                </c:pt>
                <c:pt idx="398">
                  <c:v>1138</c:v>
                </c:pt>
                <c:pt idx="399">
                  <c:v>1141</c:v>
                </c:pt>
                <c:pt idx="400">
                  <c:v>1144</c:v>
                </c:pt>
                <c:pt idx="401">
                  <c:v>1148</c:v>
                </c:pt>
                <c:pt idx="402">
                  <c:v>1151</c:v>
                </c:pt>
                <c:pt idx="403">
                  <c:v>1154</c:v>
                </c:pt>
                <c:pt idx="404">
                  <c:v>1157</c:v>
                </c:pt>
                <c:pt idx="405">
                  <c:v>1160</c:v>
                </c:pt>
                <c:pt idx="406">
                  <c:v>1163</c:v>
                </c:pt>
                <c:pt idx="407">
                  <c:v>1167</c:v>
                </c:pt>
                <c:pt idx="408">
                  <c:v>1170</c:v>
                </c:pt>
                <c:pt idx="409">
                  <c:v>1173</c:v>
                </c:pt>
                <c:pt idx="410">
                  <c:v>1176</c:v>
                </c:pt>
                <c:pt idx="411">
                  <c:v>1180</c:v>
                </c:pt>
                <c:pt idx="412">
                  <c:v>1183</c:v>
                </c:pt>
                <c:pt idx="413">
                  <c:v>1186</c:v>
                </c:pt>
                <c:pt idx="414">
                  <c:v>1189</c:v>
                </c:pt>
                <c:pt idx="415">
                  <c:v>1192</c:v>
                </c:pt>
                <c:pt idx="416">
                  <c:v>1196</c:v>
                </c:pt>
                <c:pt idx="417">
                  <c:v>1199</c:v>
                </c:pt>
                <c:pt idx="418">
                  <c:v>1202</c:v>
                </c:pt>
                <c:pt idx="419">
                  <c:v>1205</c:v>
                </c:pt>
                <c:pt idx="420">
                  <c:v>1208</c:v>
                </c:pt>
                <c:pt idx="421">
                  <c:v>1211</c:v>
                </c:pt>
                <c:pt idx="422">
                  <c:v>1215</c:v>
                </c:pt>
                <c:pt idx="423">
                  <c:v>1218</c:v>
                </c:pt>
                <c:pt idx="424">
                  <c:v>1221</c:v>
                </c:pt>
                <c:pt idx="425">
                  <c:v>1224</c:v>
                </c:pt>
                <c:pt idx="426">
                  <c:v>1227</c:v>
                </c:pt>
                <c:pt idx="427">
                  <c:v>1231</c:v>
                </c:pt>
                <c:pt idx="428">
                  <c:v>1234</c:v>
                </c:pt>
                <c:pt idx="429">
                  <c:v>1237</c:v>
                </c:pt>
                <c:pt idx="430">
                  <c:v>1240</c:v>
                </c:pt>
                <c:pt idx="431">
                  <c:v>1243</c:v>
                </c:pt>
                <c:pt idx="432">
                  <c:v>1247</c:v>
                </c:pt>
                <c:pt idx="433">
                  <c:v>1250</c:v>
                </c:pt>
                <c:pt idx="434">
                  <c:v>1253</c:v>
                </c:pt>
                <c:pt idx="435">
                  <c:v>1256</c:v>
                </c:pt>
                <c:pt idx="436">
                  <c:v>1259</c:v>
                </c:pt>
                <c:pt idx="437">
                  <c:v>1262</c:v>
                </c:pt>
                <c:pt idx="438">
                  <c:v>1266</c:v>
                </c:pt>
                <c:pt idx="439">
                  <c:v>1269</c:v>
                </c:pt>
                <c:pt idx="440">
                  <c:v>1272</c:v>
                </c:pt>
                <c:pt idx="441">
                  <c:v>1275</c:v>
                </c:pt>
                <c:pt idx="442">
                  <c:v>1278</c:v>
                </c:pt>
                <c:pt idx="443">
                  <c:v>1282</c:v>
                </c:pt>
                <c:pt idx="444">
                  <c:v>1285</c:v>
                </c:pt>
                <c:pt idx="445">
                  <c:v>1288</c:v>
                </c:pt>
                <c:pt idx="446">
                  <c:v>1291</c:v>
                </c:pt>
                <c:pt idx="447">
                  <c:v>1294</c:v>
                </c:pt>
                <c:pt idx="448">
                  <c:v>1298</c:v>
                </c:pt>
                <c:pt idx="449">
                  <c:v>1301</c:v>
                </c:pt>
                <c:pt idx="450">
                  <c:v>1304</c:v>
                </c:pt>
                <c:pt idx="451">
                  <c:v>1307</c:v>
                </c:pt>
                <c:pt idx="452">
                  <c:v>1310</c:v>
                </c:pt>
                <c:pt idx="453">
                  <c:v>1314</c:v>
                </c:pt>
                <c:pt idx="454">
                  <c:v>1317</c:v>
                </c:pt>
                <c:pt idx="455">
                  <c:v>1320</c:v>
                </c:pt>
                <c:pt idx="456">
                  <c:v>1323</c:v>
                </c:pt>
                <c:pt idx="457">
                  <c:v>1326</c:v>
                </c:pt>
                <c:pt idx="458">
                  <c:v>1329</c:v>
                </c:pt>
                <c:pt idx="459">
                  <c:v>1332</c:v>
                </c:pt>
                <c:pt idx="460">
                  <c:v>1336</c:v>
                </c:pt>
                <c:pt idx="461">
                  <c:v>1339</c:v>
                </c:pt>
                <c:pt idx="462">
                  <c:v>1342</c:v>
                </c:pt>
                <c:pt idx="463">
                  <c:v>1345</c:v>
                </c:pt>
                <c:pt idx="464">
                  <c:v>1349</c:v>
                </c:pt>
                <c:pt idx="465">
                  <c:v>1352</c:v>
                </c:pt>
                <c:pt idx="466">
                  <c:v>1355</c:v>
                </c:pt>
                <c:pt idx="467">
                  <c:v>1358</c:v>
                </c:pt>
                <c:pt idx="468">
                  <c:v>1361</c:v>
                </c:pt>
                <c:pt idx="469">
                  <c:v>1364</c:v>
                </c:pt>
                <c:pt idx="470">
                  <c:v>1368</c:v>
                </c:pt>
                <c:pt idx="471">
                  <c:v>1371</c:v>
                </c:pt>
                <c:pt idx="472">
                  <c:v>1374</c:v>
                </c:pt>
                <c:pt idx="473">
                  <c:v>1377</c:v>
                </c:pt>
                <c:pt idx="474">
                  <c:v>1379</c:v>
                </c:pt>
                <c:pt idx="475">
                  <c:v>1382</c:v>
                </c:pt>
                <c:pt idx="476">
                  <c:v>1384</c:v>
                </c:pt>
                <c:pt idx="477">
                  <c:v>1387</c:v>
                </c:pt>
                <c:pt idx="478">
                  <c:v>1389</c:v>
                </c:pt>
                <c:pt idx="479">
                  <c:v>1391</c:v>
                </c:pt>
                <c:pt idx="480">
                  <c:v>1393</c:v>
                </c:pt>
                <c:pt idx="481">
                  <c:v>1395</c:v>
                </c:pt>
                <c:pt idx="482">
                  <c:v>1397</c:v>
                </c:pt>
                <c:pt idx="483">
                  <c:v>1399</c:v>
                </c:pt>
                <c:pt idx="484">
                  <c:v>1401</c:v>
                </c:pt>
                <c:pt idx="485">
                  <c:v>1403</c:v>
                </c:pt>
                <c:pt idx="486">
                  <c:v>1405</c:v>
                </c:pt>
                <c:pt idx="487">
                  <c:v>1406</c:v>
                </c:pt>
                <c:pt idx="488">
                  <c:v>1408</c:v>
                </c:pt>
                <c:pt idx="489">
                  <c:v>1409</c:v>
                </c:pt>
                <c:pt idx="490">
                  <c:v>1411</c:v>
                </c:pt>
                <c:pt idx="491">
                  <c:v>1412</c:v>
                </c:pt>
                <c:pt idx="492">
                  <c:v>1414</c:v>
                </c:pt>
                <c:pt idx="493">
                  <c:v>1415</c:v>
                </c:pt>
                <c:pt idx="494">
                  <c:v>1416</c:v>
                </c:pt>
                <c:pt idx="495">
                  <c:v>1417</c:v>
                </c:pt>
                <c:pt idx="496">
                  <c:v>1418</c:v>
                </c:pt>
                <c:pt idx="497">
                  <c:v>1419</c:v>
                </c:pt>
                <c:pt idx="498">
                  <c:v>1420</c:v>
                </c:pt>
                <c:pt idx="499">
                  <c:v>1421</c:v>
                </c:pt>
                <c:pt idx="500">
                  <c:v>1422</c:v>
                </c:pt>
                <c:pt idx="501">
                  <c:v>1423</c:v>
                </c:pt>
                <c:pt idx="502">
                  <c:v>1423</c:v>
                </c:pt>
                <c:pt idx="503">
                  <c:v>1424</c:v>
                </c:pt>
                <c:pt idx="504">
                  <c:v>1425</c:v>
                </c:pt>
                <c:pt idx="505">
                  <c:v>1426</c:v>
                </c:pt>
                <c:pt idx="506">
                  <c:v>1426</c:v>
                </c:pt>
                <c:pt idx="507">
                  <c:v>1427</c:v>
                </c:pt>
                <c:pt idx="508">
                  <c:v>1428</c:v>
                </c:pt>
                <c:pt idx="509">
                  <c:v>1428</c:v>
                </c:pt>
                <c:pt idx="510">
                  <c:v>1429</c:v>
                </c:pt>
                <c:pt idx="511">
                  <c:v>1429</c:v>
                </c:pt>
                <c:pt idx="512">
                  <c:v>1430</c:v>
                </c:pt>
                <c:pt idx="513">
                  <c:v>1431</c:v>
                </c:pt>
                <c:pt idx="514">
                  <c:v>1431</c:v>
                </c:pt>
                <c:pt idx="515">
                  <c:v>1431</c:v>
                </c:pt>
                <c:pt idx="516">
                  <c:v>1432</c:v>
                </c:pt>
                <c:pt idx="517">
                  <c:v>1432</c:v>
                </c:pt>
                <c:pt idx="518">
                  <c:v>1433</c:v>
                </c:pt>
                <c:pt idx="519">
                  <c:v>1433</c:v>
                </c:pt>
                <c:pt idx="520">
                  <c:v>1434</c:v>
                </c:pt>
                <c:pt idx="521">
                  <c:v>1434</c:v>
                </c:pt>
                <c:pt idx="522">
                  <c:v>1434</c:v>
                </c:pt>
                <c:pt idx="523">
                  <c:v>1435</c:v>
                </c:pt>
                <c:pt idx="524">
                  <c:v>1435</c:v>
                </c:pt>
                <c:pt idx="525">
                  <c:v>1436</c:v>
                </c:pt>
                <c:pt idx="526">
                  <c:v>1436</c:v>
                </c:pt>
                <c:pt idx="527">
                  <c:v>1436</c:v>
                </c:pt>
                <c:pt idx="528">
                  <c:v>1437</c:v>
                </c:pt>
                <c:pt idx="529">
                  <c:v>1437</c:v>
                </c:pt>
                <c:pt idx="530">
                  <c:v>1437</c:v>
                </c:pt>
                <c:pt idx="531">
                  <c:v>1438</c:v>
                </c:pt>
                <c:pt idx="532">
                  <c:v>1438</c:v>
                </c:pt>
                <c:pt idx="533">
                  <c:v>1438</c:v>
                </c:pt>
                <c:pt idx="534">
                  <c:v>1439</c:v>
                </c:pt>
                <c:pt idx="535">
                  <c:v>1439</c:v>
                </c:pt>
                <c:pt idx="536">
                  <c:v>1439</c:v>
                </c:pt>
                <c:pt idx="537">
                  <c:v>1440</c:v>
                </c:pt>
                <c:pt idx="538">
                  <c:v>1440</c:v>
                </c:pt>
                <c:pt idx="539">
                  <c:v>1440</c:v>
                </c:pt>
                <c:pt idx="540">
                  <c:v>1441</c:v>
                </c:pt>
                <c:pt idx="541">
                  <c:v>1441</c:v>
                </c:pt>
                <c:pt idx="542">
                  <c:v>1441</c:v>
                </c:pt>
                <c:pt idx="543">
                  <c:v>1442</c:v>
                </c:pt>
                <c:pt idx="544">
                  <c:v>1442</c:v>
                </c:pt>
                <c:pt idx="545">
                  <c:v>1442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1444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1445</c:v>
                </c:pt>
                <c:pt idx="554">
                  <c:v>1445</c:v>
                </c:pt>
                <c:pt idx="555">
                  <c:v>1445</c:v>
                </c:pt>
                <c:pt idx="556">
                  <c:v>1446</c:v>
                </c:pt>
                <c:pt idx="557">
                  <c:v>1446</c:v>
                </c:pt>
                <c:pt idx="558">
                  <c:v>1446</c:v>
                </c:pt>
                <c:pt idx="559">
                  <c:v>1447</c:v>
                </c:pt>
                <c:pt idx="560">
                  <c:v>1447</c:v>
                </c:pt>
                <c:pt idx="561">
                  <c:v>1447</c:v>
                </c:pt>
                <c:pt idx="562">
                  <c:v>1448</c:v>
                </c:pt>
                <c:pt idx="563">
                  <c:v>1448</c:v>
                </c:pt>
                <c:pt idx="564">
                  <c:v>1448</c:v>
                </c:pt>
                <c:pt idx="565">
                  <c:v>1449</c:v>
                </c:pt>
                <c:pt idx="566">
                  <c:v>1449</c:v>
                </c:pt>
                <c:pt idx="567">
                  <c:v>1449</c:v>
                </c:pt>
                <c:pt idx="568">
                  <c:v>1450</c:v>
                </c:pt>
                <c:pt idx="569">
                  <c:v>1450</c:v>
                </c:pt>
                <c:pt idx="570">
                  <c:v>1450</c:v>
                </c:pt>
                <c:pt idx="571">
                  <c:v>1451</c:v>
                </c:pt>
                <c:pt idx="572">
                  <c:v>1451</c:v>
                </c:pt>
                <c:pt idx="573">
                  <c:v>1451</c:v>
                </c:pt>
                <c:pt idx="574">
                  <c:v>1452</c:v>
                </c:pt>
                <c:pt idx="575">
                  <c:v>1452</c:v>
                </c:pt>
                <c:pt idx="576">
                  <c:v>1452</c:v>
                </c:pt>
                <c:pt idx="577">
                  <c:v>1453</c:v>
                </c:pt>
                <c:pt idx="578">
                  <c:v>1453</c:v>
                </c:pt>
                <c:pt idx="579">
                  <c:v>1453</c:v>
                </c:pt>
                <c:pt idx="580">
                  <c:v>1454</c:v>
                </c:pt>
                <c:pt idx="581">
                  <c:v>1454</c:v>
                </c:pt>
                <c:pt idx="582">
                  <c:v>1455</c:v>
                </c:pt>
                <c:pt idx="583">
                  <c:v>1455</c:v>
                </c:pt>
                <c:pt idx="584">
                  <c:v>1455</c:v>
                </c:pt>
                <c:pt idx="585">
                  <c:v>1456</c:v>
                </c:pt>
                <c:pt idx="586">
                  <c:v>1456</c:v>
                </c:pt>
                <c:pt idx="587">
                  <c:v>1456</c:v>
                </c:pt>
                <c:pt idx="588">
                  <c:v>1457</c:v>
                </c:pt>
                <c:pt idx="589">
                  <c:v>1457</c:v>
                </c:pt>
                <c:pt idx="590">
                  <c:v>1457</c:v>
                </c:pt>
                <c:pt idx="591">
                  <c:v>1458</c:v>
                </c:pt>
                <c:pt idx="592">
                  <c:v>1458</c:v>
                </c:pt>
                <c:pt idx="593">
                  <c:v>1458</c:v>
                </c:pt>
                <c:pt idx="594">
                  <c:v>1458</c:v>
                </c:pt>
                <c:pt idx="595">
                  <c:v>1459</c:v>
                </c:pt>
                <c:pt idx="596">
                  <c:v>1459</c:v>
                </c:pt>
                <c:pt idx="597">
                  <c:v>1459</c:v>
                </c:pt>
                <c:pt idx="598">
                  <c:v>1460</c:v>
                </c:pt>
                <c:pt idx="599">
                  <c:v>1460</c:v>
                </c:pt>
                <c:pt idx="600">
                  <c:v>1460</c:v>
                </c:pt>
                <c:pt idx="601">
                  <c:v>1461</c:v>
                </c:pt>
                <c:pt idx="602">
                  <c:v>1461</c:v>
                </c:pt>
                <c:pt idx="603">
                  <c:v>1461</c:v>
                </c:pt>
                <c:pt idx="604">
                  <c:v>1462</c:v>
                </c:pt>
                <c:pt idx="605">
                  <c:v>1462</c:v>
                </c:pt>
                <c:pt idx="606">
                  <c:v>1462</c:v>
                </c:pt>
                <c:pt idx="607">
                  <c:v>1463</c:v>
                </c:pt>
                <c:pt idx="608">
                  <c:v>1463</c:v>
                </c:pt>
                <c:pt idx="609">
                  <c:v>1463</c:v>
                </c:pt>
                <c:pt idx="610">
                  <c:v>1464</c:v>
                </c:pt>
                <c:pt idx="611">
                  <c:v>1464</c:v>
                </c:pt>
                <c:pt idx="612">
                  <c:v>1464</c:v>
                </c:pt>
                <c:pt idx="613">
                  <c:v>1465</c:v>
                </c:pt>
                <c:pt idx="614">
                  <c:v>1465</c:v>
                </c:pt>
                <c:pt idx="615">
                  <c:v>1465</c:v>
                </c:pt>
                <c:pt idx="616">
                  <c:v>1466</c:v>
                </c:pt>
                <c:pt idx="617">
                  <c:v>1466</c:v>
                </c:pt>
                <c:pt idx="618">
                  <c:v>1466</c:v>
                </c:pt>
                <c:pt idx="619">
                  <c:v>1467</c:v>
                </c:pt>
                <c:pt idx="620">
                  <c:v>1467</c:v>
                </c:pt>
                <c:pt idx="621">
                  <c:v>1467</c:v>
                </c:pt>
                <c:pt idx="622">
                  <c:v>1468</c:v>
                </c:pt>
                <c:pt idx="623">
                  <c:v>1468</c:v>
                </c:pt>
                <c:pt idx="624">
                  <c:v>1468</c:v>
                </c:pt>
                <c:pt idx="625">
                  <c:v>1468</c:v>
                </c:pt>
                <c:pt idx="626">
                  <c:v>1469</c:v>
                </c:pt>
                <c:pt idx="627">
                  <c:v>1469</c:v>
                </c:pt>
                <c:pt idx="628">
                  <c:v>1469</c:v>
                </c:pt>
                <c:pt idx="629">
                  <c:v>1470</c:v>
                </c:pt>
                <c:pt idx="630">
                  <c:v>1470</c:v>
                </c:pt>
                <c:pt idx="631">
                  <c:v>1470</c:v>
                </c:pt>
                <c:pt idx="632">
                  <c:v>1470</c:v>
                </c:pt>
                <c:pt idx="633">
                  <c:v>1471</c:v>
                </c:pt>
                <c:pt idx="634">
                  <c:v>1471</c:v>
                </c:pt>
                <c:pt idx="635">
                  <c:v>1471</c:v>
                </c:pt>
                <c:pt idx="636">
                  <c:v>1472</c:v>
                </c:pt>
                <c:pt idx="637">
                  <c:v>1472</c:v>
                </c:pt>
                <c:pt idx="638">
                  <c:v>1472</c:v>
                </c:pt>
                <c:pt idx="639">
                  <c:v>1472</c:v>
                </c:pt>
                <c:pt idx="640">
                  <c:v>1473</c:v>
                </c:pt>
                <c:pt idx="641">
                  <c:v>1473</c:v>
                </c:pt>
                <c:pt idx="642">
                  <c:v>1473</c:v>
                </c:pt>
                <c:pt idx="643">
                  <c:v>1473</c:v>
                </c:pt>
                <c:pt idx="644">
                  <c:v>1474</c:v>
                </c:pt>
                <c:pt idx="645">
                  <c:v>1474</c:v>
                </c:pt>
                <c:pt idx="646">
                  <c:v>1474</c:v>
                </c:pt>
                <c:pt idx="647">
                  <c:v>1475</c:v>
                </c:pt>
                <c:pt idx="648">
                  <c:v>1475</c:v>
                </c:pt>
                <c:pt idx="649">
                  <c:v>1475</c:v>
                </c:pt>
                <c:pt idx="650">
                  <c:v>1475</c:v>
                </c:pt>
                <c:pt idx="651">
                  <c:v>1476</c:v>
                </c:pt>
                <c:pt idx="652">
                  <c:v>1476</c:v>
                </c:pt>
                <c:pt idx="653">
                  <c:v>1476</c:v>
                </c:pt>
                <c:pt idx="654">
                  <c:v>1477</c:v>
                </c:pt>
                <c:pt idx="655">
                  <c:v>1477</c:v>
                </c:pt>
                <c:pt idx="656">
                  <c:v>1477</c:v>
                </c:pt>
                <c:pt idx="657">
                  <c:v>1477</c:v>
                </c:pt>
                <c:pt idx="658">
                  <c:v>1478</c:v>
                </c:pt>
                <c:pt idx="659">
                  <c:v>1478</c:v>
                </c:pt>
                <c:pt idx="660">
                  <c:v>1478</c:v>
                </c:pt>
                <c:pt idx="661">
                  <c:v>1479</c:v>
                </c:pt>
                <c:pt idx="662">
                  <c:v>1479</c:v>
                </c:pt>
                <c:pt idx="663">
                  <c:v>1479</c:v>
                </c:pt>
                <c:pt idx="664">
                  <c:v>1479</c:v>
                </c:pt>
                <c:pt idx="665">
                  <c:v>1480</c:v>
                </c:pt>
                <c:pt idx="666">
                  <c:v>1480</c:v>
                </c:pt>
                <c:pt idx="667">
                  <c:v>1480</c:v>
                </c:pt>
                <c:pt idx="668">
                  <c:v>1480</c:v>
                </c:pt>
                <c:pt idx="669">
                  <c:v>1481</c:v>
                </c:pt>
                <c:pt idx="670">
                  <c:v>1481</c:v>
                </c:pt>
                <c:pt idx="671">
                  <c:v>1481</c:v>
                </c:pt>
                <c:pt idx="672">
                  <c:v>1481</c:v>
                </c:pt>
                <c:pt idx="673">
                  <c:v>1482</c:v>
                </c:pt>
                <c:pt idx="674">
                  <c:v>1482</c:v>
                </c:pt>
                <c:pt idx="675">
                  <c:v>1482</c:v>
                </c:pt>
                <c:pt idx="676">
                  <c:v>1482</c:v>
                </c:pt>
                <c:pt idx="677">
                  <c:v>1482</c:v>
                </c:pt>
                <c:pt idx="678">
                  <c:v>1483</c:v>
                </c:pt>
                <c:pt idx="679">
                  <c:v>1483</c:v>
                </c:pt>
                <c:pt idx="680">
                  <c:v>1483</c:v>
                </c:pt>
                <c:pt idx="681">
                  <c:v>1483</c:v>
                </c:pt>
                <c:pt idx="682">
                  <c:v>1484</c:v>
                </c:pt>
                <c:pt idx="683">
                  <c:v>1484</c:v>
                </c:pt>
                <c:pt idx="684">
                  <c:v>1484</c:v>
                </c:pt>
                <c:pt idx="685">
                  <c:v>1484</c:v>
                </c:pt>
                <c:pt idx="686">
                  <c:v>1485</c:v>
                </c:pt>
                <c:pt idx="687">
                  <c:v>1485</c:v>
                </c:pt>
                <c:pt idx="688">
                  <c:v>1485</c:v>
                </c:pt>
                <c:pt idx="689">
                  <c:v>1485</c:v>
                </c:pt>
                <c:pt idx="690">
                  <c:v>1485</c:v>
                </c:pt>
                <c:pt idx="691">
                  <c:v>1486</c:v>
                </c:pt>
                <c:pt idx="692">
                  <c:v>1486</c:v>
                </c:pt>
                <c:pt idx="693">
                  <c:v>1486</c:v>
                </c:pt>
                <c:pt idx="694">
                  <c:v>1486</c:v>
                </c:pt>
                <c:pt idx="695">
                  <c:v>1486</c:v>
                </c:pt>
                <c:pt idx="696">
                  <c:v>1487</c:v>
                </c:pt>
                <c:pt idx="697">
                  <c:v>1487</c:v>
                </c:pt>
                <c:pt idx="698">
                  <c:v>1487</c:v>
                </c:pt>
                <c:pt idx="699">
                  <c:v>1487</c:v>
                </c:pt>
                <c:pt idx="700">
                  <c:v>1488</c:v>
                </c:pt>
                <c:pt idx="701">
                  <c:v>1488</c:v>
                </c:pt>
                <c:pt idx="702">
                  <c:v>1488</c:v>
                </c:pt>
                <c:pt idx="703">
                  <c:v>1488</c:v>
                </c:pt>
                <c:pt idx="704">
                  <c:v>1488</c:v>
                </c:pt>
                <c:pt idx="705">
                  <c:v>1489</c:v>
                </c:pt>
                <c:pt idx="706">
                  <c:v>1489</c:v>
                </c:pt>
                <c:pt idx="707">
                  <c:v>1489</c:v>
                </c:pt>
                <c:pt idx="708">
                  <c:v>1489</c:v>
                </c:pt>
                <c:pt idx="709">
                  <c:v>1490</c:v>
                </c:pt>
                <c:pt idx="710">
                  <c:v>1490</c:v>
                </c:pt>
                <c:pt idx="711">
                  <c:v>1490</c:v>
                </c:pt>
                <c:pt idx="712">
                  <c:v>1490</c:v>
                </c:pt>
                <c:pt idx="713">
                  <c:v>1490</c:v>
                </c:pt>
                <c:pt idx="714">
                  <c:v>1491</c:v>
                </c:pt>
                <c:pt idx="715">
                  <c:v>1491</c:v>
                </c:pt>
                <c:pt idx="716">
                  <c:v>1491</c:v>
                </c:pt>
                <c:pt idx="717">
                  <c:v>1491</c:v>
                </c:pt>
                <c:pt idx="718">
                  <c:v>1492</c:v>
                </c:pt>
                <c:pt idx="719">
                  <c:v>1492</c:v>
                </c:pt>
                <c:pt idx="720">
                  <c:v>1492</c:v>
                </c:pt>
                <c:pt idx="721">
                  <c:v>1492</c:v>
                </c:pt>
                <c:pt idx="722">
                  <c:v>1492</c:v>
                </c:pt>
                <c:pt idx="723">
                  <c:v>1493</c:v>
                </c:pt>
                <c:pt idx="724">
                  <c:v>1493</c:v>
                </c:pt>
                <c:pt idx="725">
                  <c:v>1493</c:v>
                </c:pt>
                <c:pt idx="726">
                  <c:v>1493</c:v>
                </c:pt>
                <c:pt idx="727">
                  <c:v>1493</c:v>
                </c:pt>
                <c:pt idx="728">
                  <c:v>1494</c:v>
                </c:pt>
                <c:pt idx="729">
                  <c:v>1494</c:v>
                </c:pt>
                <c:pt idx="730">
                  <c:v>1494</c:v>
                </c:pt>
                <c:pt idx="731">
                  <c:v>1494</c:v>
                </c:pt>
                <c:pt idx="732">
                  <c:v>1494</c:v>
                </c:pt>
                <c:pt idx="733">
                  <c:v>1494</c:v>
                </c:pt>
                <c:pt idx="734">
                  <c:v>1495</c:v>
                </c:pt>
                <c:pt idx="735">
                  <c:v>1495</c:v>
                </c:pt>
                <c:pt idx="736">
                  <c:v>1495</c:v>
                </c:pt>
                <c:pt idx="737">
                  <c:v>1495</c:v>
                </c:pt>
                <c:pt idx="738">
                  <c:v>1495</c:v>
                </c:pt>
                <c:pt idx="739">
                  <c:v>1495</c:v>
                </c:pt>
                <c:pt idx="740">
                  <c:v>1496</c:v>
                </c:pt>
                <c:pt idx="741">
                  <c:v>1496</c:v>
                </c:pt>
                <c:pt idx="742">
                  <c:v>1496</c:v>
                </c:pt>
                <c:pt idx="743">
                  <c:v>1496</c:v>
                </c:pt>
                <c:pt idx="744">
                  <c:v>1496</c:v>
                </c:pt>
                <c:pt idx="745">
                  <c:v>1496</c:v>
                </c:pt>
                <c:pt idx="746">
                  <c:v>1497</c:v>
                </c:pt>
                <c:pt idx="747">
                  <c:v>1497</c:v>
                </c:pt>
                <c:pt idx="748">
                  <c:v>1497</c:v>
                </c:pt>
                <c:pt idx="749">
                  <c:v>1497</c:v>
                </c:pt>
                <c:pt idx="750">
                  <c:v>1497</c:v>
                </c:pt>
                <c:pt idx="751">
                  <c:v>1497</c:v>
                </c:pt>
                <c:pt idx="752">
                  <c:v>1498</c:v>
                </c:pt>
                <c:pt idx="753">
                  <c:v>1498</c:v>
                </c:pt>
                <c:pt idx="754">
                  <c:v>1498</c:v>
                </c:pt>
                <c:pt idx="755">
                  <c:v>1498</c:v>
                </c:pt>
                <c:pt idx="756">
                  <c:v>1498</c:v>
                </c:pt>
                <c:pt idx="757">
                  <c:v>1498</c:v>
                </c:pt>
                <c:pt idx="758">
                  <c:v>1499</c:v>
                </c:pt>
                <c:pt idx="759">
                  <c:v>1499</c:v>
                </c:pt>
                <c:pt idx="760">
                  <c:v>1499</c:v>
                </c:pt>
                <c:pt idx="761">
                  <c:v>1499</c:v>
                </c:pt>
                <c:pt idx="762">
                  <c:v>1499</c:v>
                </c:pt>
                <c:pt idx="763">
                  <c:v>1499</c:v>
                </c:pt>
                <c:pt idx="764">
                  <c:v>1499</c:v>
                </c:pt>
                <c:pt idx="765">
                  <c:v>1500</c:v>
                </c:pt>
                <c:pt idx="766">
                  <c:v>1500</c:v>
                </c:pt>
                <c:pt idx="767">
                  <c:v>1500</c:v>
                </c:pt>
                <c:pt idx="768">
                  <c:v>1500</c:v>
                </c:pt>
                <c:pt idx="769">
                  <c:v>1500</c:v>
                </c:pt>
                <c:pt idx="770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D4-489D-98E7-912758560CC6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feedforward1!$I$1:$I$975</c:f>
              <c:numCache>
                <c:formatCode>General</c:formatCode>
                <c:ptCount val="975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1473</c:v>
                </c:pt>
                <c:pt idx="28">
                  <c:v>1473</c:v>
                </c:pt>
                <c:pt idx="29">
                  <c:v>1473</c:v>
                </c:pt>
                <c:pt idx="30">
                  <c:v>1473</c:v>
                </c:pt>
                <c:pt idx="31">
                  <c:v>1473</c:v>
                </c:pt>
                <c:pt idx="32">
                  <c:v>1473</c:v>
                </c:pt>
                <c:pt idx="33">
                  <c:v>1473</c:v>
                </c:pt>
                <c:pt idx="34">
                  <c:v>1473</c:v>
                </c:pt>
                <c:pt idx="35">
                  <c:v>1473</c:v>
                </c:pt>
                <c:pt idx="36">
                  <c:v>1473</c:v>
                </c:pt>
                <c:pt idx="37">
                  <c:v>1473</c:v>
                </c:pt>
                <c:pt idx="38">
                  <c:v>1473</c:v>
                </c:pt>
                <c:pt idx="39">
                  <c:v>1473</c:v>
                </c:pt>
                <c:pt idx="40">
                  <c:v>1473</c:v>
                </c:pt>
                <c:pt idx="41">
                  <c:v>1473</c:v>
                </c:pt>
                <c:pt idx="42">
                  <c:v>1473</c:v>
                </c:pt>
                <c:pt idx="43">
                  <c:v>1473</c:v>
                </c:pt>
                <c:pt idx="44">
                  <c:v>1473</c:v>
                </c:pt>
                <c:pt idx="45">
                  <c:v>1473</c:v>
                </c:pt>
                <c:pt idx="46">
                  <c:v>1473</c:v>
                </c:pt>
                <c:pt idx="47">
                  <c:v>1473</c:v>
                </c:pt>
                <c:pt idx="48">
                  <c:v>1473</c:v>
                </c:pt>
                <c:pt idx="49">
                  <c:v>1473</c:v>
                </c:pt>
                <c:pt idx="50">
                  <c:v>1473</c:v>
                </c:pt>
                <c:pt idx="51">
                  <c:v>1473</c:v>
                </c:pt>
                <c:pt idx="52">
                  <c:v>1473</c:v>
                </c:pt>
                <c:pt idx="53">
                  <c:v>1473</c:v>
                </c:pt>
                <c:pt idx="54">
                  <c:v>1414</c:v>
                </c:pt>
                <c:pt idx="55">
                  <c:v>1414</c:v>
                </c:pt>
                <c:pt idx="56">
                  <c:v>1414</c:v>
                </c:pt>
                <c:pt idx="57">
                  <c:v>1414</c:v>
                </c:pt>
                <c:pt idx="58">
                  <c:v>1414</c:v>
                </c:pt>
                <c:pt idx="59">
                  <c:v>1414</c:v>
                </c:pt>
                <c:pt idx="60">
                  <c:v>1414</c:v>
                </c:pt>
                <c:pt idx="61">
                  <c:v>1414</c:v>
                </c:pt>
                <c:pt idx="62">
                  <c:v>1414</c:v>
                </c:pt>
                <c:pt idx="63">
                  <c:v>1414</c:v>
                </c:pt>
                <c:pt idx="64">
                  <c:v>1414</c:v>
                </c:pt>
                <c:pt idx="65">
                  <c:v>1414</c:v>
                </c:pt>
                <c:pt idx="66">
                  <c:v>1414</c:v>
                </c:pt>
                <c:pt idx="67">
                  <c:v>1414</c:v>
                </c:pt>
                <c:pt idx="68">
                  <c:v>1414</c:v>
                </c:pt>
                <c:pt idx="69">
                  <c:v>1414</c:v>
                </c:pt>
                <c:pt idx="70">
                  <c:v>1414</c:v>
                </c:pt>
                <c:pt idx="71">
                  <c:v>1414</c:v>
                </c:pt>
                <c:pt idx="72">
                  <c:v>1414</c:v>
                </c:pt>
                <c:pt idx="73">
                  <c:v>1414</c:v>
                </c:pt>
                <c:pt idx="74">
                  <c:v>1414</c:v>
                </c:pt>
                <c:pt idx="75">
                  <c:v>1414</c:v>
                </c:pt>
                <c:pt idx="76">
                  <c:v>1414</c:v>
                </c:pt>
                <c:pt idx="77">
                  <c:v>1414</c:v>
                </c:pt>
                <c:pt idx="78">
                  <c:v>1414</c:v>
                </c:pt>
                <c:pt idx="79">
                  <c:v>1414</c:v>
                </c:pt>
                <c:pt idx="80">
                  <c:v>1344</c:v>
                </c:pt>
                <c:pt idx="81">
                  <c:v>1344</c:v>
                </c:pt>
                <c:pt idx="82">
                  <c:v>1344</c:v>
                </c:pt>
                <c:pt idx="83">
                  <c:v>1344</c:v>
                </c:pt>
                <c:pt idx="84">
                  <c:v>1344</c:v>
                </c:pt>
                <c:pt idx="85">
                  <c:v>1344</c:v>
                </c:pt>
                <c:pt idx="86">
                  <c:v>1344</c:v>
                </c:pt>
                <c:pt idx="87">
                  <c:v>1344</c:v>
                </c:pt>
                <c:pt idx="88">
                  <c:v>1344</c:v>
                </c:pt>
                <c:pt idx="89">
                  <c:v>1344</c:v>
                </c:pt>
                <c:pt idx="90">
                  <c:v>1344</c:v>
                </c:pt>
                <c:pt idx="91">
                  <c:v>1344</c:v>
                </c:pt>
                <c:pt idx="92">
                  <c:v>1344</c:v>
                </c:pt>
                <c:pt idx="93">
                  <c:v>1344</c:v>
                </c:pt>
                <c:pt idx="94">
                  <c:v>1344</c:v>
                </c:pt>
                <c:pt idx="95">
                  <c:v>1344</c:v>
                </c:pt>
                <c:pt idx="96">
                  <c:v>1344</c:v>
                </c:pt>
                <c:pt idx="97">
                  <c:v>1344</c:v>
                </c:pt>
                <c:pt idx="98">
                  <c:v>1344</c:v>
                </c:pt>
                <c:pt idx="99">
                  <c:v>1344</c:v>
                </c:pt>
                <c:pt idx="100">
                  <c:v>1344</c:v>
                </c:pt>
                <c:pt idx="101">
                  <c:v>1344</c:v>
                </c:pt>
                <c:pt idx="102">
                  <c:v>1344</c:v>
                </c:pt>
                <c:pt idx="103">
                  <c:v>1344</c:v>
                </c:pt>
                <c:pt idx="104">
                  <c:v>1344</c:v>
                </c:pt>
                <c:pt idx="105">
                  <c:v>1344</c:v>
                </c:pt>
                <c:pt idx="106">
                  <c:v>1268</c:v>
                </c:pt>
                <c:pt idx="107">
                  <c:v>1268</c:v>
                </c:pt>
                <c:pt idx="108">
                  <c:v>1268</c:v>
                </c:pt>
                <c:pt idx="109">
                  <c:v>1268</c:v>
                </c:pt>
                <c:pt idx="110">
                  <c:v>1268</c:v>
                </c:pt>
                <c:pt idx="111">
                  <c:v>1268</c:v>
                </c:pt>
                <c:pt idx="112">
                  <c:v>1268</c:v>
                </c:pt>
                <c:pt idx="113">
                  <c:v>1268</c:v>
                </c:pt>
                <c:pt idx="114">
                  <c:v>1268</c:v>
                </c:pt>
                <c:pt idx="115">
                  <c:v>1268</c:v>
                </c:pt>
                <c:pt idx="116">
                  <c:v>1268</c:v>
                </c:pt>
                <c:pt idx="117">
                  <c:v>1268</c:v>
                </c:pt>
                <c:pt idx="118">
                  <c:v>1268</c:v>
                </c:pt>
                <c:pt idx="119">
                  <c:v>1268</c:v>
                </c:pt>
                <c:pt idx="120">
                  <c:v>1268</c:v>
                </c:pt>
                <c:pt idx="121">
                  <c:v>1268</c:v>
                </c:pt>
                <c:pt idx="122">
                  <c:v>1268</c:v>
                </c:pt>
                <c:pt idx="123">
                  <c:v>1268</c:v>
                </c:pt>
                <c:pt idx="124">
                  <c:v>1268</c:v>
                </c:pt>
                <c:pt idx="125">
                  <c:v>1268</c:v>
                </c:pt>
                <c:pt idx="126">
                  <c:v>1268</c:v>
                </c:pt>
                <c:pt idx="127">
                  <c:v>1268</c:v>
                </c:pt>
                <c:pt idx="128">
                  <c:v>1268</c:v>
                </c:pt>
                <c:pt idx="129">
                  <c:v>1268</c:v>
                </c:pt>
                <c:pt idx="130">
                  <c:v>1268</c:v>
                </c:pt>
                <c:pt idx="131">
                  <c:v>1189</c:v>
                </c:pt>
                <c:pt idx="132">
                  <c:v>1189</c:v>
                </c:pt>
                <c:pt idx="133">
                  <c:v>1189</c:v>
                </c:pt>
                <c:pt idx="134">
                  <c:v>1189</c:v>
                </c:pt>
                <c:pt idx="135">
                  <c:v>1189</c:v>
                </c:pt>
                <c:pt idx="136">
                  <c:v>1189</c:v>
                </c:pt>
                <c:pt idx="137">
                  <c:v>1189</c:v>
                </c:pt>
                <c:pt idx="138">
                  <c:v>1189</c:v>
                </c:pt>
                <c:pt idx="139">
                  <c:v>1189</c:v>
                </c:pt>
                <c:pt idx="140">
                  <c:v>1189</c:v>
                </c:pt>
                <c:pt idx="141">
                  <c:v>1189</c:v>
                </c:pt>
                <c:pt idx="142">
                  <c:v>1189</c:v>
                </c:pt>
                <c:pt idx="143">
                  <c:v>1189</c:v>
                </c:pt>
                <c:pt idx="144">
                  <c:v>1189</c:v>
                </c:pt>
                <c:pt idx="145">
                  <c:v>1189</c:v>
                </c:pt>
                <c:pt idx="146">
                  <c:v>1189</c:v>
                </c:pt>
                <c:pt idx="147">
                  <c:v>1189</c:v>
                </c:pt>
                <c:pt idx="148">
                  <c:v>1189</c:v>
                </c:pt>
                <c:pt idx="149">
                  <c:v>1189</c:v>
                </c:pt>
                <c:pt idx="150">
                  <c:v>1189</c:v>
                </c:pt>
                <c:pt idx="151">
                  <c:v>1189</c:v>
                </c:pt>
                <c:pt idx="152">
                  <c:v>1189</c:v>
                </c:pt>
                <c:pt idx="153">
                  <c:v>1189</c:v>
                </c:pt>
                <c:pt idx="154">
                  <c:v>1189</c:v>
                </c:pt>
                <c:pt idx="155">
                  <c:v>1189</c:v>
                </c:pt>
                <c:pt idx="156">
                  <c:v>1189</c:v>
                </c:pt>
                <c:pt idx="157">
                  <c:v>1109</c:v>
                </c:pt>
                <c:pt idx="158">
                  <c:v>1109</c:v>
                </c:pt>
                <c:pt idx="159">
                  <c:v>1109</c:v>
                </c:pt>
                <c:pt idx="160">
                  <c:v>1109</c:v>
                </c:pt>
                <c:pt idx="161">
                  <c:v>1109</c:v>
                </c:pt>
                <c:pt idx="162">
                  <c:v>1109</c:v>
                </c:pt>
                <c:pt idx="163">
                  <c:v>1109</c:v>
                </c:pt>
                <c:pt idx="164">
                  <c:v>1109</c:v>
                </c:pt>
                <c:pt idx="165">
                  <c:v>1109</c:v>
                </c:pt>
                <c:pt idx="166">
                  <c:v>1109</c:v>
                </c:pt>
                <c:pt idx="167">
                  <c:v>1109</c:v>
                </c:pt>
                <c:pt idx="168">
                  <c:v>1109</c:v>
                </c:pt>
                <c:pt idx="169">
                  <c:v>1109</c:v>
                </c:pt>
                <c:pt idx="170">
                  <c:v>1109</c:v>
                </c:pt>
                <c:pt idx="171">
                  <c:v>1109</c:v>
                </c:pt>
                <c:pt idx="172">
                  <c:v>1109</c:v>
                </c:pt>
                <c:pt idx="173">
                  <c:v>1109</c:v>
                </c:pt>
                <c:pt idx="174">
                  <c:v>1109</c:v>
                </c:pt>
                <c:pt idx="175">
                  <c:v>1109</c:v>
                </c:pt>
                <c:pt idx="176">
                  <c:v>1109</c:v>
                </c:pt>
                <c:pt idx="177">
                  <c:v>1109</c:v>
                </c:pt>
                <c:pt idx="178">
                  <c:v>1109</c:v>
                </c:pt>
                <c:pt idx="179">
                  <c:v>1109</c:v>
                </c:pt>
                <c:pt idx="180">
                  <c:v>1109</c:v>
                </c:pt>
                <c:pt idx="181">
                  <c:v>1109</c:v>
                </c:pt>
                <c:pt idx="182">
                  <c:v>1029</c:v>
                </c:pt>
                <c:pt idx="183">
                  <c:v>1029</c:v>
                </c:pt>
                <c:pt idx="184">
                  <c:v>1029</c:v>
                </c:pt>
                <c:pt idx="185">
                  <c:v>1029</c:v>
                </c:pt>
                <c:pt idx="186">
                  <c:v>1029</c:v>
                </c:pt>
                <c:pt idx="187">
                  <c:v>1029</c:v>
                </c:pt>
                <c:pt idx="188">
                  <c:v>1029</c:v>
                </c:pt>
                <c:pt idx="189">
                  <c:v>1029</c:v>
                </c:pt>
                <c:pt idx="190">
                  <c:v>1029</c:v>
                </c:pt>
                <c:pt idx="191">
                  <c:v>1029</c:v>
                </c:pt>
                <c:pt idx="192">
                  <c:v>1029</c:v>
                </c:pt>
                <c:pt idx="193">
                  <c:v>1029</c:v>
                </c:pt>
                <c:pt idx="194">
                  <c:v>1029</c:v>
                </c:pt>
                <c:pt idx="195">
                  <c:v>1029</c:v>
                </c:pt>
                <c:pt idx="196">
                  <c:v>1029</c:v>
                </c:pt>
                <c:pt idx="197">
                  <c:v>1029</c:v>
                </c:pt>
                <c:pt idx="198">
                  <c:v>1029</c:v>
                </c:pt>
                <c:pt idx="199">
                  <c:v>1029</c:v>
                </c:pt>
                <c:pt idx="200">
                  <c:v>1029</c:v>
                </c:pt>
                <c:pt idx="201">
                  <c:v>1029</c:v>
                </c:pt>
                <c:pt idx="202">
                  <c:v>1029</c:v>
                </c:pt>
                <c:pt idx="203">
                  <c:v>1029</c:v>
                </c:pt>
                <c:pt idx="204">
                  <c:v>1029</c:v>
                </c:pt>
                <c:pt idx="205">
                  <c:v>1029</c:v>
                </c:pt>
                <c:pt idx="206">
                  <c:v>1029</c:v>
                </c:pt>
                <c:pt idx="207">
                  <c:v>1029</c:v>
                </c:pt>
                <c:pt idx="208">
                  <c:v>948</c:v>
                </c:pt>
                <c:pt idx="209">
                  <c:v>948</c:v>
                </c:pt>
                <c:pt idx="210">
                  <c:v>948</c:v>
                </c:pt>
                <c:pt idx="211">
                  <c:v>948</c:v>
                </c:pt>
                <c:pt idx="212">
                  <c:v>948</c:v>
                </c:pt>
                <c:pt idx="213">
                  <c:v>948</c:v>
                </c:pt>
                <c:pt idx="214">
                  <c:v>948</c:v>
                </c:pt>
                <c:pt idx="215">
                  <c:v>948</c:v>
                </c:pt>
                <c:pt idx="216">
                  <c:v>948</c:v>
                </c:pt>
                <c:pt idx="217">
                  <c:v>948</c:v>
                </c:pt>
                <c:pt idx="218">
                  <c:v>948</c:v>
                </c:pt>
                <c:pt idx="219">
                  <c:v>948</c:v>
                </c:pt>
                <c:pt idx="220">
                  <c:v>948</c:v>
                </c:pt>
                <c:pt idx="221">
                  <c:v>948</c:v>
                </c:pt>
                <c:pt idx="222">
                  <c:v>948</c:v>
                </c:pt>
                <c:pt idx="223">
                  <c:v>948</c:v>
                </c:pt>
                <c:pt idx="224">
                  <c:v>948</c:v>
                </c:pt>
                <c:pt idx="225">
                  <c:v>948</c:v>
                </c:pt>
                <c:pt idx="226">
                  <c:v>948</c:v>
                </c:pt>
                <c:pt idx="227">
                  <c:v>948</c:v>
                </c:pt>
                <c:pt idx="228">
                  <c:v>948</c:v>
                </c:pt>
                <c:pt idx="229">
                  <c:v>948</c:v>
                </c:pt>
                <c:pt idx="230">
                  <c:v>948</c:v>
                </c:pt>
                <c:pt idx="231">
                  <c:v>948</c:v>
                </c:pt>
                <c:pt idx="232">
                  <c:v>948</c:v>
                </c:pt>
                <c:pt idx="233">
                  <c:v>948</c:v>
                </c:pt>
                <c:pt idx="234">
                  <c:v>948</c:v>
                </c:pt>
                <c:pt idx="235">
                  <c:v>866</c:v>
                </c:pt>
                <c:pt idx="236">
                  <c:v>866</c:v>
                </c:pt>
                <c:pt idx="237">
                  <c:v>866</c:v>
                </c:pt>
                <c:pt idx="238">
                  <c:v>866</c:v>
                </c:pt>
                <c:pt idx="239">
                  <c:v>866</c:v>
                </c:pt>
                <c:pt idx="240">
                  <c:v>866</c:v>
                </c:pt>
                <c:pt idx="241">
                  <c:v>866</c:v>
                </c:pt>
                <c:pt idx="242">
                  <c:v>866</c:v>
                </c:pt>
                <c:pt idx="243">
                  <c:v>866</c:v>
                </c:pt>
                <c:pt idx="244">
                  <c:v>866</c:v>
                </c:pt>
                <c:pt idx="245">
                  <c:v>866</c:v>
                </c:pt>
                <c:pt idx="246">
                  <c:v>866</c:v>
                </c:pt>
                <c:pt idx="247">
                  <c:v>866</c:v>
                </c:pt>
                <c:pt idx="248">
                  <c:v>866</c:v>
                </c:pt>
                <c:pt idx="249">
                  <c:v>866</c:v>
                </c:pt>
                <c:pt idx="250">
                  <c:v>866</c:v>
                </c:pt>
                <c:pt idx="251">
                  <c:v>866</c:v>
                </c:pt>
                <c:pt idx="252">
                  <c:v>866</c:v>
                </c:pt>
                <c:pt idx="253">
                  <c:v>866</c:v>
                </c:pt>
                <c:pt idx="254">
                  <c:v>866</c:v>
                </c:pt>
                <c:pt idx="255">
                  <c:v>866</c:v>
                </c:pt>
                <c:pt idx="256">
                  <c:v>866</c:v>
                </c:pt>
                <c:pt idx="257">
                  <c:v>866</c:v>
                </c:pt>
                <c:pt idx="258">
                  <c:v>866</c:v>
                </c:pt>
                <c:pt idx="259">
                  <c:v>866</c:v>
                </c:pt>
                <c:pt idx="260">
                  <c:v>866</c:v>
                </c:pt>
                <c:pt idx="261">
                  <c:v>785</c:v>
                </c:pt>
                <c:pt idx="262">
                  <c:v>785</c:v>
                </c:pt>
                <c:pt idx="263">
                  <c:v>785</c:v>
                </c:pt>
                <c:pt idx="264">
                  <c:v>785</c:v>
                </c:pt>
                <c:pt idx="265">
                  <c:v>785</c:v>
                </c:pt>
                <c:pt idx="266">
                  <c:v>785</c:v>
                </c:pt>
                <c:pt idx="267">
                  <c:v>785</c:v>
                </c:pt>
                <c:pt idx="268">
                  <c:v>785</c:v>
                </c:pt>
                <c:pt idx="269">
                  <c:v>785</c:v>
                </c:pt>
                <c:pt idx="270">
                  <c:v>785</c:v>
                </c:pt>
                <c:pt idx="271">
                  <c:v>785</c:v>
                </c:pt>
                <c:pt idx="272">
                  <c:v>785</c:v>
                </c:pt>
                <c:pt idx="273">
                  <c:v>785</c:v>
                </c:pt>
                <c:pt idx="274">
                  <c:v>785</c:v>
                </c:pt>
                <c:pt idx="275">
                  <c:v>785</c:v>
                </c:pt>
                <c:pt idx="276">
                  <c:v>785</c:v>
                </c:pt>
                <c:pt idx="277">
                  <c:v>785</c:v>
                </c:pt>
                <c:pt idx="278">
                  <c:v>785</c:v>
                </c:pt>
                <c:pt idx="279">
                  <c:v>785</c:v>
                </c:pt>
                <c:pt idx="280">
                  <c:v>785</c:v>
                </c:pt>
                <c:pt idx="281">
                  <c:v>785</c:v>
                </c:pt>
                <c:pt idx="282">
                  <c:v>785</c:v>
                </c:pt>
                <c:pt idx="283">
                  <c:v>785</c:v>
                </c:pt>
                <c:pt idx="284">
                  <c:v>785</c:v>
                </c:pt>
                <c:pt idx="285">
                  <c:v>785</c:v>
                </c:pt>
                <c:pt idx="286">
                  <c:v>785</c:v>
                </c:pt>
                <c:pt idx="287">
                  <c:v>785</c:v>
                </c:pt>
                <c:pt idx="288">
                  <c:v>704</c:v>
                </c:pt>
                <c:pt idx="289">
                  <c:v>704</c:v>
                </c:pt>
                <c:pt idx="290">
                  <c:v>704</c:v>
                </c:pt>
                <c:pt idx="291">
                  <c:v>704</c:v>
                </c:pt>
                <c:pt idx="292">
                  <c:v>704</c:v>
                </c:pt>
                <c:pt idx="293">
                  <c:v>704</c:v>
                </c:pt>
                <c:pt idx="294">
                  <c:v>704</c:v>
                </c:pt>
                <c:pt idx="295">
                  <c:v>704</c:v>
                </c:pt>
                <c:pt idx="296">
                  <c:v>704</c:v>
                </c:pt>
                <c:pt idx="297">
                  <c:v>704</c:v>
                </c:pt>
                <c:pt idx="298">
                  <c:v>704</c:v>
                </c:pt>
                <c:pt idx="299">
                  <c:v>704</c:v>
                </c:pt>
                <c:pt idx="300">
                  <c:v>704</c:v>
                </c:pt>
                <c:pt idx="301">
                  <c:v>704</c:v>
                </c:pt>
                <c:pt idx="302">
                  <c:v>704</c:v>
                </c:pt>
                <c:pt idx="303">
                  <c:v>704</c:v>
                </c:pt>
                <c:pt idx="304">
                  <c:v>704</c:v>
                </c:pt>
                <c:pt idx="305">
                  <c:v>704</c:v>
                </c:pt>
                <c:pt idx="306">
                  <c:v>704</c:v>
                </c:pt>
                <c:pt idx="307">
                  <c:v>704</c:v>
                </c:pt>
                <c:pt idx="308">
                  <c:v>704</c:v>
                </c:pt>
                <c:pt idx="309">
                  <c:v>704</c:v>
                </c:pt>
                <c:pt idx="310">
                  <c:v>704</c:v>
                </c:pt>
                <c:pt idx="311">
                  <c:v>704</c:v>
                </c:pt>
                <c:pt idx="312">
                  <c:v>704</c:v>
                </c:pt>
                <c:pt idx="313">
                  <c:v>704</c:v>
                </c:pt>
                <c:pt idx="314">
                  <c:v>704</c:v>
                </c:pt>
                <c:pt idx="315">
                  <c:v>622</c:v>
                </c:pt>
                <c:pt idx="316">
                  <c:v>622</c:v>
                </c:pt>
                <c:pt idx="317">
                  <c:v>622</c:v>
                </c:pt>
                <c:pt idx="318">
                  <c:v>622</c:v>
                </c:pt>
                <c:pt idx="319">
                  <c:v>622</c:v>
                </c:pt>
                <c:pt idx="320">
                  <c:v>622</c:v>
                </c:pt>
                <c:pt idx="321">
                  <c:v>622</c:v>
                </c:pt>
                <c:pt idx="322">
                  <c:v>622</c:v>
                </c:pt>
                <c:pt idx="323">
                  <c:v>622</c:v>
                </c:pt>
                <c:pt idx="324">
                  <c:v>622</c:v>
                </c:pt>
                <c:pt idx="325">
                  <c:v>622</c:v>
                </c:pt>
                <c:pt idx="326">
                  <c:v>622</c:v>
                </c:pt>
                <c:pt idx="327">
                  <c:v>622</c:v>
                </c:pt>
                <c:pt idx="328">
                  <c:v>622</c:v>
                </c:pt>
                <c:pt idx="329">
                  <c:v>622</c:v>
                </c:pt>
                <c:pt idx="330">
                  <c:v>622</c:v>
                </c:pt>
                <c:pt idx="331">
                  <c:v>622</c:v>
                </c:pt>
                <c:pt idx="332">
                  <c:v>622</c:v>
                </c:pt>
                <c:pt idx="333">
                  <c:v>622</c:v>
                </c:pt>
                <c:pt idx="334">
                  <c:v>622</c:v>
                </c:pt>
                <c:pt idx="335">
                  <c:v>622</c:v>
                </c:pt>
                <c:pt idx="336">
                  <c:v>622</c:v>
                </c:pt>
                <c:pt idx="337">
                  <c:v>622</c:v>
                </c:pt>
                <c:pt idx="338">
                  <c:v>622</c:v>
                </c:pt>
                <c:pt idx="339">
                  <c:v>622</c:v>
                </c:pt>
                <c:pt idx="340">
                  <c:v>622</c:v>
                </c:pt>
                <c:pt idx="341">
                  <c:v>622</c:v>
                </c:pt>
                <c:pt idx="342">
                  <c:v>540</c:v>
                </c:pt>
                <c:pt idx="343">
                  <c:v>540</c:v>
                </c:pt>
                <c:pt idx="344">
                  <c:v>540</c:v>
                </c:pt>
                <c:pt idx="345">
                  <c:v>540</c:v>
                </c:pt>
                <c:pt idx="346">
                  <c:v>540</c:v>
                </c:pt>
                <c:pt idx="347">
                  <c:v>540</c:v>
                </c:pt>
                <c:pt idx="348">
                  <c:v>540</c:v>
                </c:pt>
                <c:pt idx="349">
                  <c:v>540</c:v>
                </c:pt>
                <c:pt idx="350">
                  <c:v>540</c:v>
                </c:pt>
                <c:pt idx="351">
                  <c:v>540</c:v>
                </c:pt>
                <c:pt idx="352">
                  <c:v>540</c:v>
                </c:pt>
                <c:pt idx="353">
                  <c:v>540</c:v>
                </c:pt>
                <c:pt idx="354">
                  <c:v>540</c:v>
                </c:pt>
                <c:pt idx="355">
                  <c:v>540</c:v>
                </c:pt>
                <c:pt idx="356">
                  <c:v>540</c:v>
                </c:pt>
                <c:pt idx="357">
                  <c:v>540</c:v>
                </c:pt>
                <c:pt idx="358">
                  <c:v>540</c:v>
                </c:pt>
                <c:pt idx="359">
                  <c:v>540</c:v>
                </c:pt>
                <c:pt idx="360">
                  <c:v>540</c:v>
                </c:pt>
                <c:pt idx="361">
                  <c:v>540</c:v>
                </c:pt>
                <c:pt idx="362">
                  <c:v>540</c:v>
                </c:pt>
                <c:pt idx="363">
                  <c:v>540</c:v>
                </c:pt>
                <c:pt idx="364">
                  <c:v>540</c:v>
                </c:pt>
                <c:pt idx="365">
                  <c:v>540</c:v>
                </c:pt>
                <c:pt idx="366">
                  <c:v>540</c:v>
                </c:pt>
                <c:pt idx="367">
                  <c:v>540</c:v>
                </c:pt>
                <c:pt idx="368">
                  <c:v>459</c:v>
                </c:pt>
                <c:pt idx="369">
                  <c:v>459</c:v>
                </c:pt>
                <c:pt idx="370">
                  <c:v>459</c:v>
                </c:pt>
                <c:pt idx="371">
                  <c:v>459</c:v>
                </c:pt>
                <c:pt idx="372">
                  <c:v>459</c:v>
                </c:pt>
                <c:pt idx="373">
                  <c:v>459</c:v>
                </c:pt>
                <c:pt idx="374">
                  <c:v>459</c:v>
                </c:pt>
                <c:pt idx="375">
                  <c:v>459</c:v>
                </c:pt>
                <c:pt idx="376">
                  <c:v>459</c:v>
                </c:pt>
                <c:pt idx="377">
                  <c:v>459</c:v>
                </c:pt>
                <c:pt idx="378">
                  <c:v>459</c:v>
                </c:pt>
                <c:pt idx="379">
                  <c:v>459</c:v>
                </c:pt>
                <c:pt idx="380">
                  <c:v>459</c:v>
                </c:pt>
                <c:pt idx="381">
                  <c:v>459</c:v>
                </c:pt>
                <c:pt idx="382">
                  <c:v>459</c:v>
                </c:pt>
                <c:pt idx="383">
                  <c:v>459</c:v>
                </c:pt>
                <c:pt idx="384">
                  <c:v>459</c:v>
                </c:pt>
                <c:pt idx="385">
                  <c:v>459</c:v>
                </c:pt>
                <c:pt idx="386">
                  <c:v>459</c:v>
                </c:pt>
                <c:pt idx="387">
                  <c:v>459</c:v>
                </c:pt>
                <c:pt idx="388">
                  <c:v>459</c:v>
                </c:pt>
                <c:pt idx="389">
                  <c:v>459</c:v>
                </c:pt>
                <c:pt idx="390">
                  <c:v>459</c:v>
                </c:pt>
                <c:pt idx="391">
                  <c:v>459</c:v>
                </c:pt>
                <c:pt idx="392">
                  <c:v>459</c:v>
                </c:pt>
                <c:pt idx="393">
                  <c:v>377</c:v>
                </c:pt>
                <c:pt idx="394">
                  <c:v>377</c:v>
                </c:pt>
                <c:pt idx="395">
                  <c:v>377</c:v>
                </c:pt>
                <c:pt idx="396">
                  <c:v>377</c:v>
                </c:pt>
                <c:pt idx="397">
                  <c:v>377</c:v>
                </c:pt>
                <c:pt idx="398">
                  <c:v>377</c:v>
                </c:pt>
                <c:pt idx="399">
                  <c:v>377</c:v>
                </c:pt>
                <c:pt idx="400">
                  <c:v>377</c:v>
                </c:pt>
                <c:pt idx="401">
                  <c:v>377</c:v>
                </c:pt>
                <c:pt idx="402">
                  <c:v>377</c:v>
                </c:pt>
                <c:pt idx="403">
                  <c:v>377</c:v>
                </c:pt>
                <c:pt idx="404">
                  <c:v>377</c:v>
                </c:pt>
                <c:pt idx="405">
                  <c:v>377</c:v>
                </c:pt>
                <c:pt idx="406">
                  <c:v>377</c:v>
                </c:pt>
                <c:pt idx="407">
                  <c:v>377</c:v>
                </c:pt>
                <c:pt idx="408">
                  <c:v>377</c:v>
                </c:pt>
                <c:pt idx="409">
                  <c:v>377</c:v>
                </c:pt>
                <c:pt idx="410">
                  <c:v>377</c:v>
                </c:pt>
                <c:pt idx="411">
                  <c:v>377</c:v>
                </c:pt>
                <c:pt idx="412">
                  <c:v>377</c:v>
                </c:pt>
                <c:pt idx="413">
                  <c:v>377</c:v>
                </c:pt>
                <c:pt idx="414">
                  <c:v>377</c:v>
                </c:pt>
                <c:pt idx="415">
                  <c:v>377</c:v>
                </c:pt>
                <c:pt idx="416">
                  <c:v>377</c:v>
                </c:pt>
                <c:pt idx="417">
                  <c:v>377</c:v>
                </c:pt>
                <c:pt idx="418">
                  <c:v>377</c:v>
                </c:pt>
                <c:pt idx="419">
                  <c:v>295</c:v>
                </c:pt>
                <c:pt idx="420">
                  <c:v>295</c:v>
                </c:pt>
                <c:pt idx="421">
                  <c:v>295</c:v>
                </c:pt>
                <c:pt idx="422">
                  <c:v>295</c:v>
                </c:pt>
                <c:pt idx="423">
                  <c:v>295</c:v>
                </c:pt>
                <c:pt idx="424">
                  <c:v>295</c:v>
                </c:pt>
                <c:pt idx="425">
                  <c:v>295</c:v>
                </c:pt>
                <c:pt idx="426">
                  <c:v>295</c:v>
                </c:pt>
                <c:pt idx="427">
                  <c:v>295</c:v>
                </c:pt>
                <c:pt idx="428">
                  <c:v>295</c:v>
                </c:pt>
                <c:pt idx="429">
                  <c:v>295</c:v>
                </c:pt>
                <c:pt idx="430">
                  <c:v>295</c:v>
                </c:pt>
                <c:pt idx="431">
                  <c:v>295</c:v>
                </c:pt>
                <c:pt idx="432">
                  <c:v>295</c:v>
                </c:pt>
                <c:pt idx="433">
                  <c:v>295</c:v>
                </c:pt>
                <c:pt idx="434">
                  <c:v>295</c:v>
                </c:pt>
                <c:pt idx="435">
                  <c:v>295</c:v>
                </c:pt>
                <c:pt idx="436">
                  <c:v>295</c:v>
                </c:pt>
                <c:pt idx="437">
                  <c:v>295</c:v>
                </c:pt>
                <c:pt idx="438">
                  <c:v>295</c:v>
                </c:pt>
                <c:pt idx="439">
                  <c:v>295</c:v>
                </c:pt>
                <c:pt idx="440">
                  <c:v>295</c:v>
                </c:pt>
                <c:pt idx="441">
                  <c:v>295</c:v>
                </c:pt>
                <c:pt idx="442">
                  <c:v>295</c:v>
                </c:pt>
                <c:pt idx="443">
                  <c:v>295</c:v>
                </c:pt>
                <c:pt idx="444">
                  <c:v>295</c:v>
                </c:pt>
                <c:pt idx="445">
                  <c:v>214</c:v>
                </c:pt>
                <c:pt idx="446">
                  <c:v>214</c:v>
                </c:pt>
                <c:pt idx="447">
                  <c:v>214</c:v>
                </c:pt>
                <c:pt idx="448">
                  <c:v>214</c:v>
                </c:pt>
                <c:pt idx="449">
                  <c:v>214</c:v>
                </c:pt>
                <c:pt idx="450">
                  <c:v>214</c:v>
                </c:pt>
                <c:pt idx="451">
                  <c:v>214</c:v>
                </c:pt>
                <c:pt idx="452">
                  <c:v>214</c:v>
                </c:pt>
                <c:pt idx="453">
                  <c:v>214</c:v>
                </c:pt>
                <c:pt idx="454">
                  <c:v>214</c:v>
                </c:pt>
                <c:pt idx="455">
                  <c:v>214</c:v>
                </c:pt>
                <c:pt idx="456">
                  <c:v>214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214</c:v>
                </c:pt>
                <c:pt idx="461">
                  <c:v>214</c:v>
                </c:pt>
                <c:pt idx="462">
                  <c:v>214</c:v>
                </c:pt>
                <c:pt idx="463">
                  <c:v>214</c:v>
                </c:pt>
                <c:pt idx="464">
                  <c:v>214</c:v>
                </c:pt>
                <c:pt idx="465">
                  <c:v>214</c:v>
                </c:pt>
                <c:pt idx="466">
                  <c:v>214</c:v>
                </c:pt>
                <c:pt idx="467">
                  <c:v>214</c:v>
                </c:pt>
                <c:pt idx="468">
                  <c:v>214</c:v>
                </c:pt>
                <c:pt idx="469">
                  <c:v>214</c:v>
                </c:pt>
                <c:pt idx="470">
                  <c:v>132</c:v>
                </c:pt>
                <c:pt idx="471">
                  <c:v>132</c:v>
                </c:pt>
                <c:pt idx="472">
                  <c:v>132</c:v>
                </c:pt>
                <c:pt idx="473">
                  <c:v>132</c:v>
                </c:pt>
                <c:pt idx="474">
                  <c:v>132</c:v>
                </c:pt>
                <c:pt idx="475">
                  <c:v>132</c:v>
                </c:pt>
                <c:pt idx="476">
                  <c:v>132</c:v>
                </c:pt>
                <c:pt idx="477">
                  <c:v>132</c:v>
                </c:pt>
                <c:pt idx="478">
                  <c:v>132</c:v>
                </c:pt>
                <c:pt idx="479">
                  <c:v>132</c:v>
                </c:pt>
                <c:pt idx="480">
                  <c:v>132</c:v>
                </c:pt>
                <c:pt idx="481">
                  <c:v>132</c:v>
                </c:pt>
                <c:pt idx="482">
                  <c:v>132</c:v>
                </c:pt>
                <c:pt idx="483">
                  <c:v>132</c:v>
                </c:pt>
                <c:pt idx="484">
                  <c:v>132</c:v>
                </c:pt>
                <c:pt idx="485">
                  <c:v>132</c:v>
                </c:pt>
                <c:pt idx="486">
                  <c:v>132</c:v>
                </c:pt>
                <c:pt idx="487">
                  <c:v>132</c:v>
                </c:pt>
                <c:pt idx="488">
                  <c:v>132</c:v>
                </c:pt>
                <c:pt idx="489">
                  <c:v>132</c:v>
                </c:pt>
                <c:pt idx="490">
                  <c:v>132</c:v>
                </c:pt>
                <c:pt idx="491">
                  <c:v>132</c:v>
                </c:pt>
                <c:pt idx="492">
                  <c:v>132</c:v>
                </c:pt>
                <c:pt idx="493">
                  <c:v>132</c:v>
                </c:pt>
                <c:pt idx="494">
                  <c:v>132</c:v>
                </c:pt>
                <c:pt idx="495">
                  <c:v>132</c:v>
                </c:pt>
                <c:pt idx="496">
                  <c:v>132</c:v>
                </c:pt>
                <c:pt idx="497">
                  <c:v>81</c:v>
                </c:pt>
                <c:pt idx="498">
                  <c:v>81</c:v>
                </c:pt>
                <c:pt idx="499">
                  <c:v>81</c:v>
                </c:pt>
                <c:pt idx="500">
                  <c:v>81</c:v>
                </c:pt>
                <c:pt idx="501">
                  <c:v>81</c:v>
                </c:pt>
                <c:pt idx="502">
                  <c:v>81</c:v>
                </c:pt>
                <c:pt idx="503">
                  <c:v>81</c:v>
                </c:pt>
                <c:pt idx="504">
                  <c:v>81</c:v>
                </c:pt>
                <c:pt idx="505">
                  <c:v>81</c:v>
                </c:pt>
                <c:pt idx="506">
                  <c:v>81</c:v>
                </c:pt>
                <c:pt idx="507">
                  <c:v>81</c:v>
                </c:pt>
                <c:pt idx="508">
                  <c:v>81</c:v>
                </c:pt>
                <c:pt idx="509">
                  <c:v>81</c:v>
                </c:pt>
                <c:pt idx="510">
                  <c:v>81</c:v>
                </c:pt>
                <c:pt idx="511">
                  <c:v>81</c:v>
                </c:pt>
                <c:pt idx="512">
                  <c:v>81</c:v>
                </c:pt>
                <c:pt idx="513">
                  <c:v>81</c:v>
                </c:pt>
                <c:pt idx="514">
                  <c:v>81</c:v>
                </c:pt>
                <c:pt idx="515">
                  <c:v>81</c:v>
                </c:pt>
                <c:pt idx="516">
                  <c:v>81</c:v>
                </c:pt>
                <c:pt idx="517">
                  <c:v>81</c:v>
                </c:pt>
                <c:pt idx="518">
                  <c:v>81</c:v>
                </c:pt>
                <c:pt idx="519">
                  <c:v>81</c:v>
                </c:pt>
                <c:pt idx="520">
                  <c:v>81</c:v>
                </c:pt>
                <c:pt idx="521">
                  <c:v>81</c:v>
                </c:pt>
                <c:pt idx="522">
                  <c:v>81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64</c:v>
                </c:pt>
                <c:pt idx="527">
                  <c:v>64</c:v>
                </c:pt>
                <c:pt idx="528">
                  <c:v>64</c:v>
                </c:pt>
                <c:pt idx="529">
                  <c:v>64</c:v>
                </c:pt>
                <c:pt idx="530">
                  <c:v>64</c:v>
                </c:pt>
                <c:pt idx="531">
                  <c:v>64</c:v>
                </c:pt>
                <c:pt idx="532">
                  <c:v>64</c:v>
                </c:pt>
                <c:pt idx="533">
                  <c:v>64</c:v>
                </c:pt>
                <c:pt idx="534">
                  <c:v>64</c:v>
                </c:pt>
                <c:pt idx="535">
                  <c:v>64</c:v>
                </c:pt>
                <c:pt idx="536">
                  <c:v>64</c:v>
                </c:pt>
                <c:pt idx="537">
                  <c:v>64</c:v>
                </c:pt>
                <c:pt idx="538">
                  <c:v>64</c:v>
                </c:pt>
                <c:pt idx="539">
                  <c:v>64</c:v>
                </c:pt>
                <c:pt idx="540">
                  <c:v>64</c:v>
                </c:pt>
                <c:pt idx="541">
                  <c:v>64</c:v>
                </c:pt>
                <c:pt idx="542">
                  <c:v>64</c:v>
                </c:pt>
                <c:pt idx="543">
                  <c:v>64</c:v>
                </c:pt>
                <c:pt idx="544">
                  <c:v>64</c:v>
                </c:pt>
                <c:pt idx="545">
                  <c:v>64</c:v>
                </c:pt>
                <c:pt idx="546">
                  <c:v>64</c:v>
                </c:pt>
                <c:pt idx="547">
                  <c:v>64</c:v>
                </c:pt>
                <c:pt idx="548">
                  <c:v>64</c:v>
                </c:pt>
                <c:pt idx="549">
                  <c:v>64</c:v>
                </c:pt>
                <c:pt idx="550">
                  <c:v>64</c:v>
                </c:pt>
                <c:pt idx="551">
                  <c:v>64</c:v>
                </c:pt>
                <c:pt idx="552">
                  <c:v>64</c:v>
                </c:pt>
                <c:pt idx="553">
                  <c:v>64</c:v>
                </c:pt>
                <c:pt idx="554">
                  <c:v>55</c:v>
                </c:pt>
                <c:pt idx="555">
                  <c:v>55</c:v>
                </c:pt>
                <c:pt idx="556">
                  <c:v>55</c:v>
                </c:pt>
                <c:pt idx="557">
                  <c:v>55</c:v>
                </c:pt>
                <c:pt idx="558">
                  <c:v>55</c:v>
                </c:pt>
                <c:pt idx="559">
                  <c:v>55</c:v>
                </c:pt>
                <c:pt idx="560">
                  <c:v>55</c:v>
                </c:pt>
                <c:pt idx="561">
                  <c:v>55</c:v>
                </c:pt>
                <c:pt idx="562">
                  <c:v>55</c:v>
                </c:pt>
                <c:pt idx="563">
                  <c:v>55</c:v>
                </c:pt>
                <c:pt idx="564">
                  <c:v>55</c:v>
                </c:pt>
                <c:pt idx="565">
                  <c:v>55</c:v>
                </c:pt>
                <c:pt idx="566">
                  <c:v>55</c:v>
                </c:pt>
                <c:pt idx="567">
                  <c:v>55</c:v>
                </c:pt>
                <c:pt idx="568">
                  <c:v>55</c:v>
                </c:pt>
                <c:pt idx="569">
                  <c:v>55</c:v>
                </c:pt>
                <c:pt idx="570">
                  <c:v>55</c:v>
                </c:pt>
                <c:pt idx="571">
                  <c:v>55</c:v>
                </c:pt>
                <c:pt idx="572">
                  <c:v>55</c:v>
                </c:pt>
                <c:pt idx="573">
                  <c:v>55</c:v>
                </c:pt>
                <c:pt idx="574">
                  <c:v>55</c:v>
                </c:pt>
                <c:pt idx="575">
                  <c:v>55</c:v>
                </c:pt>
                <c:pt idx="576">
                  <c:v>55</c:v>
                </c:pt>
                <c:pt idx="577">
                  <c:v>55</c:v>
                </c:pt>
                <c:pt idx="578">
                  <c:v>55</c:v>
                </c:pt>
                <c:pt idx="579">
                  <c:v>55</c:v>
                </c:pt>
                <c:pt idx="580">
                  <c:v>55</c:v>
                </c:pt>
                <c:pt idx="581">
                  <c:v>55</c:v>
                </c:pt>
                <c:pt idx="582">
                  <c:v>45</c:v>
                </c:pt>
                <c:pt idx="583">
                  <c:v>45</c:v>
                </c:pt>
                <c:pt idx="584">
                  <c:v>45</c:v>
                </c:pt>
                <c:pt idx="585">
                  <c:v>45</c:v>
                </c:pt>
                <c:pt idx="586">
                  <c:v>45</c:v>
                </c:pt>
                <c:pt idx="587">
                  <c:v>45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45</c:v>
                </c:pt>
                <c:pt idx="599">
                  <c:v>45</c:v>
                </c:pt>
                <c:pt idx="600">
                  <c:v>45</c:v>
                </c:pt>
                <c:pt idx="601">
                  <c:v>45</c:v>
                </c:pt>
                <c:pt idx="602">
                  <c:v>45</c:v>
                </c:pt>
                <c:pt idx="603">
                  <c:v>45</c:v>
                </c:pt>
                <c:pt idx="604">
                  <c:v>45</c:v>
                </c:pt>
                <c:pt idx="605">
                  <c:v>45</c:v>
                </c:pt>
                <c:pt idx="606">
                  <c:v>45</c:v>
                </c:pt>
                <c:pt idx="607">
                  <c:v>45</c:v>
                </c:pt>
                <c:pt idx="608">
                  <c:v>45</c:v>
                </c:pt>
                <c:pt idx="609">
                  <c:v>45</c:v>
                </c:pt>
                <c:pt idx="610">
                  <c:v>36</c:v>
                </c:pt>
                <c:pt idx="611">
                  <c:v>36</c:v>
                </c:pt>
                <c:pt idx="612">
                  <c:v>36</c:v>
                </c:pt>
                <c:pt idx="613">
                  <c:v>36</c:v>
                </c:pt>
                <c:pt idx="614">
                  <c:v>36</c:v>
                </c:pt>
                <c:pt idx="615">
                  <c:v>36</c:v>
                </c:pt>
                <c:pt idx="616">
                  <c:v>36</c:v>
                </c:pt>
                <c:pt idx="617">
                  <c:v>36</c:v>
                </c:pt>
                <c:pt idx="618">
                  <c:v>36</c:v>
                </c:pt>
                <c:pt idx="619">
                  <c:v>36</c:v>
                </c:pt>
                <c:pt idx="620">
                  <c:v>36</c:v>
                </c:pt>
                <c:pt idx="621">
                  <c:v>36</c:v>
                </c:pt>
                <c:pt idx="622">
                  <c:v>36</c:v>
                </c:pt>
                <c:pt idx="623">
                  <c:v>36</c:v>
                </c:pt>
                <c:pt idx="624">
                  <c:v>36</c:v>
                </c:pt>
                <c:pt idx="625">
                  <c:v>36</c:v>
                </c:pt>
                <c:pt idx="626">
                  <c:v>36</c:v>
                </c:pt>
                <c:pt idx="627">
                  <c:v>36</c:v>
                </c:pt>
                <c:pt idx="628">
                  <c:v>36</c:v>
                </c:pt>
                <c:pt idx="629">
                  <c:v>36</c:v>
                </c:pt>
                <c:pt idx="630">
                  <c:v>36</c:v>
                </c:pt>
                <c:pt idx="631">
                  <c:v>36</c:v>
                </c:pt>
                <c:pt idx="632">
                  <c:v>36</c:v>
                </c:pt>
                <c:pt idx="633">
                  <c:v>36</c:v>
                </c:pt>
                <c:pt idx="634">
                  <c:v>36</c:v>
                </c:pt>
                <c:pt idx="635">
                  <c:v>36</c:v>
                </c:pt>
                <c:pt idx="636">
                  <c:v>36</c:v>
                </c:pt>
                <c:pt idx="637">
                  <c:v>36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20</c:v>
                </c:pt>
                <c:pt idx="667">
                  <c:v>20</c:v>
                </c:pt>
                <c:pt idx="668">
                  <c:v>20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20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20</c:v>
                </c:pt>
                <c:pt idx="683">
                  <c:v>20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14</c:v>
                </c:pt>
                <c:pt idx="695">
                  <c:v>14</c:v>
                </c:pt>
                <c:pt idx="696">
                  <c:v>14</c:v>
                </c:pt>
                <c:pt idx="697">
                  <c:v>14</c:v>
                </c:pt>
                <c:pt idx="698">
                  <c:v>14</c:v>
                </c:pt>
                <c:pt idx="699">
                  <c:v>14</c:v>
                </c:pt>
                <c:pt idx="700">
                  <c:v>14</c:v>
                </c:pt>
                <c:pt idx="701">
                  <c:v>14</c:v>
                </c:pt>
                <c:pt idx="702">
                  <c:v>14</c:v>
                </c:pt>
                <c:pt idx="703">
                  <c:v>14</c:v>
                </c:pt>
                <c:pt idx="704">
                  <c:v>14</c:v>
                </c:pt>
                <c:pt idx="705">
                  <c:v>14</c:v>
                </c:pt>
                <c:pt idx="706">
                  <c:v>14</c:v>
                </c:pt>
                <c:pt idx="707">
                  <c:v>14</c:v>
                </c:pt>
                <c:pt idx="708">
                  <c:v>14</c:v>
                </c:pt>
                <c:pt idx="709">
                  <c:v>14</c:v>
                </c:pt>
                <c:pt idx="710">
                  <c:v>14</c:v>
                </c:pt>
                <c:pt idx="711">
                  <c:v>14</c:v>
                </c:pt>
                <c:pt idx="712">
                  <c:v>14</c:v>
                </c:pt>
                <c:pt idx="713">
                  <c:v>14</c:v>
                </c:pt>
                <c:pt idx="714">
                  <c:v>14</c:v>
                </c:pt>
                <c:pt idx="715">
                  <c:v>14</c:v>
                </c:pt>
                <c:pt idx="716">
                  <c:v>14</c:v>
                </c:pt>
                <c:pt idx="717">
                  <c:v>14</c:v>
                </c:pt>
                <c:pt idx="718">
                  <c:v>14</c:v>
                </c:pt>
                <c:pt idx="719">
                  <c:v>14</c:v>
                </c:pt>
                <c:pt idx="720">
                  <c:v>14</c:v>
                </c:pt>
                <c:pt idx="721">
                  <c:v>14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8</c:v>
                </c:pt>
                <c:pt idx="744">
                  <c:v>8</c:v>
                </c:pt>
                <c:pt idx="745">
                  <c:v>8</c:v>
                </c:pt>
                <c:pt idx="746">
                  <c:v>8</c:v>
                </c:pt>
                <c:pt idx="747">
                  <c:v>8</c:v>
                </c:pt>
                <c:pt idx="748">
                  <c:v>8</c:v>
                </c:pt>
                <c:pt idx="749">
                  <c:v>8</c:v>
                </c:pt>
                <c:pt idx="750">
                  <c:v>8</c:v>
                </c:pt>
                <c:pt idx="751">
                  <c:v>8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D4-489D-98E7-912758560CC6}"/>
            </c:ext>
          </c:extLst>
        </c:ser>
        <c:ser>
          <c:idx val="2"/>
          <c:order val="2"/>
          <c:tx>
            <c:v>pwm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feedforward1!$J$1:$J$975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255</c:v>
                </c:pt>
                <c:pt idx="289">
                  <c:v>255</c:v>
                </c:pt>
                <c:pt idx="290">
                  <c:v>255</c:v>
                </c:pt>
                <c:pt idx="291">
                  <c:v>255</c:v>
                </c:pt>
                <c:pt idx="292">
                  <c:v>255</c:v>
                </c:pt>
                <c:pt idx="293">
                  <c:v>255</c:v>
                </c:pt>
                <c:pt idx="294">
                  <c:v>255</c:v>
                </c:pt>
                <c:pt idx="295">
                  <c:v>255</c:v>
                </c:pt>
                <c:pt idx="296">
                  <c:v>255</c:v>
                </c:pt>
                <c:pt idx="297">
                  <c:v>255</c:v>
                </c:pt>
                <c:pt idx="298">
                  <c:v>255</c:v>
                </c:pt>
                <c:pt idx="299">
                  <c:v>255</c:v>
                </c:pt>
                <c:pt idx="300">
                  <c:v>255</c:v>
                </c:pt>
                <c:pt idx="301">
                  <c:v>255</c:v>
                </c:pt>
                <c:pt idx="302">
                  <c:v>255</c:v>
                </c:pt>
                <c:pt idx="303">
                  <c:v>255</c:v>
                </c:pt>
                <c:pt idx="304">
                  <c:v>255</c:v>
                </c:pt>
                <c:pt idx="305">
                  <c:v>255</c:v>
                </c:pt>
                <c:pt idx="306">
                  <c:v>255</c:v>
                </c:pt>
                <c:pt idx="307">
                  <c:v>255</c:v>
                </c:pt>
                <c:pt idx="308">
                  <c:v>255</c:v>
                </c:pt>
                <c:pt idx="309">
                  <c:v>255</c:v>
                </c:pt>
                <c:pt idx="310">
                  <c:v>255</c:v>
                </c:pt>
                <c:pt idx="311">
                  <c:v>255</c:v>
                </c:pt>
                <c:pt idx="312">
                  <c:v>255</c:v>
                </c:pt>
                <c:pt idx="313">
                  <c:v>255</c:v>
                </c:pt>
                <c:pt idx="314">
                  <c:v>255</c:v>
                </c:pt>
                <c:pt idx="315">
                  <c:v>255</c:v>
                </c:pt>
                <c:pt idx="316">
                  <c:v>255</c:v>
                </c:pt>
                <c:pt idx="317">
                  <c:v>255</c:v>
                </c:pt>
                <c:pt idx="318">
                  <c:v>255</c:v>
                </c:pt>
                <c:pt idx="319">
                  <c:v>255</c:v>
                </c:pt>
                <c:pt idx="320">
                  <c:v>255</c:v>
                </c:pt>
                <c:pt idx="321">
                  <c:v>255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255</c:v>
                </c:pt>
                <c:pt idx="328">
                  <c:v>255</c:v>
                </c:pt>
                <c:pt idx="329">
                  <c:v>255</c:v>
                </c:pt>
                <c:pt idx="330">
                  <c:v>255</c:v>
                </c:pt>
                <c:pt idx="331">
                  <c:v>255</c:v>
                </c:pt>
                <c:pt idx="332">
                  <c:v>255</c:v>
                </c:pt>
                <c:pt idx="333">
                  <c:v>255</c:v>
                </c:pt>
                <c:pt idx="334">
                  <c:v>255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255</c:v>
                </c:pt>
                <c:pt idx="339">
                  <c:v>255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255</c:v>
                </c:pt>
                <c:pt idx="344">
                  <c:v>255</c:v>
                </c:pt>
                <c:pt idx="345">
                  <c:v>255</c:v>
                </c:pt>
                <c:pt idx="346">
                  <c:v>255</c:v>
                </c:pt>
                <c:pt idx="347">
                  <c:v>255</c:v>
                </c:pt>
                <c:pt idx="348">
                  <c:v>255</c:v>
                </c:pt>
                <c:pt idx="349">
                  <c:v>255</c:v>
                </c:pt>
                <c:pt idx="350">
                  <c:v>255</c:v>
                </c:pt>
                <c:pt idx="351">
                  <c:v>255</c:v>
                </c:pt>
                <c:pt idx="352">
                  <c:v>255</c:v>
                </c:pt>
                <c:pt idx="353">
                  <c:v>255</c:v>
                </c:pt>
                <c:pt idx="354">
                  <c:v>255</c:v>
                </c:pt>
                <c:pt idx="355">
                  <c:v>255</c:v>
                </c:pt>
                <c:pt idx="356">
                  <c:v>255</c:v>
                </c:pt>
                <c:pt idx="357">
                  <c:v>255</c:v>
                </c:pt>
                <c:pt idx="358">
                  <c:v>255</c:v>
                </c:pt>
                <c:pt idx="359">
                  <c:v>255</c:v>
                </c:pt>
                <c:pt idx="360">
                  <c:v>255</c:v>
                </c:pt>
                <c:pt idx="361">
                  <c:v>255</c:v>
                </c:pt>
                <c:pt idx="362">
                  <c:v>255</c:v>
                </c:pt>
                <c:pt idx="363">
                  <c:v>255</c:v>
                </c:pt>
                <c:pt idx="364">
                  <c:v>255</c:v>
                </c:pt>
                <c:pt idx="365">
                  <c:v>255</c:v>
                </c:pt>
                <c:pt idx="366">
                  <c:v>255</c:v>
                </c:pt>
                <c:pt idx="367">
                  <c:v>255</c:v>
                </c:pt>
                <c:pt idx="368">
                  <c:v>255</c:v>
                </c:pt>
                <c:pt idx="369">
                  <c:v>255</c:v>
                </c:pt>
                <c:pt idx="370">
                  <c:v>255</c:v>
                </c:pt>
                <c:pt idx="371">
                  <c:v>255</c:v>
                </c:pt>
                <c:pt idx="372">
                  <c:v>255</c:v>
                </c:pt>
                <c:pt idx="373">
                  <c:v>255</c:v>
                </c:pt>
                <c:pt idx="374">
                  <c:v>255</c:v>
                </c:pt>
                <c:pt idx="375">
                  <c:v>255</c:v>
                </c:pt>
                <c:pt idx="376">
                  <c:v>255</c:v>
                </c:pt>
                <c:pt idx="377">
                  <c:v>255</c:v>
                </c:pt>
                <c:pt idx="378">
                  <c:v>255</c:v>
                </c:pt>
                <c:pt idx="379">
                  <c:v>255</c:v>
                </c:pt>
                <c:pt idx="380">
                  <c:v>255</c:v>
                </c:pt>
                <c:pt idx="381">
                  <c:v>255</c:v>
                </c:pt>
                <c:pt idx="382">
                  <c:v>255</c:v>
                </c:pt>
                <c:pt idx="383">
                  <c:v>255</c:v>
                </c:pt>
                <c:pt idx="384">
                  <c:v>255</c:v>
                </c:pt>
                <c:pt idx="385">
                  <c:v>255</c:v>
                </c:pt>
                <c:pt idx="386">
                  <c:v>255</c:v>
                </c:pt>
                <c:pt idx="387">
                  <c:v>255</c:v>
                </c:pt>
                <c:pt idx="388">
                  <c:v>255</c:v>
                </c:pt>
                <c:pt idx="389">
                  <c:v>255</c:v>
                </c:pt>
                <c:pt idx="390">
                  <c:v>255</c:v>
                </c:pt>
                <c:pt idx="391">
                  <c:v>255</c:v>
                </c:pt>
                <c:pt idx="392">
                  <c:v>255</c:v>
                </c:pt>
                <c:pt idx="393">
                  <c:v>255</c:v>
                </c:pt>
                <c:pt idx="394">
                  <c:v>255</c:v>
                </c:pt>
                <c:pt idx="395">
                  <c:v>255</c:v>
                </c:pt>
                <c:pt idx="396">
                  <c:v>255</c:v>
                </c:pt>
                <c:pt idx="397">
                  <c:v>255</c:v>
                </c:pt>
                <c:pt idx="398">
                  <c:v>255</c:v>
                </c:pt>
                <c:pt idx="399">
                  <c:v>255</c:v>
                </c:pt>
                <c:pt idx="400">
                  <c:v>255</c:v>
                </c:pt>
                <c:pt idx="401">
                  <c:v>255</c:v>
                </c:pt>
                <c:pt idx="402">
                  <c:v>255</c:v>
                </c:pt>
                <c:pt idx="403">
                  <c:v>255</c:v>
                </c:pt>
                <c:pt idx="404">
                  <c:v>255</c:v>
                </c:pt>
                <c:pt idx="405">
                  <c:v>255</c:v>
                </c:pt>
                <c:pt idx="406">
                  <c:v>255</c:v>
                </c:pt>
                <c:pt idx="407">
                  <c:v>255</c:v>
                </c:pt>
                <c:pt idx="408">
                  <c:v>255</c:v>
                </c:pt>
                <c:pt idx="409">
                  <c:v>255</c:v>
                </c:pt>
                <c:pt idx="410">
                  <c:v>255</c:v>
                </c:pt>
                <c:pt idx="411">
                  <c:v>255</c:v>
                </c:pt>
                <c:pt idx="412">
                  <c:v>255</c:v>
                </c:pt>
                <c:pt idx="413">
                  <c:v>255</c:v>
                </c:pt>
                <c:pt idx="414">
                  <c:v>255</c:v>
                </c:pt>
                <c:pt idx="415">
                  <c:v>255</c:v>
                </c:pt>
                <c:pt idx="416">
                  <c:v>255</c:v>
                </c:pt>
                <c:pt idx="417">
                  <c:v>255</c:v>
                </c:pt>
                <c:pt idx="418">
                  <c:v>255</c:v>
                </c:pt>
                <c:pt idx="419">
                  <c:v>255</c:v>
                </c:pt>
                <c:pt idx="420">
                  <c:v>255</c:v>
                </c:pt>
                <c:pt idx="421">
                  <c:v>255</c:v>
                </c:pt>
                <c:pt idx="422">
                  <c:v>255</c:v>
                </c:pt>
                <c:pt idx="423">
                  <c:v>255</c:v>
                </c:pt>
                <c:pt idx="424">
                  <c:v>255</c:v>
                </c:pt>
                <c:pt idx="425">
                  <c:v>255</c:v>
                </c:pt>
                <c:pt idx="426">
                  <c:v>255</c:v>
                </c:pt>
                <c:pt idx="427">
                  <c:v>255</c:v>
                </c:pt>
                <c:pt idx="428">
                  <c:v>255</c:v>
                </c:pt>
                <c:pt idx="429">
                  <c:v>255</c:v>
                </c:pt>
                <c:pt idx="430">
                  <c:v>255</c:v>
                </c:pt>
                <c:pt idx="431">
                  <c:v>255</c:v>
                </c:pt>
                <c:pt idx="432">
                  <c:v>255</c:v>
                </c:pt>
                <c:pt idx="433">
                  <c:v>255</c:v>
                </c:pt>
                <c:pt idx="434">
                  <c:v>255</c:v>
                </c:pt>
                <c:pt idx="435">
                  <c:v>255</c:v>
                </c:pt>
                <c:pt idx="436">
                  <c:v>255</c:v>
                </c:pt>
                <c:pt idx="437">
                  <c:v>255</c:v>
                </c:pt>
                <c:pt idx="438">
                  <c:v>255</c:v>
                </c:pt>
                <c:pt idx="439">
                  <c:v>255</c:v>
                </c:pt>
                <c:pt idx="440">
                  <c:v>255</c:v>
                </c:pt>
                <c:pt idx="441">
                  <c:v>255</c:v>
                </c:pt>
                <c:pt idx="442">
                  <c:v>255</c:v>
                </c:pt>
                <c:pt idx="443">
                  <c:v>255</c:v>
                </c:pt>
                <c:pt idx="444">
                  <c:v>255</c:v>
                </c:pt>
                <c:pt idx="445">
                  <c:v>255</c:v>
                </c:pt>
                <c:pt idx="446">
                  <c:v>255</c:v>
                </c:pt>
                <c:pt idx="447">
                  <c:v>255</c:v>
                </c:pt>
                <c:pt idx="448">
                  <c:v>255</c:v>
                </c:pt>
                <c:pt idx="449">
                  <c:v>255</c:v>
                </c:pt>
                <c:pt idx="450">
                  <c:v>255</c:v>
                </c:pt>
                <c:pt idx="451">
                  <c:v>255</c:v>
                </c:pt>
                <c:pt idx="452">
                  <c:v>255</c:v>
                </c:pt>
                <c:pt idx="453">
                  <c:v>255</c:v>
                </c:pt>
                <c:pt idx="454">
                  <c:v>255</c:v>
                </c:pt>
                <c:pt idx="455">
                  <c:v>255</c:v>
                </c:pt>
                <c:pt idx="456">
                  <c:v>255</c:v>
                </c:pt>
                <c:pt idx="457">
                  <c:v>255</c:v>
                </c:pt>
                <c:pt idx="458">
                  <c:v>255</c:v>
                </c:pt>
                <c:pt idx="459">
                  <c:v>255</c:v>
                </c:pt>
                <c:pt idx="460">
                  <c:v>255</c:v>
                </c:pt>
                <c:pt idx="461">
                  <c:v>255</c:v>
                </c:pt>
                <c:pt idx="462">
                  <c:v>255</c:v>
                </c:pt>
                <c:pt idx="463">
                  <c:v>255</c:v>
                </c:pt>
                <c:pt idx="464">
                  <c:v>255</c:v>
                </c:pt>
                <c:pt idx="465">
                  <c:v>255</c:v>
                </c:pt>
                <c:pt idx="466">
                  <c:v>255</c:v>
                </c:pt>
                <c:pt idx="467">
                  <c:v>255</c:v>
                </c:pt>
                <c:pt idx="468">
                  <c:v>255</c:v>
                </c:pt>
                <c:pt idx="469">
                  <c:v>255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33</c:v>
                </c:pt>
                <c:pt idx="527">
                  <c:v>33</c:v>
                </c:pt>
                <c:pt idx="528">
                  <c:v>33</c:v>
                </c:pt>
                <c:pt idx="529">
                  <c:v>33</c:v>
                </c:pt>
                <c:pt idx="530">
                  <c:v>33</c:v>
                </c:pt>
                <c:pt idx="531">
                  <c:v>33</c:v>
                </c:pt>
                <c:pt idx="532">
                  <c:v>33</c:v>
                </c:pt>
                <c:pt idx="533">
                  <c:v>33</c:v>
                </c:pt>
                <c:pt idx="534">
                  <c:v>33</c:v>
                </c:pt>
                <c:pt idx="535">
                  <c:v>33</c:v>
                </c:pt>
                <c:pt idx="536">
                  <c:v>33</c:v>
                </c:pt>
                <c:pt idx="537">
                  <c:v>33</c:v>
                </c:pt>
                <c:pt idx="538">
                  <c:v>33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38</c:v>
                </c:pt>
                <c:pt idx="574">
                  <c:v>38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33</c:v>
                </c:pt>
                <c:pt idx="589">
                  <c:v>33</c:v>
                </c:pt>
                <c:pt idx="590">
                  <c:v>33</c:v>
                </c:pt>
                <c:pt idx="591">
                  <c:v>33</c:v>
                </c:pt>
                <c:pt idx="592">
                  <c:v>33</c:v>
                </c:pt>
                <c:pt idx="593">
                  <c:v>33</c:v>
                </c:pt>
                <c:pt idx="594">
                  <c:v>33</c:v>
                </c:pt>
                <c:pt idx="595">
                  <c:v>33</c:v>
                </c:pt>
                <c:pt idx="596">
                  <c:v>33</c:v>
                </c:pt>
                <c:pt idx="597">
                  <c:v>33</c:v>
                </c:pt>
                <c:pt idx="598">
                  <c:v>33</c:v>
                </c:pt>
                <c:pt idx="599">
                  <c:v>33</c:v>
                </c:pt>
                <c:pt idx="600">
                  <c:v>33</c:v>
                </c:pt>
                <c:pt idx="601">
                  <c:v>33</c:v>
                </c:pt>
                <c:pt idx="602">
                  <c:v>33</c:v>
                </c:pt>
                <c:pt idx="603">
                  <c:v>33</c:v>
                </c:pt>
                <c:pt idx="604">
                  <c:v>33</c:v>
                </c:pt>
                <c:pt idx="605">
                  <c:v>33</c:v>
                </c:pt>
                <c:pt idx="606">
                  <c:v>33</c:v>
                </c:pt>
                <c:pt idx="607">
                  <c:v>33</c:v>
                </c:pt>
                <c:pt idx="608">
                  <c:v>33</c:v>
                </c:pt>
                <c:pt idx="609">
                  <c:v>33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24</c:v>
                </c:pt>
                <c:pt idx="695">
                  <c:v>24</c:v>
                </c:pt>
                <c:pt idx="696">
                  <c:v>24</c:v>
                </c:pt>
                <c:pt idx="697">
                  <c:v>24</c:v>
                </c:pt>
                <c:pt idx="698">
                  <c:v>24</c:v>
                </c:pt>
                <c:pt idx="699">
                  <c:v>24</c:v>
                </c:pt>
                <c:pt idx="700">
                  <c:v>24</c:v>
                </c:pt>
                <c:pt idx="701">
                  <c:v>24</c:v>
                </c:pt>
                <c:pt idx="702">
                  <c:v>24</c:v>
                </c:pt>
                <c:pt idx="703">
                  <c:v>24</c:v>
                </c:pt>
                <c:pt idx="704">
                  <c:v>24</c:v>
                </c:pt>
                <c:pt idx="705">
                  <c:v>24</c:v>
                </c:pt>
                <c:pt idx="706">
                  <c:v>24</c:v>
                </c:pt>
                <c:pt idx="707">
                  <c:v>24</c:v>
                </c:pt>
                <c:pt idx="708">
                  <c:v>24</c:v>
                </c:pt>
                <c:pt idx="709">
                  <c:v>24</c:v>
                </c:pt>
                <c:pt idx="710">
                  <c:v>24</c:v>
                </c:pt>
                <c:pt idx="711">
                  <c:v>24</c:v>
                </c:pt>
                <c:pt idx="712">
                  <c:v>24</c:v>
                </c:pt>
                <c:pt idx="713">
                  <c:v>24</c:v>
                </c:pt>
                <c:pt idx="714">
                  <c:v>24</c:v>
                </c:pt>
                <c:pt idx="715">
                  <c:v>24</c:v>
                </c:pt>
                <c:pt idx="716">
                  <c:v>24</c:v>
                </c:pt>
                <c:pt idx="717">
                  <c:v>24</c:v>
                </c:pt>
                <c:pt idx="718">
                  <c:v>24</c:v>
                </c:pt>
                <c:pt idx="719">
                  <c:v>24</c:v>
                </c:pt>
                <c:pt idx="720">
                  <c:v>24</c:v>
                </c:pt>
                <c:pt idx="721">
                  <c:v>24</c:v>
                </c:pt>
                <c:pt idx="722">
                  <c:v>22</c:v>
                </c:pt>
                <c:pt idx="723">
                  <c:v>22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</c:v>
                </c:pt>
                <c:pt idx="728">
                  <c:v>22</c:v>
                </c:pt>
                <c:pt idx="729">
                  <c:v>22</c:v>
                </c:pt>
                <c:pt idx="730">
                  <c:v>22</c:v>
                </c:pt>
                <c:pt idx="731">
                  <c:v>22</c:v>
                </c:pt>
                <c:pt idx="732">
                  <c:v>22</c:v>
                </c:pt>
                <c:pt idx="733">
                  <c:v>22</c:v>
                </c:pt>
                <c:pt idx="734">
                  <c:v>22</c:v>
                </c:pt>
                <c:pt idx="735">
                  <c:v>22</c:v>
                </c:pt>
                <c:pt idx="736">
                  <c:v>22</c:v>
                </c:pt>
                <c:pt idx="737">
                  <c:v>22</c:v>
                </c:pt>
                <c:pt idx="738">
                  <c:v>22</c:v>
                </c:pt>
                <c:pt idx="739">
                  <c:v>22</c:v>
                </c:pt>
                <c:pt idx="740">
                  <c:v>22</c:v>
                </c:pt>
                <c:pt idx="741">
                  <c:v>22</c:v>
                </c:pt>
                <c:pt idx="742">
                  <c:v>22</c:v>
                </c:pt>
                <c:pt idx="743">
                  <c:v>22</c:v>
                </c:pt>
                <c:pt idx="744">
                  <c:v>22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22</c:v>
                </c:pt>
                <c:pt idx="749">
                  <c:v>22</c:v>
                </c:pt>
                <c:pt idx="750">
                  <c:v>22</c:v>
                </c:pt>
                <c:pt idx="751">
                  <c:v>22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D4-489D-98E7-912758560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042655"/>
        <c:axId val="537043903"/>
      </c:lineChart>
      <c:catAx>
        <c:axId val="537042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43903"/>
        <c:crosses val="autoZero"/>
        <c:auto val="1"/>
        <c:lblAlgn val="ctr"/>
        <c:lblOffset val="100"/>
        <c:noMultiLvlLbl val="0"/>
      </c:catAx>
      <c:valAx>
        <c:axId val="53704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4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feedforward1!$A$1:$A$975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20</c:v>
                </c:pt>
                <c:pt idx="26">
                  <c:v>22</c:v>
                </c:pt>
                <c:pt idx="27">
                  <c:v>24</c:v>
                </c:pt>
                <c:pt idx="28">
                  <c:v>25</c:v>
                </c:pt>
                <c:pt idx="29">
                  <c:v>27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34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42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51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60</c:v>
                </c:pt>
                <c:pt idx="46">
                  <c:v>62</c:v>
                </c:pt>
                <c:pt idx="47">
                  <c:v>64</c:v>
                </c:pt>
                <c:pt idx="48">
                  <c:v>66</c:v>
                </c:pt>
                <c:pt idx="49">
                  <c:v>69</c:v>
                </c:pt>
                <c:pt idx="50">
                  <c:v>71</c:v>
                </c:pt>
                <c:pt idx="51">
                  <c:v>74</c:v>
                </c:pt>
                <c:pt idx="52">
                  <c:v>76</c:v>
                </c:pt>
                <c:pt idx="53">
                  <c:v>78</c:v>
                </c:pt>
                <c:pt idx="54">
                  <c:v>81</c:v>
                </c:pt>
                <c:pt idx="55">
                  <c:v>83</c:v>
                </c:pt>
                <c:pt idx="56">
                  <c:v>86</c:v>
                </c:pt>
                <c:pt idx="57">
                  <c:v>88</c:v>
                </c:pt>
                <c:pt idx="58">
                  <c:v>91</c:v>
                </c:pt>
                <c:pt idx="59">
                  <c:v>93</c:v>
                </c:pt>
                <c:pt idx="60">
                  <c:v>96</c:v>
                </c:pt>
                <c:pt idx="61">
                  <c:v>98</c:v>
                </c:pt>
                <c:pt idx="62">
                  <c:v>101</c:v>
                </c:pt>
                <c:pt idx="63">
                  <c:v>103</c:v>
                </c:pt>
                <c:pt idx="64">
                  <c:v>106</c:v>
                </c:pt>
                <c:pt idx="65">
                  <c:v>109</c:v>
                </c:pt>
                <c:pt idx="66">
                  <c:v>111</c:v>
                </c:pt>
                <c:pt idx="67">
                  <c:v>114</c:v>
                </c:pt>
                <c:pt idx="68">
                  <c:v>117</c:v>
                </c:pt>
                <c:pt idx="69">
                  <c:v>120</c:v>
                </c:pt>
                <c:pt idx="70">
                  <c:v>122</c:v>
                </c:pt>
                <c:pt idx="71">
                  <c:v>125</c:v>
                </c:pt>
                <c:pt idx="72">
                  <c:v>128</c:v>
                </c:pt>
                <c:pt idx="73">
                  <c:v>131</c:v>
                </c:pt>
                <c:pt idx="74">
                  <c:v>133</c:v>
                </c:pt>
                <c:pt idx="75">
                  <c:v>136</c:v>
                </c:pt>
                <c:pt idx="76">
                  <c:v>139</c:v>
                </c:pt>
                <c:pt idx="77">
                  <c:v>142</c:v>
                </c:pt>
                <c:pt idx="78">
                  <c:v>145</c:v>
                </c:pt>
                <c:pt idx="79">
                  <c:v>148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162</c:v>
                </c:pt>
                <c:pt idx="85">
                  <c:v>165</c:v>
                </c:pt>
                <c:pt idx="86">
                  <c:v>168</c:v>
                </c:pt>
                <c:pt idx="87">
                  <c:v>171</c:v>
                </c:pt>
                <c:pt idx="88">
                  <c:v>174</c:v>
                </c:pt>
                <c:pt idx="89">
                  <c:v>177</c:v>
                </c:pt>
                <c:pt idx="90">
                  <c:v>180</c:v>
                </c:pt>
                <c:pt idx="91">
                  <c:v>183</c:v>
                </c:pt>
                <c:pt idx="92">
                  <c:v>186</c:v>
                </c:pt>
                <c:pt idx="93">
                  <c:v>189</c:v>
                </c:pt>
                <c:pt idx="94">
                  <c:v>192</c:v>
                </c:pt>
                <c:pt idx="95">
                  <c:v>195</c:v>
                </c:pt>
                <c:pt idx="96">
                  <c:v>197</c:v>
                </c:pt>
                <c:pt idx="97">
                  <c:v>200</c:v>
                </c:pt>
                <c:pt idx="98">
                  <c:v>204</c:v>
                </c:pt>
                <c:pt idx="99">
                  <c:v>207</c:v>
                </c:pt>
                <c:pt idx="100">
                  <c:v>209</c:v>
                </c:pt>
                <c:pt idx="101">
                  <c:v>212</c:v>
                </c:pt>
                <c:pt idx="102">
                  <c:v>216</c:v>
                </c:pt>
                <c:pt idx="103">
                  <c:v>219</c:v>
                </c:pt>
                <c:pt idx="104">
                  <c:v>221</c:v>
                </c:pt>
                <c:pt idx="105">
                  <c:v>224</c:v>
                </c:pt>
                <c:pt idx="106">
                  <c:v>228</c:v>
                </c:pt>
                <c:pt idx="107">
                  <c:v>231</c:v>
                </c:pt>
                <c:pt idx="108">
                  <c:v>234</c:v>
                </c:pt>
                <c:pt idx="109">
                  <c:v>237</c:v>
                </c:pt>
                <c:pt idx="110">
                  <c:v>240</c:v>
                </c:pt>
                <c:pt idx="111">
                  <c:v>243</c:v>
                </c:pt>
                <c:pt idx="112">
                  <c:v>246</c:v>
                </c:pt>
                <c:pt idx="113">
                  <c:v>249</c:v>
                </c:pt>
                <c:pt idx="114">
                  <c:v>252</c:v>
                </c:pt>
                <c:pt idx="115">
                  <c:v>255</c:v>
                </c:pt>
                <c:pt idx="116">
                  <c:v>258</c:v>
                </c:pt>
                <c:pt idx="117">
                  <c:v>261</c:v>
                </c:pt>
                <c:pt idx="118">
                  <c:v>264</c:v>
                </c:pt>
                <c:pt idx="119">
                  <c:v>267</c:v>
                </c:pt>
                <c:pt idx="120">
                  <c:v>270</c:v>
                </c:pt>
                <c:pt idx="121">
                  <c:v>273</c:v>
                </c:pt>
                <c:pt idx="122">
                  <c:v>276</c:v>
                </c:pt>
                <c:pt idx="123">
                  <c:v>279</c:v>
                </c:pt>
                <c:pt idx="124">
                  <c:v>283</c:v>
                </c:pt>
                <c:pt idx="125">
                  <c:v>286</c:v>
                </c:pt>
                <c:pt idx="126">
                  <c:v>289</c:v>
                </c:pt>
                <c:pt idx="127">
                  <c:v>292</c:v>
                </c:pt>
                <c:pt idx="128">
                  <c:v>295</c:v>
                </c:pt>
                <c:pt idx="129">
                  <c:v>298</c:v>
                </c:pt>
                <c:pt idx="130">
                  <c:v>301</c:v>
                </c:pt>
                <c:pt idx="131">
                  <c:v>304</c:v>
                </c:pt>
                <c:pt idx="132">
                  <c:v>307</c:v>
                </c:pt>
                <c:pt idx="133">
                  <c:v>310</c:v>
                </c:pt>
                <c:pt idx="134">
                  <c:v>313</c:v>
                </c:pt>
                <c:pt idx="135">
                  <c:v>316</c:v>
                </c:pt>
                <c:pt idx="136">
                  <c:v>320</c:v>
                </c:pt>
                <c:pt idx="137">
                  <c:v>323</c:v>
                </c:pt>
                <c:pt idx="138">
                  <c:v>326</c:v>
                </c:pt>
                <c:pt idx="139">
                  <c:v>329</c:v>
                </c:pt>
                <c:pt idx="140">
                  <c:v>332</c:v>
                </c:pt>
                <c:pt idx="141">
                  <c:v>335</c:v>
                </c:pt>
                <c:pt idx="142">
                  <c:v>338</c:v>
                </c:pt>
                <c:pt idx="143">
                  <c:v>341</c:v>
                </c:pt>
                <c:pt idx="144">
                  <c:v>344</c:v>
                </c:pt>
                <c:pt idx="145">
                  <c:v>348</c:v>
                </c:pt>
                <c:pt idx="146">
                  <c:v>351</c:v>
                </c:pt>
                <c:pt idx="147">
                  <c:v>354</c:v>
                </c:pt>
                <c:pt idx="148">
                  <c:v>357</c:v>
                </c:pt>
                <c:pt idx="149">
                  <c:v>360</c:v>
                </c:pt>
                <c:pt idx="150">
                  <c:v>363</c:v>
                </c:pt>
                <c:pt idx="151">
                  <c:v>366</c:v>
                </c:pt>
                <c:pt idx="152">
                  <c:v>369</c:v>
                </c:pt>
                <c:pt idx="153">
                  <c:v>373</c:v>
                </c:pt>
                <c:pt idx="154">
                  <c:v>376</c:v>
                </c:pt>
                <c:pt idx="155">
                  <c:v>379</c:v>
                </c:pt>
                <c:pt idx="156">
                  <c:v>382</c:v>
                </c:pt>
                <c:pt idx="157">
                  <c:v>385</c:v>
                </c:pt>
                <c:pt idx="158">
                  <c:v>388</c:v>
                </c:pt>
                <c:pt idx="159">
                  <c:v>391</c:v>
                </c:pt>
                <c:pt idx="160">
                  <c:v>394</c:v>
                </c:pt>
                <c:pt idx="161">
                  <c:v>397</c:v>
                </c:pt>
                <c:pt idx="162">
                  <c:v>401</c:v>
                </c:pt>
                <c:pt idx="163">
                  <c:v>404</c:v>
                </c:pt>
                <c:pt idx="164">
                  <c:v>407</c:v>
                </c:pt>
                <c:pt idx="165">
                  <c:v>410</c:v>
                </c:pt>
                <c:pt idx="166">
                  <c:v>413</c:v>
                </c:pt>
                <c:pt idx="167">
                  <c:v>416</c:v>
                </c:pt>
                <c:pt idx="168">
                  <c:v>419</c:v>
                </c:pt>
                <c:pt idx="169">
                  <c:v>422</c:v>
                </c:pt>
                <c:pt idx="170">
                  <c:v>426</c:v>
                </c:pt>
                <c:pt idx="171">
                  <c:v>429</c:v>
                </c:pt>
                <c:pt idx="172">
                  <c:v>432</c:v>
                </c:pt>
                <c:pt idx="173">
                  <c:v>435</c:v>
                </c:pt>
                <c:pt idx="174">
                  <c:v>438</c:v>
                </c:pt>
                <c:pt idx="175">
                  <c:v>441</c:v>
                </c:pt>
                <c:pt idx="176">
                  <c:v>444</c:v>
                </c:pt>
                <c:pt idx="177">
                  <c:v>447</c:v>
                </c:pt>
                <c:pt idx="178">
                  <c:v>451</c:v>
                </c:pt>
                <c:pt idx="179">
                  <c:v>454</c:v>
                </c:pt>
                <c:pt idx="180">
                  <c:v>457</c:v>
                </c:pt>
                <c:pt idx="181">
                  <c:v>460</c:v>
                </c:pt>
                <c:pt idx="182">
                  <c:v>463</c:v>
                </c:pt>
                <c:pt idx="183">
                  <c:v>466</c:v>
                </c:pt>
                <c:pt idx="184">
                  <c:v>470</c:v>
                </c:pt>
                <c:pt idx="185">
                  <c:v>473</c:v>
                </c:pt>
                <c:pt idx="186">
                  <c:v>476</c:v>
                </c:pt>
                <c:pt idx="187">
                  <c:v>479</c:v>
                </c:pt>
                <c:pt idx="188">
                  <c:v>482</c:v>
                </c:pt>
                <c:pt idx="189">
                  <c:v>485</c:v>
                </c:pt>
                <c:pt idx="190">
                  <c:v>488</c:v>
                </c:pt>
                <c:pt idx="191">
                  <c:v>492</c:v>
                </c:pt>
                <c:pt idx="192">
                  <c:v>495</c:v>
                </c:pt>
                <c:pt idx="193">
                  <c:v>498</c:v>
                </c:pt>
                <c:pt idx="194">
                  <c:v>501</c:v>
                </c:pt>
                <c:pt idx="195">
                  <c:v>504</c:v>
                </c:pt>
                <c:pt idx="196">
                  <c:v>507</c:v>
                </c:pt>
                <c:pt idx="197">
                  <c:v>510</c:v>
                </c:pt>
                <c:pt idx="198">
                  <c:v>513</c:v>
                </c:pt>
                <c:pt idx="199">
                  <c:v>517</c:v>
                </c:pt>
                <c:pt idx="200">
                  <c:v>520</c:v>
                </c:pt>
                <c:pt idx="201">
                  <c:v>523</c:v>
                </c:pt>
                <c:pt idx="202">
                  <c:v>526</c:v>
                </c:pt>
                <c:pt idx="203">
                  <c:v>529</c:v>
                </c:pt>
                <c:pt idx="204">
                  <c:v>532</c:v>
                </c:pt>
                <c:pt idx="205">
                  <c:v>535</c:v>
                </c:pt>
                <c:pt idx="206">
                  <c:v>539</c:v>
                </c:pt>
                <c:pt idx="207">
                  <c:v>542</c:v>
                </c:pt>
                <c:pt idx="208">
                  <c:v>545</c:v>
                </c:pt>
                <c:pt idx="209">
                  <c:v>548</c:v>
                </c:pt>
                <c:pt idx="210">
                  <c:v>551</c:v>
                </c:pt>
                <c:pt idx="211">
                  <c:v>554</c:v>
                </c:pt>
                <c:pt idx="212">
                  <c:v>557</c:v>
                </c:pt>
                <c:pt idx="213">
                  <c:v>560</c:v>
                </c:pt>
                <c:pt idx="214">
                  <c:v>563</c:v>
                </c:pt>
                <c:pt idx="215">
                  <c:v>566</c:v>
                </c:pt>
                <c:pt idx="216">
                  <c:v>569</c:v>
                </c:pt>
                <c:pt idx="217">
                  <c:v>572</c:v>
                </c:pt>
                <c:pt idx="218">
                  <c:v>575</c:v>
                </c:pt>
                <c:pt idx="219">
                  <c:v>578</c:v>
                </c:pt>
                <c:pt idx="220">
                  <c:v>581</c:v>
                </c:pt>
                <c:pt idx="221">
                  <c:v>584</c:v>
                </c:pt>
                <c:pt idx="222">
                  <c:v>587</c:v>
                </c:pt>
                <c:pt idx="223">
                  <c:v>590</c:v>
                </c:pt>
                <c:pt idx="224">
                  <c:v>593</c:v>
                </c:pt>
                <c:pt idx="225">
                  <c:v>596</c:v>
                </c:pt>
                <c:pt idx="226">
                  <c:v>599</c:v>
                </c:pt>
                <c:pt idx="227">
                  <c:v>602</c:v>
                </c:pt>
                <c:pt idx="228">
                  <c:v>605</c:v>
                </c:pt>
                <c:pt idx="229">
                  <c:v>608</c:v>
                </c:pt>
                <c:pt idx="230">
                  <c:v>611</c:v>
                </c:pt>
                <c:pt idx="231">
                  <c:v>614</c:v>
                </c:pt>
                <c:pt idx="232">
                  <c:v>617</c:v>
                </c:pt>
                <c:pt idx="233">
                  <c:v>621</c:v>
                </c:pt>
                <c:pt idx="234">
                  <c:v>624</c:v>
                </c:pt>
                <c:pt idx="235">
                  <c:v>626</c:v>
                </c:pt>
                <c:pt idx="236">
                  <c:v>629</c:v>
                </c:pt>
                <c:pt idx="237">
                  <c:v>633</c:v>
                </c:pt>
                <c:pt idx="238">
                  <c:v>636</c:v>
                </c:pt>
                <c:pt idx="239">
                  <c:v>639</c:v>
                </c:pt>
                <c:pt idx="240">
                  <c:v>642</c:v>
                </c:pt>
                <c:pt idx="241">
                  <c:v>645</c:v>
                </c:pt>
                <c:pt idx="242">
                  <c:v>648</c:v>
                </c:pt>
                <c:pt idx="243">
                  <c:v>651</c:v>
                </c:pt>
                <c:pt idx="244">
                  <c:v>654</c:v>
                </c:pt>
                <c:pt idx="245">
                  <c:v>657</c:v>
                </c:pt>
                <c:pt idx="246">
                  <c:v>660</c:v>
                </c:pt>
                <c:pt idx="247">
                  <c:v>663</c:v>
                </c:pt>
                <c:pt idx="248">
                  <c:v>666</c:v>
                </c:pt>
                <c:pt idx="249">
                  <c:v>669</c:v>
                </c:pt>
                <c:pt idx="250">
                  <c:v>672</c:v>
                </c:pt>
                <c:pt idx="251">
                  <c:v>675</c:v>
                </c:pt>
                <c:pt idx="252">
                  <c:v>678</c:v>
                </c:pt>
                <c:pt idx="253">
                  <c:v>681</c:v>
                </c:pt>
                <c:pt idx="254">
                  <c:v>684</c:v>
                </c:pt>
                <c:pt idx="255">
                  <c:v>687</c:v>
                </c:pt>
                <c:pt idx="256">
                  <c:v>690</c:v>
                </c:pt>
                <c:pt idx="257">
                  <c:v>693</c:v>
                </c:pt>
                <c:pt idx="258">
                  <c:v>696</c:v>
                </c:pt>
                <c:pt idx="259">
                  <c:v>699</c:v>
                </c:pt>
                <c:pt idx="260">
                  <c:v>702</c:v>
                </c:pt>
                <c:pt idx="261">
                  <c:v>705</c:v>
                </c:pt>
                <c:pt idx="262">
                  <c:v>708</c:v>
                </c:pt>
                <c:pt idx="263">
                  <c:v>711</c:v>
                </c:pt>
                <c:pt idx="264">
                  <c:v>714</c:v>
                </c:pt>
                <c:pt idx="265">
                  <c:v>717</c:v>
                </c:pt>
                <c:pt idx="266">
                  <c:v>720</c:v>
                </c:pt>
                <c:pt idx="267">
                  <c:v>723</c:v>
                </c:pt>
                <c:pt idx="268">
                  <c:v>726</c:v>
                </c:pt>
                <c:pt idx="269">
                  <c:v>729</c:v>
                </c:pt>
                <c:pt idx="270">
                  <c:v>732</c:v>
                </c:pt>
                <c:pt idx="271">
                  <c:v>735</c:v>
                </c:pt>
                <c:pt idx="272">
                  <c:v>739</c:v>
                </c:pt>
                <c:pt idx="273">
                  <c:v>742</c:v>
                </c:pt>
                <c:pt idx="274">
                  <c:v>744</c:v>
                </c:pt>
                <c:pt idx="275">
                  <c:v>748</c:v>
                </c:pt>
                <c:pt idx="276">
                  <c:v>751</c:v>
                </c:pt>
                <c:pt idx="277">
                  <c:v>754</c:v>
                </c:pt>
                <c:pt idx="278">
                  <c:v>757</c:v>
                </c:pt>
                <c:pt idx="279">
                  <c:v>760</c:v>
                </c:pt>
                <c:pt idx="280">
                  <c:v>763</c:v>
                </c:pt>
                <c:pt idx="281">
                  <c:v>766</c:v>
                </c:pt>
                <c:pt idx="282">
                  <c:v>769</c:v>
                </c:pt>
                <c:pt idx="283">
                  <c:v>772</c:v>
                </c:pt>
                <c:pt idx="284">
                  <c:v>775</c:v>
                </c:pt>
                <c:pt idx="285">
                  <c:v>778</c:v>
                </c:pt>
                <c:pt idx="286">
                  <c:v>781</c:v>
                </c:pt>
                <c:pt idx="287">
                  <c:v>784</c:v>
                </c:pt>
                <c:pt idx="288">
                  <c:v>787</c:v>
                </c:pt>
                <c:pt idx="289">
                  <c:v>790</c:v>
                </c:pt>
                <c:pt idx="290">
                  <c:v>793</c:v>
                </c:pt>
                <c:pt idx="291">
                  <c:v>796</c:v>
                </c:pt>
                <c:pt idx="292">
                  <c:v>799</c:v>
                </c:pt>
                <c:pt idx="293">
                  <c:v>802</c:v>
                </c:pt>
                <c:pt idx="294">
                  <c:v>805</c:v>
                </c:pt>
                <c:pt idx="295">
                  <c:v>808</c:v>
                </c:pt>
                <c:pt idx="296">
                  <c:v>811</c:v>
                </c:pt>
                <c:pt idx="297">
                  <c:v>814</c:v>
                </c:pt>
                <c:pt idx="298">
                  <c:v>817</c:v>
                </c:pt>
                <c:pt idx="299">
                  <c:v>819</c:v>
                </c:pt>
                <c:pt idx="300">
                  <c:v>822</c:v>
                </c:pt>
                <c:pt idx="301">
                  <c:v>825</c:v>
                </c:pt>
                <c:pt idx="302">
                  <c:v>828</c:v>
                </c:pt>
                <c:pt idx="303">
                  <c:v>831</c:v>
                </c:pt>
                <c:pt idx="304">
                  <c:v>834</c:v>
                </c:pt>
                <c:pt idx="305">
                  <c:v>837</c:v>
                </c:pt>
                <c:pt idx="306">
                  <c:v>840</c:v>
                </c:pt>
                <c:pt idx="307">
                  <c:v>843</c:v>
                </c:pt>
                <c:pt idx="308">
                  <c:v>846</c:v>
                </c:pt>
                <c:pt idx="309">
                  <c:v>848</c:v>
                </c:pt>
                <c:pt idx="310">
                  <c:v>851</c:v>
                </c:pt>
                <c:pt idx="311">
                  <c:v>854</c:v>
                </c:pt>
                <c:pt idx="312">
                  <c:v>857</c:v>
                </c:pt>
                <c:pt idx="313">
                  <c:v>860</c:v>
                </c:pt>
                <c:pt idx="314">
                  <c:v>863</c:v>
                </c:pt>
                <c:pt idx="315">
                  <c:v>866</c:v>
                </c:pt>
                <c:pt idx="316">
                  <c:v>869</c:v>
                </c:pt>
                <c:pt idx="317">
                  <c:v>872</c:v>
                </c:pt>
                <c:pt idx="318">
                  <c:v>874</c:v>
                </c:pt>
                <c:pt idx="319">
                  <c:v>877</c:v>
                </c:pt>
                <c:pt idx="320">
                  <c:v>880</c:v>
                </c:pt>
                <c:pt idx="321">
                  <c:v>883</c:v>
                </c:pt>
                <c:pt idx="322">
                  <c:v>886</c:v>
                </c:pt>
                <c:pt idx="323">
                  <c:v>889</c:v>
                </c:pt>
                <c:pt idx="324">
                  <c:v>891</c:v>
                </c:pt>
                <c:pt idx="325">
                  <c:v>894</c:v>
                </c:pt>
                <c:pt idx="326">
                  <c:v>897</c:v>
                </c:pt>
                <c:pt idx="327">
                  <c:v>900</c:v>
                </c:pt>
                <c:pt idx="328">
                  <c:v>902</c:v>
                </c:pt>
                <c:pt idx="329">
                  <c:v>905</c:v>
                </c:pt>
                <c:pt idx="330">
                  <c:v>908</c:v>
                </c:pt>
                <c:pt idx="331">
                  <c:v>911</c:v>
                </c:pt>
                <c:pt idx="332">
                  <c:v>913</c:v>
                </c:pt>
                <c:pt idx="333">
                  <c:v>916</c:v>
                </c:pt>
                <c:pt idx="334">
                  <c:v>919</c:v>
                </c:pt>
                <c:pt idx="335">
                  <c:v>922</c:v>
                </c:pt>
                <c:pt idx="336">
                  <c:v>924</c:v>
                </c:pt>
                <c:pt idx="337">
                  <c:v>927</c:v>
                </c:pt>
                <c:pt idx="338">
                  <c:v>930</c:v>
                </c:pt>
                <c:pt idx="339">
                  <c:v>933</c:v>
                </c:pt>
                <c:pt idx="340">
                  <c:v>935</c:v>
                </c:pt>
                <c:pt idx="341">
                  <c:v>938</c:v>
                </c:pt>
                <c:pt idx="342">
                  <c:v>940</c:v>
                </c:pt>
                <c:pt idx="343">
                  <c:v>943</c:v>
                </c:pt>
                <c:pt idx="344">
                  <c:v>946</c:v>
                </c:pt>
                <c:pt idx="345">
                  <c:v>948</c:v>
                </c:pt>
                <c:pt idx="346">
                  <c:v>951</c:v>
                </c:pt>
                <c:pt idx="347">
                  <c:v>954</c:v>
                </c:pt>
                <c:pt idx="348">
                  <c:v>956</c:v>
                </c:pt>
                <c:pt idx="349">
                  <c:v>959</c:v>
                </c:pt>
                <c:pt idx="350">
                  <c:v>961</c:v>
                </c:pt>
                <c:pt idx="351">
                  <c:v>964</c:v>
                </c:pt>
                <c:pt idx="352">
                  <c:v>966</c:v>
                </c:pt>
                <c:pt idx="353">
                  <c:v>969</c:v>
                </c:pt>
                <c:pt idx="354">
                  <c:v>972</c:v>
                </c:pt>
                <c:pt idx="355">
                  <c:v>974</c:v>
                </c:pt>
                <c:pt idx="356">
                  <c:v>977</c:v>
                </c:pt>
                <c:pt idx="357">
                  <c:v>979</c:v>
                </c:pt>
                <c:pt idx="358">
                  <c:v>982</c:v>
                </c:pt>
                <c:pt idx="359">
                  <c:v>984</c:v>
                </c:pt>
                <c:pt idx="360">
                  <c:v>987</c:v>
                </c:pt>
                <c:pt idx="361">
                  <c:v>989</c:v>
                </c:pt>
                <c:pt idx="362">
                  <c:v>991</c:v>
                </c:pt>
                <c:pt idx="363">
                  <c:v>994</c:v>
                </c:pt>
                <c:pt idx="364">
                  <c:v>996</c:v>
                </c:pt>
                <c:pt idx="365">
                  <c:v>999</c:v>
                </c:pt>
                <c:pt idx="366">
                  <c:v>1001</c:v>
                </c:pt>
                <c:pt idx="367">
                  <c:v>1004</c:v>
                </c:pt>
                <c:pt idx="368">
                  <c:v>1006</c:v>
                </c:pt>
                <c:pt idx="369">
                  <c:v>1009</c:v>
                </c:pt>
                <c:pt idx="370">
                  <c:v>1012</c:v>
                </c:pt>
                <c:pt idx="371">
                  <c:v>1014</c:v>
                </c:pt>
                <c:pt idx="372">
                  <c:v>1016</c:v>
                </c:pt>
                <c:pt idx="373">
                  <c:v>1019</c:v>
                </c:pt>
                <c:pt idx="374">
                  <c:v>1021</c:v>
                </c:pt>
                <c:pt idx="375">
                  <c:v>1024</c:v>
                </c:pt>
                <c:pt idx="376">
                  <c:v>1026</c:v>
                </c:pt>
                <c:pt idx="377">
                  <c:v>1028</c:v>
                </c:pt>
                <c:pt idx="378">
                  <c:v>1031</c:v>
                </c:pt>
                <c:pt idx="379">
                  <c:v>1033</c:v>
                </c:pt>
                <c:pt idx="380">
                  <c:v>1036</c:v>
                </c:pt>
                <c:pt idx="381">
                  <c:v>1038</c:v>
                </c:pt>
                <c:pt idx="382">
                  <c:v>1040</c:v>
                </c:pt>
                <c:pt idx="383">
                  <c:v>1043</c:v>
                </c:pt>
                <c:pt idx="384">
                  <c:v>1045</c:v>
                </c:pt>
                <c:pt idx="385">
                  <c:v>1047</c:v>
                </c:pt>
                <c:pt idx="386">
                  <c:v>1050</c:v>
                </c:pt>
                <c:pt idx="387">
                  <c:v>1052</c:v>
                </c:pt>
                <c:pt idx="388">
                  <c:v>1054</c:v>
                </c:pt>
                <c:pt idx="389">
                  <c:v>1056</c:v>
                </c:pt>
                <c:pt idx="390">
                  <c:v>1059</c:v>
                </c:pt>
                <c:pt idx="391">
                  <c:v>1061</c:v>
                </c:pt>
                <c:pt idx="392">
                  <c:v>1063</c:v>
                </c:pt>
                <c:pt idx="393">
                  <c:v>1065</c:v>
                </c:pt>
                <c:pt idx="394">
                  <c:v>1068</c:v>
                </c:pt>
                <c:pt idx="395">
                  <c:v>1070</c:v>
                </c:pt>
                <c:pt idx="396">
                  <c:v>1072</c:v>
                </c:pt>
                <c:pt idx="397">
                  <c:v>1074</c:v>
                </c:pt>
                <c:pt idx="398">
                  <c:v>1077</c:v>
                </c:pt>
                <c:pt idx="399">
                  <c:v>1079</c:v>
                </c:pt>
                <c:pt idx="400">
                  <c:v>1081</c:v>
                </c:pt>
                <c:pt idx="401">
                  <c:v>1083</c:v>
                </c:pt>
                <c:pt idx="402">
                  <c:v>1085</c:v>
                </c:pt>
                <c:pt idx="403">
                  <c:v>1087</c:v>
                </c:pt>
                <c:pt idx="404">
                  <c:v>1089</c:v>
                </c:pt>
                <c:pt idx="405">
                  <c:v>1091</c:v>
                </c:pt>
                <c:pt idx="406">
                  <c:v>1093</c:v>
                </c:pt>
                <c:pt idx="407">
                  <c:v>1095</c:v>
                </c:pt>
                <c:pt idx="408">
                  <c:v>1097</c:v>
                </c:pt>
                <c:pt idx="409">
                  <c:v>1100</c:v>
                </c:pt>
                <c:pt idx="410">
                  <c:v>1102</c:v>
                </c:pt>
                <c:pt idx="411">
                  <c:v>1104</c:v>
                </c:pt>
                <c:pt idx="412">
                  <c:v>1106</c:v>
                </c:pt>
                <c:pt idx="413">
                  <c:v>1108</c:v>
                </c:pt>
                <c:pt idx="414">
                  <c:v>1110</c:v>
                </c:pt>
                <c:pt idx="415">
                  <c:v>1112</c:v>
                </c:pt>
                <c:pt idx="416">
                  <c:v>1114</c:v>
                </c:pt>
                <c:pt idx="417">
                  <c:v>1116</c:v>
                </c:pt>
                <c:pt idx="418">
                  <c:v>1118</c:v>
                </c:pt>
                <c:pt idx="419">
                  <c:v>1119</c:v>
                </c:pt>
                <c:pt idx="420">
                  <c:v>1121</c:v>
                </c:pt>
                <c:pt idx="421">
                  <c:v>1123</c:v>
                </c:pt>
                <c:pt idx="422">
                  <c:v>1125</c:v>
                </c:pt>
                <c:pt idx="423">
                  <c:v>1127</c:v>
                </c:pt>
                <c:pt idx="424">
                  <c:v>1129</c:v>
                </c:pt>
                <c:pt idx="425">
                  <c:v>1131</c:v>
                </c:pt>
                <c:pt idx="426">
                  <c:v>1133</c:v>
                </c:pt>
                <c:pt idx="427">
                  <c:v>1135</c:v>
                </c:pt>
                <c:pt idx="428">
                  <c:v>1136</c:v>
                </c:pt>
                <c:pt idx="429">
                  <c:v>1138</c:v>
                </c:pt>
                <c:pt idx="430">
                  <c:v>1140</c:v>
                </c:pt>
                <c:pt idx="431">
                  <c:v>1142</c:v>
                </c:pt>
                <c:pt idx="432">
                  <c:v>1144</c:v>
                </c:pt>
                <c:pt idx="433">
                  <c:v>1146</c:v>
                </c:pt>
                <c:pt idx="434">
                  <c:v>1147</c:v>
                </c:pt>
                <c:pt idx="435">
                  <c:v>1149</c:v>
                </c:pt>
                <c:pt idx="436">
                  <c:v>1151</c:v>
                </c:pt>
                <c:pt idx="437">
                  <c:v>1153</c:v>
                </c:pt>
                <c:pt idx="438">
                  <c:v>1155</c:v>
                </c:pt>
                <c:pt idx="439">
                  <c:v>1157</c:v>
                </c:pt>
                <c:pt idx="440">
                  <c:v>1158</c:v>
                </c:pt>
                <c:pt idx="441">
                  <c:v>1160</c:v>
                </c:pt>
                <c:pt idx="442">
                  <c:v>1162</c:v>
                </c:pt>
                <c:pt idx="443">
                  <c:v>1163</c:v>
                </c:pt>
                <c:pt idx="444">
                  <c:v>1165</c:v>
                </c:pt>
                <c:pt idx="445">
                  <c:v>1167</c:v>
                </c:pt>
                <c:pt idx="446">
                  <c:v>1169</c:v>
                </c:pt>
                <c:pt idx="447">
                  <c:v>1170</c:v>
                </c:pt>
                <c:pt idx="448">
                  <c:v>1172</c:v>
                </c:pt>
                <c:pt idx="449">
                  <c:v>1174</c:v>
                </c:pt>
                <c:pt idx="450">
                  <c:v>1175</c:v>
                </c:pt>
                <c:pt idx="451">
                  <c:v>1177</c:v>
                </c:pt>
                <c:pt idx="452">
                  <c:v>1179</c:v>
                </c:pt>
                <c:pt idx="453">
                  <c:v>1181</c:v>
                </c:pt>
                <c:pt idx="454">
                  <c:v>1182</c:v>
                </c:pt>
                <c:pt idx="455">
                  <c:v>1184</c:v>
                </c:pt>
                <c:pt idx="456">
                  <c:v>1185</c:v>
                </c:pt>
                <c:pt idx="457">
                  <c:v>1187</c:v>
                </c:pt>
                <c:pt idx="458">
                  <c:v>1188</c:v>
                </c:pt>
                <c:pt idx="459">
                  <c:v>1190</c:v>
                </c:pt>
                <c:pt idx="460">
                  <c:v>1192</c:v>
                </c:pt>
                <c:pt idx="461">
                  <c:v>1193</c:v>
                </c:pt>
                <c:pt idx="462">
                  <c:v>1195</c:v>
                </c:pt>
                <c:pt idx="463">
                  <c:v>1196</c:v>
                </c:pt>
                <c:pt idx="464">
                  <c:v>1198</c:v>
                </c:pt>
                <c:pt idx="465">
                  <c:v>1199</c:v>
                </c:pt>
                <c:pt idx="466">
                  <c:v>1201</c:v>
                </c:pt>
                <c:pt idx="467">
                  <c:v>1203</c:v>
                </c:pt>
                <c:pt idx="468">
                  <c:v>1204</c:v>
                </c:pt>
                <c:pt idx="469">
                  <c:v>1206</c:v>
                </c:pt>
                <c:pt idx="470">
                  <c:v>1207</c:v>
                </c:pt>
                <c:pt idx="471">
                  <c:v>1209</c:v>
                </c:pt>
                <c:pt idx="472">
                  <c:v>1210</c:v>
                </c:pt>
                <c:pt idx="473">
                  <c:v>1212</c:v>
                </c:pt>
                <c:pt idx="474">
                  <c:v>1213</c:v>
                </c:pt>
                <c:pt idx="475">
                  <c:v>1215</c:v>
                </c:pt>
                <c:pt idx="476">
                  <c:v>1216</c:v>
                </c:pt>
                <c:pt idx="477">
                  <c:v>1218</c:v>
                </c:pt>
                <c:pt idx="478">
                  <c:v>1219</c:v>
                </c:pt>
                <c:pt idx="479">
                  <c:v>1221</c:v>
                </c:pt>
                <c:pt idx="480">
                  <c:v>1222</c:v>
                </c:pt>
                <c:pt idx="481">
                  <c:v>1223</c:v>
                </c:pt>
                <c:pt idx="482">
                  <c:v>1225</c:v>
                </c:pt>
                <c:pt idx="483">
                  <c:v>1226</c:v>
                </c:pt>
                <c:pt idx="484">
                  <c:v>1228</c:v>
                </c:pt>
                <c:pt idx="485">
                  <c:v>1229</c:v>
                </c:pt>
                <c:pt idx="486">
                  <c:v>1231</c:v>
                </c:pt>
                <c:pt idx="487">
                  <c:v>1232</c:v>
                </c:pt>
                <c:pt idx="488">
                  <c:v>1233</c:v>
                </c:pt>
                <c:pt idx="489">
                  <c:v>1235</c:v>
                </c:pt>
                <c:pt idx="490">
                  <c:v>1236</c:v>
                </c:pt>
                <c:pt idx="491">
                  <c:v>1237</c:v>
                </c:pt>
                <c:pt idx="492">
                  <c:v>1239</c:v>
                </c:pt>
                <c:pt idx="493">
                  <c:v>1240</c:v>
                </c:pt>
                <c:pt idx="494">
                  <c:v>1242</c:v>
                </c:pt>
                <c:pt idx="495">
                  <c:v>1243</c:v>
                </c:pt>
                <c:pt idx="496">
                  <c:v>1244</c:v>
                </c:pt>
                <c:pt idx="497">
                  <c:v>1246</c:v>
                </c:pt>
                <c:pt idx="498">
                  <c:v>1247</c:v>
                </c:pt>
                <c:pt idx="499">
                  <c:v>1248</c:v>
                </c:pt>
                <c:pt idx="500">
                  <c:v>1249</c:v>
                </c:pt>
                <c:pt idx="501">
                  <c:v>1251</c:v>
                </c:pt>
                <c:pt idx="502">
                  <c:v>1252</c:v>
                </c:pt>
                <c:pt idx="503">
                  <c:v>1253</c:v>
                </c:pt>
                <c:pt idx="504">
                  <c:v>1254</c:v>
                </c:pt>
                <c:pt idx="505">
                  <c:v>1256</c:v>
                </c:pt>
                <c:pt idx="506">
                  <c:v>1257</c:v>
                </c:pt>
                <c:pt idx="507">
                  <c:v>1258</c:v>
                </c:pt>
                <c:pt idx="508">
                  <c:v>1260</c:v>
                </c:pt>
                <c:pt idx="509">
                  <c:v>1261</c:v>
                </c:pt>
                <c:pt idx="510">
                  <c:v>1262</c:v>
                </c:pt>
                <c:pt idx="511">
                  <c:v>1263</c:v>
                </c:pt>
                <c:pt idx="512">
                  <c:v>1264</c:v>
                </c:pt>
                <c:pt idx="513">
                  <c:v>1265</c:v>
                </c:pt>
                <c:pt idx="514">
                  <c:v>1267</c:v>
                </c:pt>
                <c:pt idx="515">
                  <c:v>1268</c:v>
                </c:pt>
                <c:pt idx="516">
                  <c:v>1269</c:v>
                </c:pt>
                <c:pt idx="517">
                  <c:v>1270</c:v>
                </c:pt>
                <c:pt idx="518">
                  <c:v>1272</c:v>
                </c:pt>
                <c:pt idx="519">
                  <c:v>1273</c:v>
                </c:pt>
                <c:pt idx="520">
                  <c:v>1274</c:v>
                </c:pt>
                <c:pt idx="521">
                  <c:v>1275</c:v>
                </c:pt>
                <c:pt idx="522">
                  <c:v>1276</c:v>
                </c:pt>
                <c:pt idx="523">
                  <c:v>1277</c:v>
                </c:pt>
                <c:pt idx="524">
                  <c:v>1278</c:v>
                </c:pt>
                <c:pt idx="525">
                  <c:v>1279</c:v>
                </c:pt>
                <c:pt idx="526">
                  <c:v>1281</c:v>
                </c:pt>
                <c:pt idx="527">
                  <c:v>1282</c:v>
                </c:pt>
                <c:pt idx="528">
                  <c:v>1283</c:v>
                </c:pt>
                <c:pt idx="529">
                  <c:v>1284</c:v>
                </c:pt>
                <c:pt idx="530">
                  <c:v>1285</c:v>
                </c:pt>
                <c:pt idx="531">
                  <c:v>1286</c:v>
                </c:pt>
                <c:pt idx="532">
                  <c:v>1287</c:v>
                </c:pt>
                <c:pt idx="533">
                  <c:v>1288</c:v>
                </c:pt>
                <c:pt idx="534">
                  <c:v>1289</c:v>
                </c:pt>
                <c:pt idx="535">
                  <c:v>1290</c:v>
                </c:pt>
                <c:pt idx="536">
                  <c:v>1292</c:v>
                </c:pt>
                <c:pt idx="537">
                  <c:v>1293</c:v>
                </c:pt>
                <c:pt idx="538">
                  <c:v>1294</c:v>
                </c:pt>
                <c:pt idx="539">
                  <c:v>1295</c:v>
                </c:pt>
                <c:pt idx="540">
                  <c:v>1296</c:v>
                </c:pt>
                <c:pt idx="541">
                  <c:v>1297</c:v>
                </c:pt>
                <c:pt idx="542">
                  <c:v>1298</c:v>
                </c:pt>
                <c:pt idx="543">
                  <c:v>1299</c:v>
                </c:pt>
                <c:pt idx="544">
                  <c:v>1300</c:v>
                </c:pt>
                <c:pt idx="545">
                  <c:v>1301</c:v>
                </c:pt>
                <c:pt idx="546">
                  <c:v>1302</c:v>
                </c:pt>
                <c:pt idx="547">
                  <c:v>1303</c:v>
                </c:pt>
                <c:pt idx="548">
                  <c:v>1304</c:v>
                </c:pt>
                <c:pt idx="549">
                  <c:v>1305</c:v>
                </c:pt>
                <c:pt idx="550">
                  <c:v>1306</c:v>
                </c:pt>
                <c:pt idx="551">
                  <c:v>1307</c:v>
                </c:pt>
                <c:pt idx="552">
                  <c:v>1308</c:v>
                </c:pt>
                <c:pt idx="553">
                  <c:v>1309</c:v>
                </c:pt>
                <c:pt idx="554">
                  <c:v>1310</c:v>
                </c:pt>
                <c:pt idx="555">
                  <c:v>1311</c:v>
                </c:pt>
                <c:pt idx="556">
                  <c:v>1312</c:v>
                </c:pt>
                <c:pt idx="557">
                  <c:v>1313</c:v>
                </c:pt>
                <c:pt idx="558">
                  <c:v>1314</c:v>
                </c:pt>
                <c:pt idx="559">
                  <c:v>1315</c:v>
                </c:pt>
                <c:pt idx="560">
                  <c:v>1316</c:v>
                </c:pt>
                <c:pt idx="561">
                  <c:v>1317</c:v>
                </c:pt>
                <c:pt idx="562">
                  <c:v>1318</c:v>
                </c:pt>
                <c:pt idx="563">
                  <c:v>1319</c:v>
                </c:pt>
                <c:pt idx="564">
                  <c:v>1320</c:v>
                </c:pt>
                <c:pt idx="565">
                  <c:v>1321</c:v>
                </c:pt>
                <c:pt idx="566">
                  <c:v>1322</c:v>
                </c:pt>
                <c:pt idx="567">
                  <c:v>1323</c:v>
                </c:pt>
                <c:pt idx="568">
                  <c:v>1324</c:v>
                </c:pt>
                <c:pt idx="569">
                  <c:v>1325</c:v>
                </c:pt>
                <c:pt idx="570">
                  <c:v>1326</c:v>
                </c:pt>
                <c:pt idx="571">
                  <c:v>1326</c:v>
                </c:pt>
                <c:pt idx="572">
                  <c:v>1327</c:v>
                </c:pt>
                <c:pt idx="573">
                  <c:v>1328</c:v>
                </c:pt>
                <c:pt idx="574">
                  <c:v>1329</c:v>
                </c:pt>
                <c:pt idx="575">
                  <c:v>1330</c:v>
                </c:pt>
                <c:pt idx="576">
                  <c:v>1331</c:v>
                </c:pt>
                <c:pt idx="577">
                  <c:v>1332</c:v>
                </c:pt>
                <c:pt idx="578">
                  <c:v>1333</c:v>
                </c:pt>
                <c:pt idx="579">
                  <c:v>1334</c:v>
                </c:pt>
                <c:pt idx="580">
                  <c:v>1335</c:v>
                </c:pt>
                <c:pt idx="581">
                  <c:v>1336</c:v>
                </c:pt>
                <c:pt idx="582">
                  <c:v>1337</c:v>
                </c:pt>
                <c:pt idx="583">
                  <c:v>1337</c:v>
                </c:pt>
                <c:pt idx="584">
                  <c:v>1338</c:v>
                </c:pt>
                <c:pt idx="585">
                  <c:v>1339</c:v>
                </c:pt>
                <c:pt idx="586">
                  <c:v>1340</c:v>
                </c:pt>
                <c:pt idx="587">
                  <c:v>1341</c:v>
                </c:pt>
                <c:pt idx="588">
                  <c:v>1342</c:v>
                </c:pt>
                <c:pt idx="589">
                  <c:v>1342</c:v>
                </c:pt>
                <c:pt idx="590">
                  <c:v>1343</c:v>
                </c:pt>
                <c:pt idx="591">
                  <c:v>1344</c:v>
                </c:pt>
                <c:pt idx="592">
                  <c:v>1345</c:v>
                </c:pt>
                <c:pt idx="593">
                  <c:v>1346</c:v>
                </c:pt>
                <c:pt idx="594">
                  <c:v>1347</c:v>
                </c:pt>
                <c:pt idx="595">
                  <c:v>1348</c:v>
                </c:pt>
                <c:pt idx="596">
                  <c:v>1348</c:v>
                </c:pt>
                <c:pt idx="597">
                  <c:v>1349</c:v>
                </c:pt>
                <c:pt idx="598">
                  <c:v>1350</c:v>
                </c:pt>
                <c:pt idx="599">
                  <c:v>1351</c:v>
                </c:pt>
                <c:pt idx="600">
                  <c:v>1352</c:v>
                </c:pt>
                <c:pt idx="601">
                  <c:v>1352</c:v>
                </c:pt>
                <c:pt idx="602">
                  <c:v>1353</c:v>
                </c:pt>
                <c:pt idx="603">
                  <c:v>1354</c:v>
                </c:pt>
                <c:pt idx="604">
                  <c:v>1355</c:v>
                </c:pt>
                <c:pt idx="605">
                  <c:v>1356</c:v>
                </c:pt>
                <c:pt idx="606">
                  <c:v>1356</c:v>
                </c:pt>
                <c:pt idx="607">
                  <c:v>1357</c:v>
                </c:pt>
                <c:pt idx="608">
                  <c:v>1358</c:v>
                </c:pt>
                <c:pt idx="609">
                  <c:v>1359</c:v>
                </c:pt>
                <c:pt idx="610">
                  <c:v>1360</c:v>
                </c:pt>
                <c:pt idx="611">
                  <c:v>1361</c:v>
                </c:pt>
                <c:pt idx="612">
                  <c:v>1361</c:v>
                </c:pt>
                <c:pt idx="613">
                  <c:v>1362</c:v>
                </c:pt>
                <c:pt idx="614">
                  <c:v>1363</c:v>
                </c:pt>
                <c:pt idx="615">
                  <c:v>1364</c:v>
                </c:pt>
                <c:pt idx="616">
                  <c:v>1364</c:v>
                </c:pt>
                <c:pt idx="617">
                  <c:v>1365</c:v>
                </c:pt>
                <c:pt idx="618">
                  <c:v>1366</c:v>
                </c:pt>
                <c:pt idx="619">
                  <c:v>1367</c:v>
                </c:pt>
                <c:pt idx="620">
                  <c:v>1367</c:v>
                </c:pt>
                <c:pt idx="621">
                  <c:v>1368</c:v>
                </c:pt>
                <c:pt idx="622">
                  <c:v>1369</c:v>
                </c:pt>
                <c:pt idx="623">
                  <c:v>1370</c:v>
                </c:pt>
                <c:pt idx="624">
                  <c:v>1370</c:v>
                </c:pt>
                <c:pt idx="625">
                  <c:v>1371</c:v>
                </c:pt>
                <c:pt idx="626">
                  <c:v>1372</c:v>
                </c:pt>
                <c:pt idx="627">
                  <c:v>1373</c:v>
                </c:pt>
                <c:pt idx="628">
                  <c:v>1373</c:v>
                </c:pt>
                <c:pt idx="629">
                  <c:v>1374</c:v>
                </c:pt>
                <c:pt idx="630">
                  <c:v>1375</c:v>
                </c:pt>
                <c:pt idx="631">
                  <c:v>1376</c:v>
                </c:pt>
                <c:pt idx="632">
                  <c:v>1376</c:v>
                </c:pt>
                <c:pt idx="633">
                  <c:v>1377</c:v>
                </c:pt>
                <c:pt idx="634">
                  <c:v>1378</c:v>
                </c:pt>
                <c:pt idx="635">
                  <c:v>1378</c:v>
                </c:pt>
                <c:pt idx="636">
                  <c:v>1379</c:v>
                </c:pt>
                <c:pt idx="637">
                  <c:v>1380</c:v>
                </c:pt>
                <c:pt idx="638">
                  <c:v>1380</c:v>
                </c:pt>
                <c:pt idx="639">
                  <c:v>1381</c:v>
                </c:pt>
                <c:pt idx="640">
                  <c:v>1382</c:v>
                </c:pt>
                <c:pt idx="641">
                  <c:v>1382</c:v>
                </c:pt>
                <c:pt idx="642">
                  <c:v>1383</c:v>
                </c:pt>
                <c:pt idx="643">
                  <c:v>1384</c:v>
                </c:pt>
                <c:pt idx="644">
                  <c:v>1384</c:v>
                </c:pt>
                <c:pt idx="645">
                  <c:v>1385</c:v>
                </c:pt>
                <c:pt idx="646">
                  <c:v>1386</c:v>
                </c:pt>
                <c:pt idx="647">
                  <c:v>1387</c:v>
                </c:pt>
                <c:pt idx="648">
                  <c:v>1387</c:v>
                </c:pt>
                <c:pt idx="649">
                  <c:v>1388</c:v>
                </c:pt>
                <c:pt idx="650">
                  <c:v>1389</c:v>
                </c:pt>
                <c:pt idx="651">
                  <c:v>1389</c:v>
                </c:pt>
                <c:pt idx="652">
                  <c:v>1390</c:v>
                </c:pt>
                <c:pt idx="653">
                  <c:v>1391</c:v>
                </c:pt>
                <c:pt idx="654">
                  <c:v>1391</c:v>
                </c:pt>
                <c:pt idx="655">
                  <c:v>1392</c:v>
                </c:pt>
                <c:pt idx="656">
                  <c:v>1392</c:v>
                </c:pt>
                <c:pt idx="657">
                  <c:v>1393</c:v>
                </c:pt>
                <c:pt idx="658">
                  <c:v>1394</c:v>
                </c:pt>
                <c:pt idx="659">
                  <c:v>1394</c:v>
                </c:pt>
                <c:pt idx="660">
                  <c:v>1395</c:v>
                </c:pt>
                <c:pt idx="661">
                  <c:v>1396</c:v>
                </c:pt>
                <c:pt idx="662">
                  <c:v>1396</c:v>
                </c:pt>
                <c:pt idx="663">
                  <c:v>1397</c:v>
                </c:pt>
                <c:pt idx="664">
                  <c:v>1397</c:v>
                </c:pt>
                <c:pt idx="665">
                  <c:v>1398</c:v>
                </c:pt>
                <c:pt idx="666">
                  <c:v>1399</c:v>
                </c:pt>
                <c:pt idx="667">
                  <c:v>1399</c:v>
                </c:pt>
                <c:pt idx="668">
                  <c:v>1400</c:v>
                </c:pt>
                <c:pt idx="669">
                  <c:v>1401</c:v>
                </c:pt>
                <c:pt idx="670">
                  <c:v>1401</c:v>
                </c:pt>
                <c:pt idx="671">
                  <c:v>1402</c:v>
                </c:pt>
                <c:pt idx="672">
                  <c:v>1402</c:v>
                </c:pt>
                <c:pt idx="673">
                  <c:v>1403</c:v>
                </c:pt>
                <c:pt idx="674">
                  <c:v>1404</c:v>
                </c:pt>
                <c:pt idx="675">
                  <c:v>1404</c:v>
                </c:pt>
                <c:pt idx="676">
                  <c:v>1405</c:v>
                </c:pt>
                <c:pt idx="677">
                  <c:v>1405</c:v>
                </c:pt>
                <c:pt idx="678">
                  <c:v>1406</c:v>
                </c:pt>
                <c:pt idx="679">
                  <c:v>1406</c:v>
                </c:pt>
                <c:pt idx="680">
                  <c:v>1407</c:v>
                </c:pt>
                <c:pt idx="681">
                  <c:v>1408</c:v>
                </c:pt>
                <c:pt idx="682">
                  <c:v>1408</c:v>
                </c:pt>
                <c:pt idx="683">
                  <c:v>1409</c:v>
                </c:pt>
                <c:pt idx="684">
                  <c:v>1409</c:v>
                </c:pt>
                <c:pt idx="685">
                  <c:v>1410</c:v>
                </c:pt>
                <c:pt idx="686">
                  <c:v>1411</c:v>
                </c:pt>
                <c:pt idx="687">
                  <c:v>1411</c:v>
                </c:pt>
                <c:pt idx="688">
                  <c:v>1412</c:v>
                </c:pt>
                <c:pt idx="689">
                  <c:v>1412</c:v>
                </c:pt>
                <c:pt idx="690">
                  <c:v>1413</c:v>
                </c:pt>
                <c:pt idx="691">
                  <c:v>1413</c:v>
                </c:pt>
                <c:pt idx="692">
                  <c:v>1414</c:v>
                </c:pt>
                <c:pt idx="693">
                  <c:v>1414</c:v>
                </c:pt>
                <c:pt idx="694">
                  <c:v>1415</c:v>
                </c:pt>
                <c:pt idx="695">
                  <c:v>1415</c:v>
                </c:pt>
                <c:pt idx="696">
                  <c:v>1416</c:v>
                </c:pt>
                <c:pt idx="697">
                  <c:v>1416</c:v>
                </c:pt>
                <c:pt idx="698">
                  <c:v>1417</c:v>
                </c:pt>
                <c:pt idx="699">
                  <c:v>1417</c:v>
                </c:pt>
                <c:pt idx="700">
                  <c:v>1418</c:v>
                </c:pt>
                <c:pt idx="701">
                  <c:v>1418</c:v>
                </c:pt>
                <c:pt idx="702">
                  <c:v>1419</c:v>
                </c:pt>
                <c:pt idx="703">
                  <c:v>1419</c:v>
                </c:pt>
                <c:pt idx="704">
                  <c:v>1420</c:v>
                </c:pt>
                <c:pt idx="705">
                  <c:v>1420</c:v>
                </c:pt>
                <c:pt idx="706">
                  <c:v>1421</c:v>
                </c:pt>
                <c:pt idx="707">
                  <c:v>1421</c:v>
                </c:pt>
                <c:pt idx="708">
                  <c:v>1422</c:v>
                </c:pt>
                <c:pt idx="709">
                  <c:v>1422</c:v>
                </c:pt>
                <c:pt idx="710">
                  <c:v>1423</c:v>
                </c:pt>
                <c:pt idx="711">
                  <c:v>1423</c:v>
                </c:pt>
                <c:pt idx="712">
                  <c:v>1424</c:v>
                </c:pt>
                <c:pt idx="713">
                  <c:v>1424</c:v>
                </c:pt>
                <c:pt idx="714">
                  <c:v>1425</c:v>
                </c:pt>
                <c:pt idx="715">
                  <c:v>1425</c:v>
                </c:pt>
                <c:pt idx="716">
                  <c:v>1426</c:v>
                </c:pt>
                <c:pt idx="717">
                  <c:v>1426</c:v>
                </c:pt>
                <c:pt idx="718">
                  <c:v>1427</c:v>
                </c:pt>
                <c:pt idx="719">
                  <c:v>1427</c:v>
                </c:pt>
                <c:pt idx="720">
                  <c:v>1428</c:v>
                </c:pt>
                <c:pt idx="721">
                  <c:v>1428</c:v>
                </c:pt>
                <c:pt idx="722">
                  <c:v>1429</c:v>
                </c:pt>
                <c:pt idx="723">
                  <c:v>1429</c:v>
                </c:pt>
                <c:pt idx="724">
                  <c:v>1430</c:v>
                </c:pt>
                <c:pt idx="725">
                  <c:v>1430</c:v>
                </c:pt>
                <c:pt idx="726">
                  <c:v>1430</c:v>
                </c:pt>
                <c:pt idx="727">
                  <c:v>1431</c:v>
                </c:pt>
                <c:pt idx="728">
                  <c:v>1431</c:v>
                </c:pt>
                <c:pt idx="729">
                  <c:v>1432</c:v>
                </c:pt>
                <c:pt idx="730">
                  <c:v>1432</c:v>
                </c:pt>
                <c:pt idx="731">
                  <c:v>1433</c:v>
                </c:pt>
                <c:pt idx="732">
                  <c:v>1433</c:v>
                </c:pt>
                <c:pt idx="733">
                  <c:v>1433</c:v>
                </c:pt>
                <c:pt idx="734">
                  <c:v>1434</c:v>
                </c:pt>
                <c:pt idx="735">
                  <c:v>1434</c:v>
                </c:pt>
                <c:pt idx="736">
                  <c:v>1435</c:v>
                </c:pt>
                <c:pt idx="737">
                  <c:v>1435</c:v>
                </c:pt>
                <c:pt idx="738">
                  <c:v>1436</c:v>
                </c:pt>
                <c:pt idx="739">
                  <c:v>1436</c:v>
                </c:pt>
                <c:pt idx="740">
                  <c:v>1437</c:v>
                </c:pt>
                <c:pt idx="741">
                  <c:v>1437</c:v>
                </c:pt>
                <c:pt idx="742">
                  <c:v>1438</c:v>
                </c:pt>
                <c:pt idx="743">
                  <c:v>1438</c:v>
                </c:pt>
                <c:pt idx="744">
                  <c:v>1438</c:v>
                </c:pt>
                <c:pt idx="745">
                  <c:v>1439</c:v>
                </c:pt>
                <c:pt idx="746">
                  <c:v>1439</c:v>
                </c:pt>
                <c:pt idx="747">
                  <c:v>1440</c:v>
                </c:pt>
                <c:pt idx="748">
                  <c:v>1440</c:v>
                </c:pt>
                <c:pt idx="749">
                  <c:v>1441</c:v>
                </c:pt>
                <c:pt idx="750">
                  <c:v>1441</c:v>
                </c:pt>
                <c:pt idx="751">
                  <c:v>1441</c:v>
                </c:pt>
                <c:pt idx="752">
                  <c:v>1442</c:v>
                </c:pt>
                <c:pt idx="753">
                  <c:v>1442</c:v>
                </c:pt>
                <c:pt idx="754">
                  <c:v>1443</c:v>
                </c:pt>
                <c:pt idx="755">
                  <c:v>1443</c:v>
                </c:pt>
                <c:pt idx="756">
                  <c:v>1443</c:v>
                </c:pt>
                <c:pt idx="757">
                  <c:v>1444</c:v>
                </c:pt>
                <c:pt idx="758">
                  <c:v>1444</c:v>
                </c:pt>
                <c:pt idx="759">
                  <c:v>1444</c:v>
                </c:pt>
                <c:pt idx="760">
                  <c:v>1445</c:v>
                </c:pt>
                <c:pt idx="761">
                  <c:v>1445</c:v>
                </c:pt>
                <c:pt idx="762">
                  <c:v>1446</c:v>
                </c:pt>
                <c:pt idx="763">
                  <c:v>1446</c:v>
                </c:pt>
                <c:pt idx="764">
                  <c:v>1446</c:v>
                </c:pt>
                <c:pt idx="765">
                  <c:v>1447</c:v>
                </c:pt>
                <c:pt idx="766">
                  <c:v>1447</c:v>
                </c:pt>
                <c:pt idx="767">
                  <c:v>1448</c:v>
                </c:pt>
                <c:pt idx="768">
                  <c:v>1448</c:v>
                </c:pt>
                <c:pt idx="769">
                  <c:v>1448</c:v>
                </c:pt>
                <c:pt idx="770">
                  <c:v>1449</c:v>
                </c:pt>
                <c:pt idx="771">
                  <c:v>1449</c:v>
                </c:pt>
                <c:pt idx="772">
                  <c:v>1450</c:v>
                </c:pt>
                <c:pt idx="773">
                  <c:v>1450</c:v>
                </c:pt>
                <c:pt idx="774">
                  <c:v>1450</c:v>
                </c:pt>
                <c:pt idx="775">
                  <c:v>1451</c:v>
                </c:pt>
                <c:pt idx="776">
                  <c:v>1451</c:v>
                </c:pt>
                <c:pt idx="777">
                  <c:v>1452</c:v>
                </c:pt>
                <c:pt idx="778">
                  <c:v>1452</c:v>
                </c:pt>
                <c:pt idx="779">
                  <c:v>1452</c:v>
                </c:pt>
                <c:pt idx="780">
                  <c:v>1453</c:v>
                </c:pt>
                <c:pt idx="781">
                  <c:v>1453</c:v>
                </c:pt>
                <c:pt idx="782">
                  <c:v>1453</c:v>
                </c:pt>
                <c:pt idx="783">
                  <c:v>1454</c:v>
                </c:pt>
                <c:pt idx="784">
                  <c:v>1454</c:v>
                </c:pt>
                <c:pt idx="785">
                  <c:v>1454</c:v>
                </c:pt>
                <c:pt idx="786">
                  <c:v>1455</c:v>
                </c:pt>
                <c:pt idx="787">
                  <c:v>1455</c:v>
                </c:pt>
                <c:pt idx="788">
                  <c:v>1455</c:v>
                </c:pt>
                <c:pt idx="789">
                  <c:v>1456</c:v>
                </c:pt>
                <c:pt idx="790">
                  <c:v>1456</c:v>
                </c:pt>
                <c:pt idx="791">
                  <c:v>1456</c:v>
                </c:pt>
                <c:pt idx="792">
                  <c:v>1457</c:v>
                </c:pt>
                <c:pt idx="793">
                  <c:v>1457</c:v>
                </c:pt>
                <c:pt idx="794">
                  <c:v>1457</c:v>
                </c:pt>
                <c:pt idx="795">
                  <c:v>1458</c:v>
                </c:pt>
                <c:pt idx="796">
                  <c:v>1458</c:v>
                </c:pt>
                <c:pt idx="797">
                  <c:v>1458</c:v>
                </c:pt>
                <c:pt idx="798">
                  <c:v>1459</c:v>
                </c:pt>
                <c:pt idx="799">
                  <c:v>1459</c:v>
                </c:pt>
                <c:pt idx="800">
                  <c:v>1459</c:v>
                </c:pt>
                <c:pt idx="801">
                  <c:v>1460</c:v>
                </c:pt>
                <c:pt idx="802">
                  <c:v>1460</c:v>
                </c:pt>
                <c:pt idx="803">
                  <c:v>1460</c:v>
                </c:pt>
                <c:pt idx="804">
                  <c:v>1461</c:v>
                </c:pt>
                <c:pt idx="805">
                  <c:v>1461</c:v>
                </c:pt>
                <c:pt idx="806">
                  <c:v>1461</c:v>
                </c:pt>
                <c:pt idx="807">
                  <c:v>1462</c:v>
                </c:pt>
                <c:pt idx="808">
                  <c:v>1462</c:v>
                </c:pt>
                <c:pt idx="809">
                  <c:v>1462</c:v>
                </c:pt>
                <c:pt idx="810">
                  <c:v>1463</c:v>
                </c:pt>
                <c:pt idx="811">
                  <c:v>1463</c:v>
                </c:pt>
                <c:pt idx="812">
                  <c:v>1463</c:v>
                </c:pt>
                <c:pt idx="813">
                  <c:v>1464</c:v>
                </c:pt>
                <c:pt idx="814">
                  <c:v>1464</c:v>
                </c:pt>
                <c:pt idx="815">
                  <c:v>1464</c:v>
                </c:pt>
                <c:pt idx="816">
                  <c:v>1465</c:v>
                </c:pt>
                <c:pt idx="817">
                  <c:v>1465</c:v>
                </c:pt>
                <c:pt idx="818">
                  <c:v>1465</c:v>
                </c:pt>
                <c:pt idx="819">
                  <c:v>1465</c:v>
                </c:pt>
                <c:pt idx="820">
                  <c:v>1466</c:v>
                </c:pt>
                <c:pt idx="821">
                  <c:v>1466</c:v>
                </c:pt>
                <c:pt idx="822">
                  <c:v>1466</c:v>
                </c:pt>
                <c:pt idx="823">
                  <c:v>1467</c:v>
                </c:pt>
                <c:pt idx="824">
                  <c:v>1467</c:v>
                </c:pt>
                <c:pt idx="825">
                  <c:v>1467</c:v>
                </c:pt>
                <c:pt idx="826">
                  <c:v>1468</c:v>
                </c:pt>
                <c:pt idx="827">
                  <c:v>1468</c:v>
                </c:pt>
                <c:pt idx="828">
                  <c:v>1468</c:v>
                </c:pt>
                <c:pt idx="829">
                  <c:v>1468</c:v>
                </c:pt>
                <c:pt idx="830">
                  <c:v>1469</c:v>
                </c:pt>
                <c:pt idx="831">
                  <c:v>1469</c:v>
                </c:pt>
                <c:pt idx="832">
                  <c:v>1469</c:v>
                </c:pt>
                <c:pt idx="833">
                  <c:v>1470</c:v>
                </c:pt>
                <c:pt idx="834">
                  <c:v>1470</c:v>
                </c:pt>
                <c:pt idx="835">
                  <c:v>1470</c:v>
                </c:pt>
                <c:pt idx="836">
                  <c:v>1470</c:v>
                </c:pt>
                <c:pt idx="837">
                  <c:v>1471</c:v>
                </c:pt>
                <c:pt idx="838">
                  <c:v>1471</c:v>
                </c:pt>
                <c:pt idx="839">
                  <c:v>1471</c:v>
                </c:pt>
                <c:pt idx="840">
                  <c:v>1471</c:v>
                </c:pt>
                <c:pt idx="841">
                  <c:v>1472</c:v>
                </c:pt>
                <c:pt idx="842">
                  <c:v>1472</c:v>
                </c:pt>
                <c:pt idx="843">
                  <c:v>1472</c:v>
                </c:pt>
                <c:pt idx="844">
                  <c:v>1472</c:v>
                </c:pt>
                <c:pt idx="845">
                  <c:v>1473</c:v>
                </c:pt>
                <c:pt idx="846">
                  <c:v>1473</c:v>
                </c:pt>
                <c:pt idx="847">
                  <c:v>1473</c:v>
                </c:pt>
                <c:pt idx="848">
                  <c:v>1474</c:v>
                </c:pt>
                <c:pt idx="849">
                  <c:v>1474</c:v>
                </c:pt>
                <c:pt idx="850">
                  <c:v>1474</c:v>
                </c:pt>
                <c:pt idx="851">
                  <c:v>1474</c:v>
                </c:pt>
                <c:pt idx="852">
                  <c:v>1475</c:v>
                </c:pt>
                <c:pt idx="853">
                  <c:v>1475</c:v>
                </c:pt>
                <c:pt idx="854">
                  <c:v>1475</c:v>
                </c:pt>
                <c:pt idx="855">
                  <c:v>1476</c:v>
                </c:pt>
                <c:pt idx="856">
                  <c:v>1476</c:v>
                </c:pt>
                <c:pt idx="857">
                  <c:v>1476</c:v>
                </c:pt>
                <c:pt idx="858">
                  <c:v>1476</c:v>
                </c:pt>
                <c:pt idx="859">
                  <c:v>1477</c:v>
                </c:pt>
                <c:pt idx="860">
                  <c:v>1477</c:v>
                </c:pt>
                <c:pt idx="861">
                  <c:v>1477</c:v>
                </c:pt>
                <c:pt idx="862">
                  <c:v>1478</c:v>
                </c:pt>
                <c:pt idx="863">
                  <c:v>1478</c:v>
                </c:pt>
                <c:pt idx="864">
                  <c:v>1478</c:v>
                </c:pt>
                <c:pt idx="865">
                  <c:v>1478</c:v>
                </c:pt>
                <c:pt idx="866">
                  <c:v>1479</c:v>
                </c:pt>
                <c:pt idx="867">
                  <c:v>1479</c:v>
                </c:pt>
                <c:pt idx="868">
                  <c:v>1479</c:v>
                </c:pt>
                <c:pt idx="869">
                  <c:v>1479</c:v>
                </c:pt>
                <c:pt idx="870">
                  <c:v>1480</c:v>
                </c:pt>
                <c:pt idx="871">
                  <c:v>1480</c:v>
                </c:pt>
                <c:pt idx="872">
                  <c:v>1480</c:v>
                </c:pt>
                <c:pt idx="873">
                  <c:v>1480</c:v>
                </c:pt>
                <c:pt idx="874">
                  <c:v>1481</c:v>
                </c:pt>
                <c:pt idx="875">
                  <c:v>1481</c:v>
                </c:pt>
                <c:pt idx="876">
                  <c:v>1481</c:v>
                </c:pt>
                <c:pt idx="877">
                  <c:v>1481</c:v>
                </c:pt>
                <c:pt idx="878">
                  <c:v>1482</c:v>
                </c:pt>
                <c:pt idx="879">
                  <c:v>1482</c:v>
                </c:pt>
                <c:pt idx="880">
                  <c:v>1482</c:v>
                </c:pt>
                <c:pt idx="881">
                  <c:v>1482</c:v>
                </c:pt>
                <c:pt idx="882">
                  <c:v>1483</c:v>
                </c:pt>
                <c:pt idx="883">
                  <c:v>1483</c:v>
                </c:pt>
                <c:pt idx="884">
                  <c:v>1483</c:v>
                </c:pt>
                <c:pt idx="885">
                  <c:v>1483</c:v>
                </c:pt>
                <c:pt idx="886">
                  <c:v>1483</c:v>
                </c:pt>
                <c:pt idx="887">
                  <c:v>1484</c:v>
                </c:pt>
                <c:pt idx="888">
                  <c:v>1484</c:v>
                </c:pt>
                <c:pt idx="889">
                  <c:v>1484</c:v>
                </c:pt>
                <c:pt idx="890">
                  <c:v>1484</c:v>
                </c:pt>
                <c:pt idx="891">
                  <c:v>1485</c:v>
                </c:pt>
                <c:pt idx="892">
                  <c:v>1485</c:v>
                </c:pt>
                <c:pt idx="893">
                  <c:v>1485</c:v>
                </c:pt>
                <c:pt idx="894">
                  <c:v>1485</c:v>
                </c:pt>
                <c:pt idx="895">
                  <c:v>1485</c:v>
                </c:pt>
                <c:pt idx="896">
                  <c:v>1486</c:v>
                </c:pt>
                <c:pt idx="897">
                  <c:v>1486</c:v>
                </c:pt>
                <c:pt idx="898">
                  <c:v>1486</c:v>
                </c:pt>
                <c:pt idx="899">
                  <c:v>1486</c:v>
                </c:pt>
                <c:pt idx="900">
                  <c:v>1487</c:v>
                </c:pt>
                <c:pt idx="901">
                  <c:v>1487</c:v>
                </c:pt>
                <c:pt idx="902">
                  <c:v>1487</c:v>
                </c:pt>
                <c:pt idx="903">
                  <c:v>1487</c:v>
                </c:pt>
                <c:pt idx="904">
                  <c:v>1487</c:v>
                </c:pt>
                <c:pt idx="905">
                  <c:v>1488</c:v>
                </c:pt>
                <c:pt idx="906">
                  <c:v>1488</c:v>
                </c:pt>
                <c:pt idx="907">
                  <c:v>1488</c:v>
                </c:pt>
                <c:pt idx="908">
                  <c:v>1488</c:v>
                </c:pt>
                <c:pt idx="909">
                  <c:v>1489</c:v>
                </c:pt>
                <c:pt idx="910">
                  <c:v>1489</c:v>
                </c:pt>
                <c:pt idx="911">
                  <c:v>1489</c:v>
                </c:pt>
                <c:pt idx="912">
                  <c:v>1489</c:v>
                </c:pt>
                <c:pt idx="913">
                  <c:v>1490</c:v>
                </c:pt>
                <c:pt idx="914">
                  <c:v>1490</c:v>
                </c:pt>
                <c:pt idx="915">
                  <c:v>1490</c:v>
                </c:pt>
                <c:pt idx="916">
                  <c:v>1490</c:v>
                </c:pt>
                <c:pt idx="917">
                  <c:v>1490</c:v>
                </c:pt>
                <c:pt idx="918">
                  <c:v>1491</c:v>
                </c:pt>
                <c:pt idx="919">
                  <c:v>1491</c:v>
                </c:pt>
                <c:pt idx="920">
                  <c:v>1491</c:v>
                </c:pt>
                <c:pt idx="921">
                  <c:v>1491</c:v>
                </c:pt>
                <c:pt idx="922">
                  <c:v>1492</c:v>
                </c:pt>
                <c:pt idx="923">
                  <c:v>1492</c:v>
                </c:pt>
                <c:pt idx="924">
                  <c:v>1492</c:v>
                </c:pt>
                <c:pt idx="925">
                  <c:v>1492</c:v>
                </c:pt>
                <c:pt idx="926">
                  <c:v>1492</c:v>
                </c:pt>
                <c:pt idx="927">
                  <c:v>1493</c:v>
                </c:pt>
                <c:pt idx="928">
                  <c:v>1493</c:v>
                </c:pt>
                <c:pt idx="929">
                  <c:v>1493</c:v>
                </c:pt>
                <c:pt idx="930">
                  <c:v>1493</c:v>
                </c:pt>
                <c:pt idx="931">
                  <c:v>1493</c:v>
                </c:pt>
                <c:pt idx="932">
                  <c:v>1494</c:v>
                </c:pt>
                <c:pt idx="933">
                  <c:v>1494</c:v>
                </c:pt>
                <c:pt idx="934">
                  <c:v>1494</c:v>
                </c:pt>
                <c:pt idx="935">
                  <c:v>1494</c:v>
                </c:pt>
                <c:pt idx="936">
                  <c:v>1494</c:v>
                </c:pt>
                <c:pt idx="937">
                  <c:v>1494</c:v>
                </c:pt>
                <c:pt idx="938">
                  <c:v>1495</c:v>
                </c:pt>
                <c:pt idx="939">
                  <c:v>1495</c:v>
                </c:pt>
                <c:pt idx="940">
                  <c:v>1495</c:v>
                </c:pt>
                <c:pt idx="941">
                  <c:v>1495</c:v>
                </c:pt>
                <c:pt idx="942">
                  <c:v>1495</c:v>
                </c:pt>
                <c:pt idx="943">
                  <c:v>1496</c:v>
                </c:pt>
                <c:pt idx="944">
                  <c:v>1496</c:v>
                </c:pt>
                <c:pt idx="945">
                  <c:v>1496</c:v>
                </c:pt>
                <c:pt idx="946">
                  <c:v>1496</c:v>
                </c:pt>
                <c:pt idx="947">
                  <c:v>1496</c:v>
                </c:pt>
                <c:pt idx="948">
                  <c:v>1496</c:v>
                </c:pt>
                <c:pt idx="949">
                  <c:v>1497</c:v>
                </c:pt>
                <c:pt idx="950">
                  <c:v>1497</c:v>
                </c:pt>
                <c:pt idx="951">
                  <c:v>1497</c:v>
                </c:pt>
                <c:pt idx="952">
                  <c:v>1497</c:v>
                </c:pt>
                <c:pt idx="953">
                  <c:v>1497</c:v>
                </c:pt>
                <c:pt idx="954">
                  <c:v>1497</c:v>
                </c:pt>
                <c:pt idx="955">
                  <c:v>1498</c:v>
                </c:pt>
                <c:pt idx="956">
                  <c:v>1498</c:v>
                </c:pt>
                <c:pt idx="957">
                  <c:v>1498</c:v>
                </c:pt>
                <c:pt idx="958">
                  <c:v>1498</c:v>
                </c:pt>
                <c:pt idx="959">
                  <c:v>1498</c:v>
                </c:pt>
                <c:pt idx="960">
                  <c:v>1498</c:v>
                </c:pt>
                <c:pt idx="961">
                  <c:v>1498</c:v>
                </c:pt>
                <c:pt idx="962">
                  <c:v>1499</c:v>
                </c:pt>
                <c:pt idx="963">
                  <c:v>1499</c:v>
                </c:pt>
                <c:pt idx="964">
                  <c:v>1499</c:v>
                </c:pt>
                <c:pt idx="965">
                  <c:v>1499</c:v>
                </c:pt>
                <c:pt idx="966">
                  <c:v>1499</c:v>
                </c:pt>
                <c:pt idx="967">
                  <c:v>1499</c:v>
                </c:pt>
                <c:pt idx="968">
                  <c:v>1500</c:v>
                </c:pt>
                <c:pt idx="969">
                  <c:v>1500</c:v>
                </c:pt>
                <c:pt idx="970">
                  <c:v>1500</c:v>
                </c:pt>
                <c:pt idx="971">
                  <c:v>1500</c:v>
                </c:pt>
                <c:pt idx="972">
                  <c:v>1500</c:v>
                </c:pt>
                <c:pt idx="973">
                  <c:v>1500</c:v>
                </c:pt>
                <c:pt idx="974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92-4BD5-93BC-36C07D85F737}"/>
            </c:ext>
          </c:extLst>
        </c:ser>
        <c:ser>
          <c:idx val="1"/>
          <c:order val="1"/>
          <c:tx>
            <c:v>pwm1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feedforward1!$C$1:$C$975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201</c:v>
                </c:pt>
                <c:pt idx="316">
                  <c:v>201</c:v>
                </c:pt>
                <c:pt idx="317">
                  <c:v>201</c:v>
                </c:pt>
                <c:pt idx="318">
                  <c:v>201</c:v>
                </c:pt>
                <c:pt idx="319">
                  <c:v>201</c:v>
                </c:pt>
                <c:pt idx="320">
                  <c:v>201</c:v>
                </c:pt>
                <c:pt idx="321">
                  <c:v>201</c:v>
                </c:pt>
                <c:pt idx="322">
                  <c:v>201</c:v>
                </c:pt>
                <c:pt idx="323">
                  <c:v>201</c:v>
                </c:pt>
                <c:pt idx="324">
                  <c:v>201</c:v>
                </c:pt>
                <c:pt idx="325">
                  <c:v>201</c:v>
                </c:pt>
                <c:pt idx="326">
                  <c:v>201</c:v>
                </c:pt>
                <c:pt idx="327">
                  <c:v>201</c:v>
                </c:pt>
                <c:pt idx="328">
                  <c:v>201</c:v>
                </c:pt>
                <c:pt idx="329">
                  <c:v>201</c:v>
                </c:pt>
                <c:pt idx="330">
                  <c:v>201</c:v>
                </c:pt>
                <c:pt idx="331">
                  <c:v>201</c:v>
                </c:pt>
                <c:pt idx="332">
                  <c:v>201</c:v>
                </c:pt>
                <c:pt idx="333">
                  <c:v>201</c:v>
                </c:pt>
                <c:pt idx="334">
                  <c:v>201</c:v>
                </c:pt>
                <c:pt idx="335">
                  <c:v>201</c:v>
                </c:pt>
                <c:pt idx="336">
                  <c:v>201</c:v>
                </c:pt>
                <c:pt idx="337">
                  <c:v>201</c:v>
                </c:pt>
                <c:pt idx="338">
                  <c:v>201</c:v>
                </c:pt>
                <c:pt idx="339">
                  <c:v>201</c:v>
                </c:pt>
                <c:pt idx="340">
                  <c:v>201</c:v>
                </c:pt>
                <c:pt idx="341">
                  <c:v>201</c:v>
                </c:pt>
                <c:pt idx="342">
                  <c:v>175</c:v>
                </c:pt>
                <c:pt idx="343">
                  <c:v>175</c:v>
                </c:pt>
                <c:pt idx="344">
                  <c:v>175</c:v>
                </c:pt>
                <c:pt idx="345">
                  <c:v>175</c:v>
                </c:pt>
                <c:pt idx="346">
                  <c:v>175</c:v>
                </c:pt>
                <c:pt idx="347">
                  <c:v>175</c:v>
                </c:pt>
                <c:pt idx="348">
                  <c:v>175</c:v>
                </c:pt>
                <c:pt idx="349">
                  <c:v>175</c:v>
                </c:pt>
                <c:pt idx="350">
                  <c:v>175</c:v>
                </c:pt>
                <c:pt idx="351">
                  <c:v>175</c:v>
                </c:pt>
                <c:pt idx="352">
                  <c:v>175</c:v>
                </c:pt>
                <c:pt idx="353">
                  <c:v>175</c:v>
                </c:pt>
                <c:pt idx="354">
                  <c:v>175</c:v>
                </c:pt>
                <c:pt idx="355">
                  <c:v>175</c:v>
                </c:pt>
                <c:pt idx="356">
                  <c:v>175</c:v>
                </c:pt>
                <c:pt idx="357">
                  <c:v>175</c:v>
                </c:pt>
                <c:pt idx="358">
                  <c:v>175</c:v>
                </c:pt>
                <c:pt idx="359">
                  <c:v>175</c:v>
                </c:pt>
                <c:pt idx="360">
                  <c:v>175</c:v>
                </c:pt>
                <c:pt idx="361">
                  <c:v>175</c:v>
                </c:pt>
                <c:pt idx="362">
                  <c:v>175</c:v>
                </c:pt>
                <c:pt idx="363">
                  <c:v>175</c:v>
                </c:pt>
                <c:pt idx="364">
                  <c:v>175</c:v>
                </c:pt>
                <c:pt idx="365">
                  <c:v>175</c:v>
                </c:pt>
                <c:pt idx="366">
                  <c:v>175</c:v>
                </c:pt>
                <c:pt idx="367">
                  <c:v>175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155</c:v>
                </c:pt>
                <c:pt idx="376">
                  <c:v>155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155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155</c:v>
                </c:pt>
                <c:pt idx="389">
                  <c:v>155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137</c:v>
                </c:pt>
                <c:pt idx="395">
                  <c:v>137</c:v>
                </c:pt>
                <c:pt idx="396">
                  <c:v>137</c:v>
                </c:pt>
                <c:pt idx="397">
                  <c:v>137</c:v>
                </c:pt>
                <c:pt idx="398">
                  <c:v>137</c:v>
                </c:pt>
                <c:pt idx="399">
                  <c:v>137</c:v>
                </c:pt>
                <c:pt idx="400">
                  <c:v>137</c:v>
                </c:pt>
                <c:pt idx="401">
                  <c:v>137</c:v>
                </c:pt>
                <c:pt idx="402">
                  <c:v>137</c:v>
                </c:pt>
                <c:pt idx="403">
                  <c:v>137</c:v>
                </c:pt>
                <c:pt idx="404">
                  <c:v>137</c:v>
                </c:pt>
                <c:pt idx="405">
                  <c:v>137</c:v>
                </c:pt>
                <c:pt idx="406">
                  <c:v>137</c:v>
                </c:pt>
                <c:pt idx="407">
                  <c:v>137</c:v>
                </c:pt>
                <c:pt idx="408">
                  <c:v>137</c:v>
                </c:pt>
                <c:pt idx="409">
                  <c:v>137</c:v>
                </c:pt>
                <c:pt idx="410">
                  <c:v>137</c:v>
                </c:pt>
                <c:pt idx="411">
                  <c:v>137</c:v>
                </c:pt>
                <c:pt idx="412">
                  <c:v>137</c:v>
                </c:pt>
                <c:pt idx="413">
                  <c:v>137</c:v>
                </c:pt>
                <c:pt idx="414">
                  <c:v>137</c:v>
                </c:pt>
                <c:pt idx="415">
                  <c:v>137</c:v>
                </c:pt>
                <c:pt idx="416">
                  <c:v>137</c:v>
                </c:pt>
                <c:pt idx="417">
                  <c:v>137</c:v>
                </c:pt>
                <c:pt idx="418">
                  <c:v>137</c:v>
                </c:pt>
                <c:pt idx="419">
                  <c:v>124</c:v>
                </c:pt>
                <c:pt idx="420">
                  <c:v>124</c:v>
                </c:pt>
                <c:pt idx="421">
                  <c:v>124</c:v>
                </c:pt>
                <c:pt idx="422">
                  <c:v>124</c:v>
                </c:pt>
                <c:pt idx="423">
                  <c:v>124</c:v>
                </c:pt>
                <c:pt idx="424">
                  <c:v>124</c:v>
                </c:pt>
                <c:pt idx="425">
                  <c:v>124</c:v>
                </c:pt>
                <c:pt idx="426">
                  <c:v>124</c:v>
                </c:pt>
                <c:pt idx="427">
                  <c:v>124</c:v>
                </c:pt>
                <c:pt idx="428">
                  <c:v>124</c:v>
                </c:pt>
                <c:pt idx="429">
                  <c:v>124</c:v>
                </c:pt>
                <c:pt idx="430">
                  <c:v>124</c:v>
                </c:pt>
                <c:pt idx="431">
                  <c:v>124</c:v>
                </c:pt>
                <c:pt idx="432">
                  <c:v>124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124</c:v>
                </c:pt>
                <c:pt idx="437">
                  <c:v>124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91</c:v>
                </c:pt>
                <c:pt idx="497">
                  <c:v>91</c:v>
                </c:pt>
                <c:pt idx="498">
                  <c:v>91</c:v>
                </c:pt>
                <c:pt idx="499">
                  <c:v>91</c:v>
                </c:pt>
                <c:pt idx="500">
                  <c:v>91</c:v>
                </c:pt>
                <c:pt idx="501">
                  <c:v>91</c:v>
                </c:pt>
                <c:pt idx="502">
                  <c:v>91</c:v>
                </c:pt>
                <c:pt idx="503">
                  <c:v>91</c:v>
                </c:pt>
                <c:pt idx="504">
                  <c:v>91</c:v>
                </c:pt>
                <c:pt idx="505">
                  <c:v>91</c:v>
                </c:pt>
                <c:pt idx="506">
                  <c:v>91</c:v>
                </c:pt>
                <c:pt idx="507">
                  <c:v>91</c:v>
                </c:pt>
                <c:pt idx="508">
                  <c:v>91</c:v>
                </c:pt>
                <c:pt idx="509">
                  <c:v>91</c:v>
                </c:pt>
                <c:pt idx="510">
                  <c:v>91</c:v>
                </c:pt>
                <c:pt idx="511">
                  <c:v>91</c:v>
                </c:pt>
                <c:pt idx="512">
                  <c:v>91</c:v>
                </c:pt>
                <c:pt idx="513">
                  <c:v>91</c:v>
                </c:pt>
                <c:pt idx="514">
                  <c:v>91</c:v>
                </c:pt>
                <c:pt idx="515">
                  <c:v>91</c:v>
                </c:pt>
                <c:pt idx="516">
                  <c:v>91</c:v>
                </c:pt>
                <c:pt idx="517">
                  <c:v>91</c:v>
                </c:pt>
                <c:pt idx="518">
                  <c:v>91</c:v>
                </c:pt>
                <c:pt idx="519">
                  <c:v>91</c:v>
                </c:pt>
                <c:pt idx="520">
                  <c:v>91</c:v>
                </c:pt>
                <c:pt idx="521">
                  <c:v>91</c:v>
                </c:pt>
                <c:pt idx="522">
                  <c:v>91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81</c:v>
                </c:pt>
                <c:pt idx="527">
                  <c:v>81</c:v>
                </c:pt>
                <c:pt idx="528">
                  <c:v>81</c:v>
                </c:pt>
                <c:pt idx="529">
                  <c:v>81</c:v>
                </c:pt>
                <c:pt idx="530">
                  <c:v>81</c:v>
                </c:pt>
                <c:pt idx="531">
                  <c:v>81</c:v>
                </c:pt>
                <c:pt idx="532">
                  <c:v>81</c:v>
                </c:pt>
                <c:pt idx="533">
                  <c:v>81</c:v>
                </c:pt>
                <c:pt idx="534">
                  <c:v>81</c:v>
                </c:pt>
                <c:pt idx="535">
                  <c:v>81</c:v>
                </c:pt>
                <c:pt idx="536">
                  <c:v>81</c:v>
                </c:pt>
                <c:pt idx="537">
                  <c:v>81</c:v>
                </c:pt>
                <c:pt idx="538">
                  <c:v>81</c:v>
                </c:pt>
                <c:pt idx="539">
                  <c:v>81</c:v>
                </c:pt>
                <c:pt idx="540">
                  <c:v>81</c:v>
                </c:pt>
                <c:pt idx="541">
                  <c:v>81</c:v>
                </c:pt>
                <c:pt idx="542">
                  <c:v>81</c:v>
                </c:pt>
                <c:pt idx="543">
                  <c:v>81</c:v>
                </c:pt>
                <c:pt idx="544">
                  <c:v>81</c:v>
                </c:pt>
                <c:pt idx="545">
                  <c:v>81</c:v>
                </c:pt>
                <c:pt idx="546">
                  <c:v>81</c:v>
                </c:pt>
                <c:pt idx="547">
                  <c:v>81</c:v>
                </c:pt>
                <c:pt idx="548">
                  <c:v>81</c:v>
                </c:pt>
                <c:pt idx="549">
                  <c:v>81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73</c:v>
                </c:pt>
                <c:pt idx="558">
                  <c:v>73</c:v>
                </c:pt>
                <c:pt idx="559">
                  <c:v>73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73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73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67</c:v>
                </c:pt>
                <c:pt idx="577">
                  <c:v>67</c:v>
                </c:pt>
                <c:pt idx="578">
                  <c:v>67</c:v>
                </c:pt>
                <c:pt idx="579">
                  <c:v>67</c:v>
                </c:pt>
                <c:pt idx="580">
                  <c:v>67</c:v>
                </c:pt>
                <c:pt idx="581">
                  <c:v>67</c:v>
                </c:pt>
                <c:pt idx="582">
                  <c:v>67</c:v>
                </c:pt>
                <c:pt idx="583">
                  <c:v>67</c:v>
                </c:pt>
                <c:pt idx="584">
                  <c:v>67</c:v>
                </c:pt>
                <c:pt idx="585">
                  <c:v>67</c:v>
                </c:pt>
                <c:pt idx="586">
                  <c:v>67</c:v>
                </c:pt>
                <c:pt idx="587">
                  <c:v>67</c:v>
                </c:pt>
                <c:pt idx="588">
                  <c:v>67</c:v>
                </c:pt>
                <c:pt idx="589">
                  <c:v>67</c:v>
                </c:pt>
                <c:pt idx="590">
                  <c:v>67</c:v>
                </c:pt>
                <c:pt idx="591">
                  <c:v>67</c:v>
                </c:pt>
                <c:pt idx="592">
                  <c:v>67</c:v>
                </c:pt>
                <c:pt idx="593">
                  <c:v>67</c:v>
                </c:pt>
                <c:pt idx="594">
                  <c:v>67</c:v>
                </c:pt>
                <c:pt idx="595">
                  <c:v>67</c:v>
                </c:pt>
                <c:pt idx="596">
                  <c:v>67</c:v>
                </c:pt>
                <c:pt idx="597">
                  <c:v>67</c:v>
                </c:pt>
                <c:pt idx="598">
                  <c:v>67</c:v>
                </c:pt>
                <c:pt idx="599">
                  <c:v>67</c:v>
                </c:pt>
                <c:pt idx="600">
                  <c:v>67</c:v>
                </c:pt>
                <c:pt idx="601">
                  <c:v>67</c:v>
                </c:pt>
                <c:pt idx="602">
                  <c:v>67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60</c:v>
                </c:pt>
                <c:pt idx="608">
                  <c:v>60</c:v>
                </c:pt>
                <c:pt idx="609">
                  <c:v>60</c:v>
                </c:pt>
                <c:pt idx="610">
                  <c:v>60</c:v>
                </c:pt>
                <c:pt idx="611">
                  <c:v>60</c:v>
                </c:pt>
                <c:pt idx="612">
                  <c:v>60</c:v>
                </c:pt>
                <c:pt idx="613">
                  <c:v>60</c:v>
                </c:pt>
                <c:pt idx="614">
                  <c:v>60</c:v>
                </c:pt>
                <c:pt idx="615">
                  <c:v>60</c:v>
                </c:pt>
                <c:pt idx="616">
                  <c:v>60</c:v>
                </c:pt>
                <c:pt idx="617">
                  <c:v>60</c:v>
                </c:pt>
                <c:pt idx="618">
                  <c:v>60</c:v>
                </c:pt>
                <c:pt idx="619">
                  <c:v>60</c:v>
                </c:pt>
                <c:pt idx="620">
                  <c:v>60</c:v>
                </c:pt>
                <c:pt idx="621">
                  <c:v>60</c:v>
                </c:pt>
                <c:pt idx="622">
                  <c:v>60</c:v>
                </c:pt>
                <c:pt idx="623">
                  <c:v>60</c:v>
                </c:pt>
                <c:pt idx="624">
                  <c:v>60</c:v>
                </c:pt>
                <c:pt idx="625">
                  <c:v>60</c:v>
                </c:pt>
                <c:pt idx="626">
                  <c:v>60</c:v>
                </c:pt>
                <c:pt idx="627">
                  <c:v>60</c:v>
                </c:pt>
                <c:pt idx="628">
                  <c:v>60</c:v>
                </c:pt>
                <c:pt idx="629">
                  <c:v>60</c:v>
                </c:pt>
                <c:pt idx="630">
                  <c:v>54</c:v>
                </c:pt>
                <c:pt idx="631">
                  <c:v>54</c:v>
                </c:pt>
                <c:pt idx="632">
                  <c:v>54</c:v>
                </c:pt>
                <c:pt idx="633">
                  <c:v>54</c:v>
                </c:pt>
                <c:pt idx="634">
                  <c:v>54</c:v>
                </c:pt>
                <c:pt idx="635">
                  <c:v>54</c:v>
                </c:pt>
                <c:pt idx="636">
                  <c:v>54</c:v>
                </c:pt>
                <c:pt idx="637">
                  <c:v>54</c:v>
                </c:pt>
                <c:pt idx="638">
                  <c:v>54</c:v>
                </c:pt>
                <c:pt idx="639">
                  <c:v>54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54</c:v>
                </c:pt>
                <c:pt idx="651">
                  <c:v>54</c:v>
                </c:pt>
                <c:pt idx="652">
                  <c:v>54</c:v>
                </c:pt>
                <c:pt idx="653">
                  <c:v>54</c:v>
                </c:pt>
                <c:pt idx="654">
                  <c:v>54</c:v>
                </c:pt>
                <c:pt idx="655">
                  <c:v>54</c:v>
                </c:pt>
                <c:pt idx="656">
                  <c:v>54</c:v>
                </c:pt>
                <c:pt idx="657">
                  <c:v>49</c:v>
                </c:pt>
                <c:pt idx="658">
                  <c:v>49</c:v>
                </c:pt>
                <c:pt idx="659">
                  <c:v>49</c:v>
                </c:pt>
                <c:pt idx="660">
                  <c:v>49</c:v>
                </c:pt>
                <c:pt idx="661">
                  <c:v>49</c:v>
                </c:pt>
                <c:pt idx="662">
                  <c:v>49</c:v>
                </c:pt>
                <c:pt idx="663">
                  <c:v>49</c:v>
                </c:pt>
                <c:pt idx="664">
                  <c:v>49</c:v>
                </c:pt>
                <c:pt idx="665">
                  <c:v>49</c:v>
                </c:pt>
                <c:pt idx="666">
                  <c:v>49</c:v>
                </c:pt>
                <c:pt idx="667">
                  <c:v>49</c:v>
                </c:pt>
                <c:pt idx="668">
                  <c:v>49</c:v>
                </c:pt>
                <c:pt idx="669">
                  <c:v>49</c:v>
                </c:pt>
                <c:pt idx="670">
                  <c:v>49</c:v>
                </c:pt>
                <c:pt idx="671">
                  <c:v>49</c:v>
                </c:pt>
                <c:pt idx="672">
                  <c:v>49</c:v>
                </c:pt>
                <c:pt idx="673">
                  <c:v>49</c:v>
                </c:pt>
                <c:pt idx="674">
                  <c:v>49</c:v>
                </c:pt>
                <c:pt idx="675">
                  <c:v>49</c:v>
                </c:pt>
                <c:pt idx="676">
                  <c:v>49</c:v>
                </c:pt>
                <c:pt idx="677">
                  <c:v>49</c:v>
                </c:pt>
                <c:pt idx="678">
                  <c:v>49</c:v>
                </c:pt>
                <c:pt idx="679">
                  <c:v>49</c:v>
                </c:pt>
                <c:pt idx="680">
                  <c:v>49</c:v>
                </c:pt>
                <c:pt idx="681">
                  <c:v>49</c:v>
                </c:pt>
                <c:pt idx="682">
                  <c:v>49</c:v>
                </c:pt>
                <c:pt idx="683">
                  <c:v>45</c:v>
                </c:pt>
                <c:pt idx="684">
                  <c:v>45</c:v>
                </c:pt>
                <c:pt idx="685">
                  <c:v>45</c:v>
                </c:pt>
                <c:pt idx="686">
                  <c:v>45</c:v>
                </c:pt>
                <c:pt idx="687">
                  <c:v>45</c:v>
                </c:pt>
                <c:pt idx="688">
                  <c:v>45</c:v>
                </c:pt>
                <c:pt idx="689">
                  <c:v>45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45</c:v>
                </c:pt>
                <c:pt idx="694">
                  <c:v>45</c:v>
                </c:pt>
                <c:pt idx="695">
                  <c:v>45</c:v>
                </c:pt>
                <c:pt idx="696">
                  <c:v>45</c:v>
                </c:pt>
                <c:pt idx="697">
                  <c:v>45</c:v>
                </c:pt>
                <c:pt idx="698">
                  <c:v>45</c:v>
                </c:pt>
                <c:pt idx="699">
                  <c:v>45</c:v>
                </c:pt>
                <c:pt idx="700">
                  <c:v>45</c:v>
                </c:pt>
                <c:pt idx="701">
                  <c:v>45</c:v>
                </c:pt>
                <c:pt idx="702">
                  <c:v>45</c:v>
                </c:pt>
                <c:pt idx="703">
                  <c:v>45</c:v>
                </c:pt>
                <c:pt idx="704">
                  <c:v>45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45</c:v>
                </c:pt>
                <c:pt idx="710">
                  <c:v>45</c:v>
                </c:pt>
                <c:pt idx="711">
                  <c:v>41</c:v>
                </c:pt>
                <c:pt idx="712">
                  <c:v>41</c:v>
                </c:pt>
                <c:pt idx="713">
                  <c:v>41</c:v>
                </c:pt>
                <c:pt idx="714">
                  <c:v>41</c:v>
                </c:pt>
                <c:pt idx="715">
                  <c:v>41</c:v>
                </c:pt>
                <c:pt idx="716">
                  <c:v>41</c:v>
                </c:pt>
                <c:pt idx="717">
                  <c:v>41</c:v>
                </c:pt>
                <c:pt idx="718">
                  <c:v>41</c:v>
                </c:pt>
                <c:pt idx="719">
                  <c:v>41</c:v>
                </c:pt>
                <c:pt idx="720">
                  <c:v>41</c:v>
                </c:pt>
                <c:pt idx="721">
                  <c:v>41</c:v>
                </c:pt>
                <c:pt idx="722">
                  <c:v>41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41</c:v>
                </c:pt>
                <c:pt idx="727">
                  <c:v>41</c:v>
                </c:pt>
                <c:pt idx="728">
                  <c:v>41</c:v>
                </c:pt>
                <c:pt idx="729">
                  <c:v>41</c:v>
                </c:pt>
                <c:pt idx="730">
                  <c:v>41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41</c:v>
                </c:pt>
                <c:pt idx="735">
                  <c:v>41</c:v>
                </c:pt>
                <c:pt idx="736">
                  <c:v>41</c:v>
                </c:pt>
                <c:pt idx="737">
                  <c:v>41</c:v>
                </c:pt>
                <c:pt idx="738">
                  <c:v>41</c:v>
                </c:pt>
                <c:pt idx="739">
                  <c:v>37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</c:v>
                </c:pt>
                <c:pt idx="747">
                  <c:v>37</c:v>
                </c:pt>
                <c:pt idx="748">
                  <c:v>37</c:v>
                </c:pt>
                <c:pt idx="749">
                  <c:v>37</c:v>
                </c:pt>
                <c:pt idx="750">
                  <c:v>37</c:v>
                </c:pt>
                <c:pt idx="751">
                  <c:v>37</c:v>
                </c:pt>
                <c:pt idx="752">
                  <c:v>37</c:v>
                </c:pt>
                <c:pt idx="753">
                  <c:v>37</c:v>
                </c:pt>
                <c:pt idx="754">
                  <c:v>37</c:v>
                </c:pt>
                <c:pt idx="755">
                  <c:v>37</c:v>
                </c:pt>
                <c:pt idx="756">
                  <c:v>37</c:v>
                </c:pt>
                <c:pt idx="757">
                  <c:v>37</c:v>
                </c:pt>
                <c:pt idx="758">
                  <c:v>37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33</c:v>
                </c:pt>
                <c:pt idx="768">
                  <c:v>33</c:v>
                </c:pt>
                <c:pt idx="769">
                  <c:v>33</c:v>
                </c:pt>
                <c:pt idx="770">
                  <c:v>33</c:v>
                </c:pt>
                <c:pt idx="771">
                  <c:v>33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33</c:v>
                </c:pt>
                <c:pt idx="779">
                  <c:v>33</c:v>
                </c:pt>
                <c:pt idx="780">
                  <c:v>33</c:v>
                </c:pt>
                <c:pt idx="781">
                  <c:v>33</c:v>
                </c:pt>
                <c:pt idx="782">
                  <c:v>33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33</c:v>
                </c:pt>
                <c:pt idx="787">
                  <c:v>33</c:v>
                </c:pt>
                <c:pt idx="788">
                  <c:v>33</c:v>
                </c:pt>
                <c:pt idx="789">
                  <c:v>33</c:v>
                </c:pt>
                <c:pt idx="790">
                  <c:v>33</c:v>
                </c:pt>
                <c:pt idx="791">
                  <c:v>33</c:v>
                </c:pt>
                <c:pt idx="792">
                  <c:v>33</c:v>
                </c:pt>
                <c:pt idx="793">
                  <c:v>33</c:v>
                </c:pt>
                <c:pt idx="794">
                  <c:v>33</c:v>
                </c:pt>
                <c:pt idx="795">
                  <c:v>31</c:v>
                </c:pt>
                <c:pt idx="796">
                  <c:v>31</c:v>
                </c:pt>
                <c:pt idx="797">
                  <c:v>31</c:v>
                </c:pt>
                <c:pt idx="798">
                  <c:v>31</c:v>
                </c:pt>
                <c:pt idx="799">
                  <c:v>31</c:v>
                </c:pt>
                <c:pt idx="800">
                  <c:v>31</c:v>
                </c:pt>
                <c:pt idx="801">
                  <c:v>31</c:v>
                </c:pt>
                <c:pt idx="802">
                  <c:v>31</c:v>
                </c:pt>
                <c:pt idx="803">
                  <c:v>31</c:v>
                </c:pt>
                <c:pt idx="804">
                  <c:v>31</c:v>
                </c:pt>
                <c:pt idx="805">
                  <c:v>31</c:v>
                </c:pt>
                <c:pt idx="806">
                  <c:v>31</c:v>
                </c:pt>
                <c:pt idx="807">
                  <c:v>31</c:v>
                </c:pt>
                <c:pt idx="808">
                  <c:v>31</c:v>
                </c:pt>
                <c:pt idx="809">
                  <c:v>31</c:v>
                </c:pt>
                <c:pt idx="810">
                  <c:v>31</c:v>
                </c:pt>
                <c:pt idx="811">
                  <c:v>31</c:v>
                </c:pt>
                <c:pt idx="812">
                  <c:v>31</c:v>
                </c:pt>
                <c:pt idx="813">
                  <c:v>31</c:v>
                </c:pt>
                <c:pt idx="814">
                  <c:v>31</c:v>
                </c:pt>
                <c:pt idx="815">
                  <c:v>31</c:v>
                </c:pt>
                <c:pt idx="816">
                  <c:v>31</c:v>
                </c:pt>
                <c:pt idx="817">
                  <c:v>31</c:v>
                </c:pt>
                <c:pt idx="818">
                  <c:v>31</c:v>
                </c:pt>
                <c:pt idx="819">
                  <c:v>31</c:v>
                </c:pt>
                <c:pt idx="820">
                  <c:v>31</c:v>
                </c:pt>
                <c:pt idx="821">
                  <c:v>31</c:v>
                </c:pt>
                <c:pt idx="822">
                  <c:v>31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29</c:v>
                </c:pt>
                <c:pt idx="846">
                  <c:v>29</c:v>
                </c:pt>
                <c:pt idx="847">
                  <c:v>29</c:v>
                </c:pt>
                <c:pt idx="848">
                  <c:v>29</c:v>
                </c:pt>
                <c:pt idx="849">
                  <c:v>29</c:v>
                </c:pt>
                <c:pt idx="850">
                  <c:v>29</c:v>
                </c:pt>
                <c:pt idx="851">
                  <c:v>27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27</c:v>
                </c:pt>
                <c:pt idx="867">
                  <c:v>27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27</c:v>
                </c:pt>
                <c:pt idx="872">
                  <c:v>27</c:v>
                </c:pt>
                <c:pt idx="873">
                  <c:v>27</c:v>
                </c:pt>
                <c:pt idx="874">
                  <c:v>27</c:v>
                </c:pt>
                <c:pt idx="875">
                  <c:v>27</c:v>
                </c:pt>
                <c:pt idx="876">
                  <c:v>27</c:v>
                </c:pt>
                <c:pt idx="877">
                  <c:v>27</c:v>
                </c:pt>
                <c:pt idx="878">
                  <c:v>27</c:v>
                </c:pt>
                <c:pt idx="879">
                  <c:v>25</c:v>
                </c:pt>
                <c:pt idx="880">
                  <c:v>25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</c:v>
                </c:pt>
                <c:pt idx="919">
                  <c:v>23</c:v>
                </c:pt>
                <c:pt idx="920">
                  <c:v>23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23</c:v>
                </c:pt>
                <c:pt idx="925">
                  <c:v>23</c:v>
                </c:pt>
                <c:pt idx="926">
                  <c:v>23</c:v>
                </c:pt>
                <c:pt idx="927">
                  <c:v>23</c:v>
                </c:pt>
                <c:pt idx="928">
                  <c:v>23</c:v>
                </c:pt>
                <c:pt idx="929">
                  <c:v>23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20</c:v>
                </c:pt>
                <c:pt idx="966">
                  <c:v>20</c:v>
                </c:pt>
                <c:pt idx="967">
                  <c:v>20</c:v>
                </c:pt>
                <c:pt idx="968">
                  <c:v>20</c:v>
                </c:pt>
                <c:pt idx="969">
                  <c:v>20</c:v>
                </c:pt>
                <c:pt idx="970">
                  <c:v>20</c:v>
                </c:pt>
                <c:pt idx="971">
                  <c:v>20</c:v>
                </c:pt>
                <c:pt idx="972">
                  <c:v>20</c:v>
                </c:pt>
                <c:pt idx="973">
                  <c:v>20</c:v>
                </c:pt>
                <c:pt idx="97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92-4BD5-93BC-36C07D85F737}"/>
            </c:ext>
          </c:extLst>
        </c:ser>
        <c:ser>
          <c:idx val="2"/>
          <c:order val="2"/>
          <c:tx>
            <c:v>encoder2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feedforward1!$H$1:$H$975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20</c:v>
                </c:pt>
                <c:pt idx="24">
                  <c:v>22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29</c:v>
                </c:pt>
                <c:pt idx="29">
                  <c:v>31</c:v>
                </c:pt>
                <c:pt idx="30">
                  <c:v>33</c:v>
                </c:pt>
                <c:pt idx="31">
                  <c:v>35</c:v>
                </c:pt>
                <c:pt idx="32">
                  <c:v>37</c:v>
                </c:pt>
                <c:pt idx="33">
                  <c:v>39</c:v>
                </c:pt>
                <c:pt idx="34">
                  <c:v>41</c:v>
                </c:pt>
                <c:pt idx="35">
                  <c:v>43</c:v>
                </c:pt>
                <c:pt idx="36">
                  <c:v>45</c:v>
                </c:pt>
                <c:pt idx="37">
                  <c:v>47</c:v>
                </c:pt>
                <c:pt idx="38">
                  <c:v>49</c:v>
                </c:pt>
                <c:pt idx="39">
                  <c:v>51</c:v>
                </c:pt>
                <c:pt idx="40">
                  <c:v>53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62</c:v>
                </c:pt>
                <c:pt idx="45">
                  <c:v>65</c:v>
                </c:pt>
                <c:pt idx="46">
                  <c:v>67</c:v>
                </c:pt>
                <c:pt idx="47">
                  <c:v>69</c:v>
                </c:pt>
                <c:pt idx="48">
                  <c:v>71</c:v>
                </c:pt>
                <c:pt idx="49">
                  <c:v>74</c:v>
                </c:pt>
                <c:pt idx="50">
                  <c:v>76</c:v>
                </c:pt>
                <c:pt idx="51">
                  <c:v>79</c:v>
                </c:pt>
                <c:pt idx="52">
                  <c:v>81</c:v>
                </c:pt>
                <c:pt idx="53">
                  <c:v>84</c:v>
                </c:pt>
                <c:pt idx="54">
                  <c:v>86</c:v>
                </c:pt>
                <c:pt idx="55">
                  <c:v>89</c:v>
                </c:pt>
                <c:pt idx="56">
                  <c:v>91</c:v>
                </c:pt>
                <c:pt idx="57">
                  <c:v>94</c:v>
                </c:pt>
                <c:pt idx="58">
                  <c:v>96</c:v>
                </c:pt>
                <c:pt idx="59">
                  <c:v>99</c:v>
                </c:pt>
                <c:pt idx="60">
                  <c:v>101</c:v>
                </c:pt>
                <c:pt idx="61">
                  <c:v>104</c:v>
                </c:pt>
                <c:pt idx="62">
                  <c:v>107</c:v>
                </c:pt>
                <c:pt idx="63">
                  <c:v>109</c:v>
                </c:pt>
                <c:pt idx="64">
                  <c:v>112</c:v>
                </c:pt>
                <c:pt idx="65">
                  <c:v>115</c:v>
                </c:pt>
                <c:pt idx="66">
                  <c:v>118</c:v>
                </c:pt>
                <c:pt idx="67">
                  <c:v>120</c:v>
                </c:pt>
                <c:pt idx="68">
                  <c:v>123</c:v>
                </c:pt>
                <c:pt idx="69">
                  <c:v>126</c:v>
                </c:pt>
                <c:pt idx="70">
                  <c:v>129</c:v>
                </c:pt>
                <c:pt idx="71">
                  <c:v>131</c:v>
                </c:pt>
                <c:pt idx="72">
                  <c:v>134</c:v>
                </c:pt>
                <c:pt idx="73">
                  <c:v>137</c:v>
                </c:pt>
                <c:pt idx="74">
                  <c:v>140</c:v>
                </c:pt>
                <c:pt idx="75">
                  <c:v>143</c:v>
                </c:pt>
                <c:pt idx="76">
                  <c:v>146</c:v>
                </c:pt>
                <c:pt idx="77">
                  <c:v>148</c:v>
                </c:pt>
                <c:pt idx="78">
                  <c:v>151</c:v>
                </c:pt>
                <c:pt idx="79">
                  <c:v>154</c:v>
                </c:pt>
                <c:pt idx="80">
                  <c:v>157</c:v>
                </c:pt>
                <c:pt idx="81">
                  <c:v>160</c:v>
                </c:pt>
                <c:pt idx="82">
                  <c:v>163</c:v>
                </c:pt>
                <c:pt idx="83">
                  <c:v>166</c:v>
                </c:pt>
                <c:pt idx="84">
                  <c:v>169</c:v>
                </c:pt>
                <c:pt idx="85">
                  <c:v>172</c:v>
                </c:pt>
                <c:pt idx="86">
                  <c:v>174</c:v>
                </c:pt>
                <c:pt idx="87">
                  <c:v>177</c:v>
                </c:pt>
                <c:pt idx="88">
                  <c:v>180</c:v>
                </c:pt>
                <c:pt idx="89">
                  <c:v>183</c:v>
                </c:pt>
                <c:pt idx="90">
                  <c:v>186</c:v>
                </c:pt>
                <c:pt idx="91">
                  <c:v>189</c:v>
                </c:pt>
                <c:pt idx="92">
                  <c:v>192</c:v>
                </c:pt>
                <c:pt idx="93">
                  <c:v>195</c:v>
                </c:pt>
                <c:pt idx="94">
                  <c:v>198</c:v>
                </c:pt>
                <c:pt idx="95">
                  <c:v>201</c:v>
                </c:pt>
                <c:pt idx="96">
                  <c:v>204</c:v>
                </c:pt>
                <c:pt idx="97">
                  <c:v>207</c:v>
                </c:pt>
                <c:pt idx="98">
                  <c:v>210</c:v>
                </c:pt>
                <c:pt idx="99">
                  <c:v>213</c:v>
                </c:pt>
                <c:pt idx="100">
                  <c:v>216</c:v>
                </c:pt>
                <c:pt idx="101">
                  <c:v>219</c:v>
                </c:pt>
                <c:pt idx="102">
                  <c:v>222</c:v>
                </c:pt>
                <c:pt idx="103">
                  <c:v>225</c:v>
                </c:pt>
                <c:pt idx="104">
                  <c:v>228</c:v>
                </c:pt>
                <c:pt idx="105">
                  <c:v>231</c:v>
                </c:pt>
                <c:pt idx="106">
                  <c:v>234</c:v>
                </c:pt>
                <c:pt idx="107">
                  <c:v>237</c:v>
                </c:pt>
                <c:pt idx="108">
                  <c:v>240</c:v>
                </c:pt>
                <c:pt idx="109">
                  <c:v>243</c:v>
                </c:pt>
                <c:pt idx="110">
                  <c:v>246</c:v>
                </c:pt>
                <c:pt idx="111">
                  <c:v>249</c:v>
                </c:pt>
                <c:pt idx="112">
                  <c:v>252</c:v>
                </c:pt>
                <c:pt idx="113">
                  <c:v>256</c:v>
                </c:pt>
                <c:pt idx="114">
                  <c:v>259</c:v>
                </c:pt>
                <c:pt idx="115">
                  <c:v>262</c:v>
                </c:pt>
                <c:pt idx="116">
                  <c:v>265</c:v>
                </c:pt>
                <c:pt idx="117">
                  <c:v>268</c:v>
                </c:pt>
                <c:pt idx="118">
                  <c:v>271</c:v>
                </c:pt>
                <c:pt idx="119">
                  <c:v>274</c:v>
                </c:pt>
                <c:pt idx="120">
                  <c:v>277</c:v>
                </c:pt>
                <c:pt idx="121">
                  <c:v>280</c:v>
                </c:pt>
                <c:pt idx="122">
                  <c:v>283</c:v>
                </c:pt>
                <c:pt idx="123">
                  <c:v>286</c:v>
                </c:pt>
                <c:pt idx="124">
                  <c:v>289</c:v>
                </c:pt>
                <c:pt idx="125">
                  <c:v>292</c:v>
                </c:pt>
                <c:pt idx="126">
                  <c:v>296</c:v>
                </c:pt>
                <c:pt idx="127">
                  <c:v>299</c:v>
                </c:pt>
                <c:pt idx="128">
                  <c:v>302</c:v>
                </c:pt>
                <c:pt idx="129">
                  <c:v>305</c:v>
                </c:pt>
                <c:pt idx="130">
                  <c:v>308</c:v>
                </c:pt>
                <c:pt idx="131">
                  <c:v>311</c:v>
                </c:pt>
                <c:pt idx="132">
                  <c:v>314</c:v>
                </c:pt>
                <c:pt idx="133">
                  <c:v>317</c:v>
                </c:pt>
                <c:pt idx="134">
                  <c:v>320</c:v>
                </c:pt>
                <c:pt idx="135">
                  <c:v>324</c:v>
                </c:pt>
                <c:pt idx="136">
                  <c:v>327</c:v>
                </c:pt>
                <c:pt idx="137">
                  <c:v>330</c:v>
                </c:pt>
                <c:pt idx="138">
                  <c:v>333</c:v>
                </c:pt>
                <c:pt idx="139">
                  <c:v>336</c:v>
                </c:pt>
                <c:pt idx="140">
                  <c:v>339</c:v>
                </c:pt>
                <c:pt idx="141">
                  <c:v>342</c:v>
                </c:pt>
                <c:pt idx="142">
                  <c:v>345</c:v>
                </c:pt>
                <c:pt idx="143">
                  <c:v>349</c:v>
                </c:pt>
                <c:pt idx="144">
                  <c:v>352</c:v>
                </c:pt>
                <c:pt idx="145">
                  <c:v>355</c:v>
                </c:pt>
                <c:pt idx="146">
                  <c:v>358</c:v>
                </c:pt>
                <c:pt idx="147">
                  <c:v>361</c:v>
                </c:pt>
                <c:pt idx="148">
                  <c:v>364</c:v>
                </c:pt>
                <c:pt idx="149">
                  <c:v>367</c:v>
                </c:pt>
                <c:pt idx="150">
                  <c:v>370</c:v>
                </c:pt>
                <c:pt idx="151">
                  <c:v>374</c:v>
                </c:pt>
                <c:pt idx="152">
                  <c:v>377</c:v>
                </c:pt>
                <c:pt idx="153">
                  <c:v>380</c:v>
                </c:pt>
                <c:pt idx="154">
                  <c:v>383</c:v>
                </c:pt>
                <c:pt idx="155">
                  <c:v>386</c:v>
                </c:pt>
                <c:pt idx="156">
                  <c:v>389</c:v>
                </c:pt>
                <c:pt idx="157">
                  <c:v>392</c:v>
                </c:pt>
                <c:pt idx="158">
                  <c:v>395</c:v>
                </c:pt>
                <c:pt idx="159">
                  <c:v>399</c:v>
                </c:pt>
                <c:pt idx="160">
                  <c:v>402</c:v>
                </c:pt>
                <c:pt idx="161">
                  <c:v>405</c:v>
                </c:pt>
                <c:pt idx="162">
                  <c:v>408</c:v>
                </c:pt>
                <c:pt idx="163">
                  <c:v>411</c:v>
                </c:pt>
                <c:pt idx="164">
                  <c:v>415</c:v>
                </c:pt>
                <c:pt idx="165">
                  <c:v>418</c:v>
                </c:pt>
                <c:pt idx="166">
                  <c:v>421</c:v>
                </c:pt>
                <c:pt idx="167">
                  <c:v>424</c:v>
                </c:pt>
                <c:pt idx="168">
                  <c:v>427</c:v>
                </c:pt>
                <c:pt idx="169">
                  <c:v>430</c:v>
                </c:pt>
                <c:pt idx="170">
                  <c:v>433</c:v>
                </c:pt>
                <c:pt idx="171">
                  <c:v>436</c:v>
                </c:pt>
                <c:pt idx="172">
                  <c:v>440</c:v>
                </c:pt>
                <c:pt idx="173">
                  <c:v>443</c:v>
                </c:pt>
                <c:pt idx="174">
                  <c:v>446</c:v>
                </c:pt>
                <c:pt idx="175">
                  <c:v>449</c:v>
                </c:pt>
                <c:pt idx="176">
                  <c:v>452</c:v>
                </c:pt>
                <c:pt idx="177">
                  <c:v>455</c:v>
                </c:pt>
                <c:pt idx="178">
                  <c:v>458</c:v>
                </c:pt>
                <c:pt idx="179">
                  <c:v>462</c:v>
                </c:pt>
                <c:pt idx="180">
                  <c:v>465</c:v>
                </c:pt>
                <c:pt idx="181">
                  <c:v>468</c:v>
                </c:pt>
                <c:pt idx="182">
                  <c:v>471</c:v>
                </c:pt>
                <c:pt idx="183">
                  <c:v>474</c:v>
                </c:pt>
                <c:pt idx="184">
                  <c:v>478</c:v>
                </c:pt>
                <c:pt idx="185">
                  <c:v>481</c:v>
                </c:pt>
                <c:pt idx="186">
                  <c:v>484</c:v>
                </c:pt>
                <c:pt idx="187">
                  <c:v>487</c:v>
                </c:pt>
                <c:pt idx="188">
                  <c:v>490</c:v>
                </c:pt>
                <c:pt idx="189">
                  <c:v>493</c:v>
                </c:pt>
                <c:pt idx="190">
                  <c:v>496</c:v>
                </c:pt>
                <c:pt idx="191">
                  <c:v>500</c:v>
                </c:pt>
                <c:pt idx="192">
                  <c:v>503</c:v>
                </c:pt>
                <c:pt idx="193">
                  <c:v>506</c:v>
                </c:pt>
                <c:pt idx="194">
                  <c:v>509</c:v>
                </c:pt>
                <c:pt idx="195">
                  <c:v>512</c:v>
                </c:pt>
                <c:pt idx="196">
                  <c:v>516</c:v>
                </c:pt>
                <c:pt idx="197">
                  <c:v>519</c:v>
                </c:pt>
                <c:pt idx="198">
                  <c:v>522</c:v>
                </c:pt>
                <c:pt idx="199">
                  <c:v>525</c:v>
                </c:pt>
                <c:pt idx="200">
                  <c:v>528</c:v>
                </c:pt>
                <c:pt idx="201">
                  <c:v>531</c:v>
                </c:pt>
                <c:pt idx="202">
                  <c:v>535</c:v>
                </c:pt>
                <c:pt idx="203">
                  <c:v>538</c:v>
                </c:pt>
                <c:pt idx="204">
                  <c:v>541</c:v>
                </c:pt>
                <c:pt idx="205">
                  <c:v>544</c:v>
                </c:pt>
                <c:pt idx="206">
                  <c:v>547</c:v>
                </c:pt>
                <c:pt idx="207">
                  <c:v>550</c:v>
                </c:pt>
                <c:pt idx="208">
                  <c:v>553</c:v>
                </c:pt>
                <c:pt idx="209">
                  <c:v>557</c:v>
                </c:pt>
                <c:pt idx="210">
                  <c:v>560</c:v>
                </c:pt>
                <c:pt idx="211">
                  <c:v>563</c:v>
                </c:pt>
                <c:pt idx="212">
                  <c:v>566</c:v>
                </c:pt>
                <c:pt idx="213">
                  <c:v>569</c:v>
                </c:pt>
                <c:pt idx="214">
                  <c:v>572</c:v>
                </c:pt>
                <c:pt idx="215">
                  <c:v>575</c:v>
                </c:pt>
                <c:pt idx="216">
                  <c:v>578</c:v>
                </c:pt>
                <c:pt idx="217">
                  <c:v>581</c:v>
                </c:pt>
                <c:pt idx="218">
                  <c:v>584</c:v>
                </c:pt>
                <c:pt idx="219">
                  <c:v>587</c:v>
                </c:pt>
                <c:pt idx="220">
                  <c:v>590</c:v>
                </c:pt>
                <c:pt idx="221">
                  <c:v>593</c:v>
                </c:pt>
                <c:pt idx="222">
                  <c:v>596</c:v>
                </c:pt>
                <c:pt idx="223">
                  <c:v>599</c:v>
                </c:pt>
                <c:pt idx="224">
                  <c:v>602</c:v>
                </c:pt>
                <c:pt idx="225">
                  <c:v>605</c:v>
                </c:pt>
                <c:pt idx="226">
                  <c:v>608</c:v>
                </c:pt>
                <c:pt idx="227">
                  <c:v>611</c:v>
                </c:pt>
                <c:pt idx="228">
                  <c:v>614</c:v>
                </c:pt>
                <c:pt idx="229">
                  <c:v>617</c:v>
                </c:pt>
                <c:pt idx="230">
                  <c:v>620</c:v>
                </c:pt>
                <c:pt idx="231">
                  <c:v>623</c:v>
                </c:pt>
                <c:pt idx="232">
                  <c:v>626</c:v>
                </c:pt>
                <c:pt idx="233">
                  <c:v>629</c:v>
                </c:pt>
                <c:pt idx="234">
                  <c:v>632</c:v>
                </c:pt>
                <c:pt idx="235">
                  <c:v>636</c:v>
                </c:pt>
                <c:pt idx="236">
                  <c:v>638</c:v>
                </c:pt>
                <c:pt idx="237">
                  <c:v>641</c:v>
                </c:pt>
                <c:pt idx="238">
                  <c:v>644</c:v>
                </c:pt>
                <c:pt idx="239">
                  <c:v>648</c:v>
                </c:pt>
                <c:pt idx="240">
                  <c:v>651</c:v>
                </c:pt>
                <c:pt idx="241">
                  <c:v>654</c:v>
                </c:pt>
                <c:pt idx="242">
                  <c:v>657</c:v>
                </c:pt>
                <c:pt idx="243">
                  <c:v>660</c:v>
                </c:pt>
                <c:pt idx="244">
                  <c:v>663</c:v>
                </c:pt>
                <c:pt idx="245">
                  <c:v>666</c:v>
                </c:pt>
                <c:pt idx="246">
                  <c:v>669</c:v>
                </c:pt>
                <c:pt idx="247">
                  <c:v>672</c:v>
                </c:pt>
                <c:pt idx="248">
                  <c:v>675</c:v>
                </c:pt>
                <c:pt idx="249">
                  <c:v>678</c:v>
                </c:pt>
                <c:pt idx="250">
                  <c:v>681</c:v>
                </c:pt>
                <c:pt idx="251">
                  <c:v>684</c:v>
                </c:pt>
                <c:pt idx="252">
                  <c:v>687</c:v>
                </c:pt>
                <c:pt idx="253">
                  <c:v>690</c:v>
                </c:pt>
                <c:pt idx="254">
                  <c:v>693</c:v>
                </c:pt>
                <c:pt idx="255">
                  <c:v>696</c:v>
                </c:pt>
                <c:pt idx="256">
                  <c:v>699</c:v>
                </c:pt>
                <c:pt idx="257">
                  <c:v>702</c:v>
                </c:pt>
                <c:pt idx="258">
                  <c:v>705</c:v>
                </c:pt>
                <c:pt idx="259">
                  <c:v>708</c:v>
                </c:pt>
                <c:pt idx="260">
                  <c:v>711</c:v>
                </c:pt>
                <c:pt idx="261">
                  <c:v>714</c:v>
                </c:pt>
                <c:pt idx="262">
                  <c:v>717</c:v>
                </c:pt>
                <c:pt idx="263">
                  <c:v>720</c:v>
                </c:pt>
                <c:pt idx="264">
                  <c:v>724</c:v>
                </c:pt>
                <c:pt idx="265">
                  <c:v>727</c:v>
                </c:pt>
                <c:pt idx="266">
                  <c:v>730</c:v>
                </c:pt>
                <c:pt idx="267">
                  <c:v>733</c:v>
                </c:pt>
                <c:pt idx="268">
                  <c:v>736</c:v>
                </c:pt>
                <c:pt idx="269">
                  <c:v>739</c:v>
                </c:pt>
                <c:pt idx="270">
                  <c:v>742</c:v>
                </c:pt>
                <c:pt idx="271">
                  <c:v>745</c:v>
                </c:pt>
                <c:pt idx="272">
                  <c:v>748</c:v>
                </c:pt>
                <c:pt idx="273">
                  <c:v>751</c:v>
                </c:pt>
                <c:pt idx="274">
                  <c:v>754</c:v>
                </c:pt>
                <c:pt idx="275">
                  <c:v>757</c:v>
                </c:pt>
                <c:pt idx="276">
                  <c:v>760</c:v>
                </c:pt>
                <c:pt idx="277">
                  <c:v>763</c:v>
                </c:pt>
                <c:pt idx="278">
                  <c:v>766</c:v>
                </c:pt>
                <c:pt idx="279">
                  <c:v>769</c:v>
                </c:pt>
                <c:pt idx="280">
                  <c:v>772</c:v>
                </c:pt>
                <c:pt idx="281">
                  <c:v>775</c:v>
                </c:pt>
                <c:pt idx="282">
                  <c:v>778</c:v>
                </c:pt>
                <c:pt idx="283">
                  <c:v>781</c:v>
                </c:pt>
                <c:pt idx="284">
                  <c:v>784</c:v>
                </c:pt>
                <c:pt idx="285">
                  <c:v>787</c:v>
                </c:pt>
                <c:pt idx="286">
                  <c:v>791</c:v>
                </c:pt>
                <c:pt idx="287">
                  <c:v>794</c:v>
                </c:pt>
                <c:pt idx="288">
                  <c:v>797</c:v>
                </c:pt>
                <c:pt idx="289">
                  <c:v>800</c:v>
                </c:pt>
                <c:pt idx="290">
                  <c:v>803</c:v>
                </c:pt>
                <c:pt idx="291">
                  <c:v>806</c:v>
                </c:pt>
                <c:pt idx="292">
                  <c:v>809</c:v>
                </c:pt>
                <c:pt idx="293">
                  <c:v>812</c:v>
                </c:pt>
                <c:pt idx="294">
                  <c:v>815</c:v>
                </c:pt>
                <c:pt idx="295">
                  <c:v>818</c:v>
                </c:pt>
                <c:pt idx="296">
                  <c:v>821</c:v>
                </c:pt>
                <c:pt idx="297">
                  <c:v>824</c:v>
                </c:pt>
                <c:pt idx="298">
                  <c:v>827</c:v>
                </c:pt>
                <c:pt idx="299">
                  <c:v>830</c:v>
                </c:pt>
                <c:pt idx="300">
                  <c:v>833</c:v>
                </c:pt>
                <c:pt idx="301">
                  <c:v>836</c:v>
                </c:pt>
                <c:pt idx="302">
                  <c:v>839</c:v>
                </c:pt>
                <c:pt idx="303">
                  <c:v>842</c:v>
                </c:pt>
                <c:pt idx="304">
                  <c:v>846</c:v>
                </c:pt>
                <c:pt idx="305">
                  <c:v>848</c:v>
                </c:pt>
                <c:pt idx="306">
                  <c:v>851</c:v>
                </c:pt>
                <c:pt idx="307">
                  <c:v>855</c:v>
                </c:pt>
                <c:pt idx="308">
                  <c:v>858</c:v>
                </c:pt>
                <c:pt idx="309">
                  <c:v>861</c:v>
                </c:pt>
                <c:pt idx="310">
                  <c:v>864</c:v>
                </c:pt>
                <c:pt idx="311">
                  <c:v>867</c:v>
                </c:pt>
                <c:pt idx="312">
                  <c:v>870</c:v>
                </c:pt>
                <c:pt idx="313">
                  <c:v>873</c:v>
                </c:pt>
                <c:pt idx="314">
                  <c:v>876</c:v>
                </c:pt>
                <c:pt idx="315">
                  <c:v>879</c:v>
                </c:pt>
                <c:pt idx="316">
                  <c:v>882</c:v>
                </c:pt>
                <c:pt idx="317">
                  <c:v>885</c:v>
                </c:pt>
                <c:pt idx="318">
                  <c:v>888</c:v>
                </c:pt>
                <c:pt idx="319">
                  <c:v>891</c:v>
                </c:pt>
                <c:pt idx="320">
                  <c:v>894</c:v>
                </c:pt>
                <c:pt idx="321">
                  <c:v>897</c:v>
                </c:pt>
                <c:pt idx="322">
                  <c:v>900</c:v>
                </c:pt>
                <c:pt idx="323">
                  <c:v>903</c:v>
                </c:pt>
                <c:pt idx="324">
                  <c:v>906</c:v>
                </c:pt>
                <c:pt idx="325">
                  <c:v>909</c:v>
                </c:pt>
                <c:pt idx="326">
                  <c:v>912</c:v>
                </c:pt>
                <c:pt idx="327">
                  <c:v>915</c:v>
                </c:pt>
                <c:pt idx="328">
                  <c:v>919</c:v>
                </c:pt>
                <c:pt idx="329">
                  <c:v>922</c:v>
                </c:pt>
                <c:pt idx="330">
                  <c:v>925</c:v>
                </c:pt>
                <c:pt idx="331">
                  <c:v>928</c:v>
                </c:pt>
                <c:pt idx="332">
                  <c:v>931</c:v>
                </c:pt>
                <c:pt idx="333">
                  <c:v>934</c:v>
                </c:pt>
                <c:pt idx="334">
                  <c:v>937</c:v>
                </c:pt>
                <c:pt idx="335">
                  <c:v>940</c:v>
                </c:pt>
                <c:pt idx="336">
                  <c:v>943</c:v>
                </c:pt>
                <c:pt idx="337">
                  <c:v>946</c:v>
                </c:pt>
                <c:pt idx="338">
                  <c:v>949</c:v>
                </c:pt>
                <c:pt idx="339">
                  <c:v>952</c:v>
                </c:pt>
                <c:pt idx="340">
                  <c:v>955</c:v>
                </c:pt>
                <c:pt idx="341">
                  <c:v>958</c:v>
                </c:pt>
                <c:pt idx="342">
                  <c:v>961</c:v>
                </c:pt>
                <c:pt idx="343">
                  <c:v>964</c:v>
                </c:pt>
                <c:pt idx="344">
                  <c:v>967</c:v>
                </c:pt>
                <c:pt idx="345">
                  <c:v>970</c:v>
                </c:pt>
                <c:pt idx="346">
                  <c:v>974</c:v>
                </c:pt>
                <c:pt idx="347">
                  <c:v>977</c:v>
                </c:pt>
                <c:pt idx="348">
                  <c:v>979</c:v>
                </c:pt>
                <c:pt idx="349">
                  <c:v>983</c:v>
                </c:pt>
                <c:pt idx="350">
                  <c:v>986</c:v>
                </c:pt>
                <c:pt idx="351">
                  <c:v>989</c:v>
                </c:pt>
                <c:pt idx="352">
                  <c:v>992</c:v>
                </c:pt>
                <c:pt idx="353">
                  <c:v>995</c:v>
                </c:pt>
                <c:pt idx="354">
                  <c:v>998</c:v>
                </c:pt>
                <c:pt idx="355">
                  <c:v>1001</c:v>
                </c:pt>
                <c:pt idx="356">
                  <c:v>1004</c:v>
                </c:pt>
                <c:pt idx="357">
                  <c:v>1007</c:v>
                </c:pt>
                <c:pt idx="358">
                  <c:v>1011</c:v>
                </c:pt>
                <c:pt idx="359">
                  <c:v>1014</c:v>
                </c:pt>
                <c:pt idx="360">
                  <c:v>1017</c:v>
                </c:pt>
                <c:pt idx="361">
                  <c:v>1020</c:v>
                </c:pt>
                <c:pt idx="362">
                  <c:v>1023</c:v>
                </c:pt>
                <c:pt idx="363">
                  <c:v>1026</c:v>
                </c:pt>
                <c:pt idx="364">
                  <c:v>1030</c:v>
                </c:pt>
                <c:pt idx="365">
                  <c:v>1033</c:v>
                </c:pt>
                <c:pt idx="366">
                  <c:v>1036</c:v>
                </c:pt>
                <c:pt idx="367">
                  <c:v>1039</c:v>
                </c:pt>
                <c:pt idx="368">
                  <c:v>1042</c:v>
                </c:pt>
                <c:pt idx="369">
                  <c:v>1045</c:v>
                </c:pt>
                <c:pt idx="370">
                  <c:v>1049</c:v>
                </c:pt>
                <c:pt idx="371">
                  <c:v>1052</c:v>
                </c:pt>
                <c:pt idx="372">
                  <c:v>1055</c:v>
                </c:pt>
                <c:pt idx="373">
                  <c:v>1058</c:v>
                </c:pt>
                <c:pt idx="374">
                  <c:v>1062</c:v>
                </c:pt>
                <c:pt idx="375">
                  <c:v>1065</c:v>
                </c:pt>
                <c:pt idx="376">
                  <c:v>1068</c:v>
                </c:pt>
                <c:pt idx="377">
                  <c:v>1071</c:v>
                </c:pt>
                <c:pt idx="378">
                  <c:v>1074</c:v>
                </c:pt>
                <c:pt idx="379">
                  <c:v>1078</c:v>
                </c:pt>
                <c:pt idx="380">
                  <c:v>1081</c:v>
                </c:pt>
                <c:pt idx="381">
                  <c:v>1084</c:v>
                </c:pt>
                <c:pt idx="382">
                  <c:v>1087</c:v>
                </c:pt>
                <c:pt idx="383">
                  <c:v>1090</c:v>
                </c:pt>
                <c:pt idx="384">
                  <c:v>1093</c:v>
                </c:pt>
                <c:pt idx="385">
                  <c:v>1096</c:v>
                </c:pt>
                <c:pt idx="386">
                  <c:v>1100</c:v>
                </c:pt>
                <c:pt idx="387">
                  <c:v>1103</c:v>
                </c:pt>
                <c:pt idx="388">
                  <c:v>1106</c:v>
                </c:pt>
                <c:pt idx="389">
                  <c:v>1109</c:v>
                </c:pt>
                <c:pt idx="390">
                  <c:v>1112</c:v>
                </c:pt>
                <c:pt idx="391">
                  <c:v>1116</c:v>
                </c:pt>
                <c:pt idx="392">
                  <c:v>1119</c:v>
                </c:pt>
                <c:pt idx="393">
                  <c:v>1122</c:v>
                </c:pt>
                <c:pt idx="394">
                  <c:v>1125</c:v>
                </c:pt>
                <c:pt idx="395">
                  <c:v>1129</c:v>
                </c:pt>
                <c:pt idx="396">
                  <c:v>1132</c:v>
                </c:pt>
                <c:pt idx="397">
                  <c:v>1135</c:v>
                </c:pt>
                <c:pt idx="398">
                  <c:v>1138</c:v>
                </c:pt>
                <c:pt idx="399">
                  <c:v>1141</c:v>
                </c:pt>
                <c:pt idx="400">
                  <c:v>1144</c:v>
                </c:pt>
                <c:pt idx="401">
                  <c:v>1148</c:v>
                </c:pt>
                <c:pt idx="402">
                  <c:v>1151</c:v>
                </c:pt>
                <c:pt idx="403">
                  <c:v>1154</c:v>
                </c:pt>
                <c:pt idx="404">
                  <c:v>1157</c:v>
                </c:pt>
                <c:pt idx="405">
                  <c:v>1160</c:v>
                </c:pt>
                <c:pt idx="406">
                  <c:v>1163</c:v>
                </c:pt>
                <c:pt idx="407">
                  <c:v>1167</c:v>
                </c:pt>
                <c:pt idx="408">
                  <c:v>1170</c:v>
                </c:pt>
                <c:pt idx="409">
                  <c:v>1173</c:v>
                </c:pt>
                <c:pt idx="410">
                  <c:v>1176</c:v>
                </c:pt>
                <c:pt idx="411">
                  <c:v>1180</c:v>
                </c:pt>
                <c:pt idx="412">
                  <c:v>1183</c:v>
                </c:pt>
                <c:pt idx="413">
                  <c:v>1186</c:v>
                </c:pt>
                <c:pt idx="414">
                  <c:v>1189</c:v>
                </c:pt>
                <c:pt idx="415">
                  <c:v>1192</c:v>
                </c:pt>
                <c:pt idx="416">
                  <c:v>1196</c:v>
                </c:pt>
                <c:pt idx="417">
                  <c:v>1199</c:v>
                </c:pt>
                <c:pt idx="418">
                  <c:v>1202</c:v>
                </c:pt>
                <c:pt idx="419">
                  <c:v>1205</c:v>
                </c:pt>
                <c:pt idx="420">
                  <c:v>1208</c:v>
                </c:pt>
                <c:pt idx="421">
                  <c:v>1211</c:v>
                </c:pt>
                <c:pt idx="422">
                  <c:v>1215</c:v>
                </c:pt>
                <c:pt idx="423">
                  <c:v>1218</c:v>
                </c:pt>
                <c:pt idx="424">
                  <c:v>1221</c:v>
                </c:pt>
                <c:pt idx="425">
                  <c:v>1224</c:v>
                </c:pt>
                <c:pt idx="426">
                  <c:v>1227</c:v>
                </c:pt>
                <c:pt idx="427">
                  <c:v>1231</c:v>
                </c:pt>
                <c:pt idx="428">
                  <c:v>1234</c:v>
                </c:pt>
                <c:pt idx="429">
                  <c:v>1237</c:v>
                </c:pt>
                <c:pt idx="430">
                  <c:v>1240</c:v>
                </c:pt>
                <c:pt idx="431">
                  <c:v>1243</c:v>
                </c:pt>
                <c:pt idx="432">
                  <c:v>1247</c:v>
                </c:pt>
                <c:pt idx="433">
                  <c:v>1250</c:v>
                </c:pt>
                <c:pt idx="434">
                  <c:v>1253</c:v>
                </c:pt>
                <c:pt idx="435">
                  <c:v>1256</c:v>
                </c:pt>
                <c:pt idx="436">
                  <c:v>1259</c:v>
                </c:pt>
                <c:pt idx="437">
                  <c:v>1262</c:v>
                </c:pt>
                <c:pt idx="438">
                  <c:v>1266</c:v>
                </c:pt>
                <c:pt idx="439">
                  <c:v>1269</c:v>
                </c:pt>
                <c:pt idx="440">
                  <c:v>1272</c:v>
                </c:pt>
                <c:pt idx="441">
                  <c:v>1275</c:v>
                </c:pt>
                <c:pt idx="442">
                  <c:v>1278</c:v>
                </c:pt>
                <c:pt idx="443">
                  <c:v>1282</c:v>
                </c:pt>
                <c:pt idx="444">
                  <c:v>1285</c:v>
                </c:pt>
                <c:pt idx="445">
                  <c:v>1288</c:v>
                </c:pt>
                <c:pt idx="446">
                  <c:v>1291</c:v>
                </c:pt>
                <c:pt idx="447">
                  <c:v>1294</c:v>
                </c:pt>
                <c:pt idx="448">
                  <c:v>1298</c:v>
                </c:pt>
                <c:pt idx="449">
                  <c:v>1301</c:v>
                </c:pt>
                <c:pt idx="450">
                  <c:v>1304</c:v>
                </c:pt>
                <c:pt idx="451">
                  <c:v>1307</c:v>
                </c:pt>
                <c:pt idx="452">
                  <c:v>1310</c:v>
                </c:pt>
                <c:pt idx="453">
                  <c:v>1314</c:v>
                </c:pt>
                <c:pt idx="454">
                  <c:v>1317</c:v>
                </c:pt>
                <c:pt idx="455">
                  <c:v>1320</c:v>
                </c:pt>
                <c:pt idx="456">
                  <c:v>1323</c:v>
                </c:pt>
                <c:pt idx="457">
                  <c:v>1326</c:v>
                </c:pt>
                <c:pt idx="458">
                  <c:v>1329</c:v>
                </c:pt>
                <c:pt idx="459">
                  <c:v>1332</c:v>
                </c:pt>
                <c:pt idx="460">
                  <c:v>1336</c:v>
                </c:pt>
                <c:pt idx="461">
                  <c:v>1339</c:v>
                </c:pt>
                <c:pt idx="462">
                  <c:v>1342</c:v>
                </c:pt>
                <c:pt idx="463">
                  <c:v>1345</c:v>
                </c:pt>
                <c:pt idx="464">
                  <c:v>1349</c:v>
                </c:pt>
                <c:pt idx="465">
                  <c:v>1352</c:v>
                </c:pt>
                <c:pt idx="466">
                  <c:v>1355</c:v>
                </c:pt>
                <c:pt idx="467">
                  <c:v>1358</c:v>
                </c:pt>
                <c:pt idx="468">
                  <c:v>1361</c:v>
                </c:pt>
                <c:pt idx="469">
                  <c:v>1364</c:v>
                </c:pt>
                <c:pt idx="470">
                  <c:v>1368</c:v>
                </c:pt>
                <c:pt idx="471">
                  <c:v>1371</c:v>
                </c:pt>
                <c:pt idx="472">
                  <c:v>1374</c:v>
                </c:pt>
                <c:pt idx="473">
                  <c:v>1377</c:v>
                </c:pt>
                <c:pt idx="474">
                  <c:v>1379</c:v>
                </c:pt>
                <c:pt idx="475">
                  <c:v>1382</c:v>
                </c:pt>
                <c:pt idx="476">
                  <c:v>1384</c:v>
                </c:pt>
                <c:pt idx="477">
                  <c:v>1387</c:v>
                </c:pt>
                <c:pt idx="478">
                  <c:v>1389</c:v>
                </c:pt>
                <c:pt idx="479">
                  <c:v>1391</c:v>
                </c:pt>
                <c:pt idx="480">
                  <c:v>1393</c:v>
                </c:pt>
                <c:pt idx="481">
                  <c:v>1395</c:v>
                </c:pt>
                <c:pt idx="482">
                  <c:v>1397</c:v>
                </c:pt>
                <c:pt idx="483">
                  <c:v>1399</c:v>
                </c:pt>
                <c:pt idx="484">
                  <c:v>1401</c:v>
                </c:pt>
                <c:pt idx="485">
                  <c:v>1403</c:v>
                </c:pt>
                <c:pt idx="486">
                  <c:v>1405</c:v>
                </c:pt>
                <c:pt idx="487">
                  <c:v>1406</c:v>
                </c:pt>
                <c:pt idx="488">
                  <c:v>1408</c:v>
                </c:pt>
                <c:pt idx="489">
                  <c:v>1409</c:v>
                </c:pt>
                <c:pt idx="490">
                  <c:v>1411</c:v>
                </c:pt>
                <c:pt idx="491">
                  <c:v>1412</c:v>
                </c:pt>
                <c:pt idx="492">
                  <c:v>1414</c:v>
                </c:pt>
                <c:pt idx="493">
                  <c:v>1415</c:v>
                </c:pt>
                <c:pt idx="494">
                  <c:v>1416</c:v>
                </c:pt>
                <c:pt idx="495">
                  <c:v>1417</c:v>
                </c:pt>
                <c:pt idx="496">
                  <c:v>1418</c:v>
                </c:pt>
                <c:pt idx="497">
                  <c:v>1419</c:v>
                </c:pt>
                <c:pt idx="498">
                  <c:v>1420</c:v>
                </c:pt>
                <c:pt idx="499">
                  <c:v>1421</c:v>
                </c:pt>
                <c:pt idx="500">
                  <c:v>1422</c:v>
                </c:pt>
                <c:pt idx="501">
                  <c:v>1423</c:v>
                </c:pt>
                <c:pt idx="502">
                  <c:v>1423</c:v>
                </c:pt>
                <c:pt idx="503">
                  <c:v>1424</c:v>
                </c:pt>
                <c:pt idx="504">
                  <c:v>1425</c:v>
                </c:pt>
                <c:pt idx="505">
                  <c:v>1426</c:v>
                </c:pt>
                <c:pt idx="506">
                  <c:v>1426</c:v>
                </c:pt>
                <c:pt idx="507">
                  <c:v>1427</c:v>
                </c:pt>
                <c:pt idx="508">
                  <c:v>1428</c:v>
                </c:pt>
                <c:pt idx="509">
                  <c:v>1428</c:v>
                </c:pt>
                <c:pt idx="510">
                  <c:v>1429</c:v>
                </c:pt>
                <c:pt idx="511">
                  <c:v>1429</c:v>
                </c:pt>
                <c:pt idx="512">
                  <c:v>1430</c:v>
                </c:pt>
                <c:pt idx="513">
                  <c:v>1431</c:v>
                </c:pt>
                <c:pt idx="514">
                  <c:v>1431</c:v>
                </c:pt>
                <c:pt idx="515">
                  <c:v>1431</c:v>
                </c:pt>
                <c:pt idx="516">
                  <c:v>1432</c:v>
                </c:pt>
                <c:pt idx="517">
                  <c:v>1432</c:v>
                </c:pt>
                <c:pt idx="518">
                  <c:v>1433</c:v>
                </c:pt>
                <c:pt idx="519">
                  <c:v>1433</c:v>
                </c:pt>
                <c:pt idx="520">
                  <c:v>1434</c:v>
                </c:pt>
                <c:pt idx="521">
                  <c:v>1434</c:v>
                </c:pt>
                <c:pt idx="522">
                  <c:v>1434</c:v>
                </c:pt>
                <c:pt idx="523">
                  <c:v>1435</c:v>
                </c:pt>
                <c:pt idx="524">
                  <c:v>1435</c:v>
                </c:pt>
                <c:pt idx="525">
                  <c:v>1436</c:v>
                </c:pt>
                <c:pt idx="526">
                  <c:v>1436</c:v>
                </c:pt>
                <c:pt idx="527">
                  <c:v>1436</c:v>
                </c:pt>
                <c:pt idx="528">
                  <c:v>1437</c:v>
                </c:pt>
                <c:pt idx="529">
                  <c:v>1437</c:v>
                </c:pt>
                <c:pt idx="530">
                  <c:v>1437</c:v>
                </c:pt>
                <c:pt idx="531">
                  <c:v>1438</c:v>
                </c:pt>
                <c:pt idx="532">
                  <c:v>1438</c:v>
                </c:pt>
                <c:pt idx="533">
                  <c:v>1438</c:v>
                </c:pt>
                <c:pt idx="534">
                  <c:v>1439</c:v>
                </c:pt>
                <c:pt idx="535">
                  <c:v>1439</c:v>
                </c:pt>
                <c:pt idx="536">
                  <c:v>1439</c:v>
                </c:pt>
                <c:pt idx="537">
                  <c:v>1440</c:v>
                </c:pt>
                <c:pt idx="538">
                  <c:v>1440</c:v>
                </c:pt>
                <c:pt idx="539">
                  <c:v>1440</c:v>
                </c:pt>
                <c:pt idx="540">
                  <c:v>1441</c:v>
                </c:pt>
                <c:pt idx="541">
                  <c:v>1441</c:v>
                </c:pt>
                <c:pt idx="542">
                  <c:v>1441</c:v>
                </c:pt>
                <c:pt idx="543">
                  <c:v>1442</c:v>
                </c:pt>
                <c:pt idx="544">
                  <c:v>1442</c:v>
                </c:pt>
                <c:pt idx="545">
                  <c:v>1442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1444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1445</c:v>
                </c:pt>
                <c:pt idx="554">
                  <c:v>1445</c:v>
                </c:pt>
                <c:pt idx="555">
                  <c:v>1445</c:v>
                </c:pt>
                <c:pt idx="556">
                  <c:v>1446</c:v>
                </c:pt>
                <c:pt idx="557">
                  <c:v>1446</c:v>
                </c:pt>
                <c:pt idx="558">
                  <c:v>1446</c:v>
                </c:pt>
                <c:pt idx="559">
                  <c:v>1447</c:v>
                </c:pt>
                <c:pt idx="560">
                  <c:v>1447</c:v>
                </c:pt>
                <c:pt idx="561">
                  <c:v>1447</c:v>
                </c:pt>
                <c:pt idx="562">
                  <c:v>1448</c:v>
                </c:pt>
                <c:pt idx="563">
                  <c:v>1448</c:v>
                </c:pt>
                <c:pt idx="564">
                  <c:v>1448</c:v>
                </c:pt>
                <c:pt idx="565">
                  <c:v>1449</c:v>
                </c:pt>
                <c:pt idx="566">
                  <c:v>1449</c:v>
                </c:pt>
                <c:pt idx="567">
                  <c:v>1449</c:v>
                </c:pt>
                <c:pt idx="568">
                  <c:v>1450</c:v>
                </c:pt>
                <c:pt idx="569">
                  <c:v>1450</c:v>
                </c:pt>
                <c:pt idx="570">
                  <c:v>1450</c:v>
                </c:pt>
                <c:pt idx="571">
                  <c:v>1451</c:v>
                </c:pt>
                <c:pt idx="572">
                  <c:v>1451</c:v>
                </c:pt>
                <c:pt idx="573">
                  <c:v>1451</c:v>
                </c:pt>
                <c:pt idx="574">
                  <c:v>1452</c:v>
                </c:pt>
                <c:pt idx="575">
                  <c:v>1452</c:v>
                </c:pt>
                <c:pt idx="576">
                  <c:v>1452</c:v>
                </c:pt>
                <c:pt idx="577">
                  <c:v>1453</c:v>
                </c:pt>
                <c:pt idx="578">
                  <c:v>1453</c:v>
                </c:pt>
                <c:pt idx="579">
                  <c:v>1453</c:v>
                </c:pt>
                <c:pt idx="580">
                  <c:v>1454</c:v>
                </c:pt>
                <c:pt idx="581">
                  <c:v>1454</c:v>
                </c:pt>
                <c:pt idx="582">
                  <c:v>1455</c:v>
                </c:pt>
                <c:pt idx="583">
                  <c:v>1455</c:v>
                </c:pt>
                <c:pt idx="584">
                  <c:v>1455</c:v>
                </c:pt>
                <c:pt idx="585">
                  <c:v>1456</c:v>
                </c:pt>
                <c:pt idx="586">
                  <c:v>1456</c:v>
                </c:pt>
                <c:pt idx="587">
                  <c:v>1456</c:v>
                </c:pt>
                <c:pt idx="588">
                  <c:v>1457</c:v>
                </c:pt>
                <c:pt idx="589">
                  <c:v>1457</c:v>
                </c:pt>
                <c:pt idx="590">
                  <c:v>1457</c:v>
                </c:pt>
                <c:pt idx="591">
                  <c:v>1458</c:v>
                </c:pt>
                <c:pt idx="592">
                  <c:v>1458</c:v>
                </c:pt>
                <c:pt idx="593">
                  <c:v>1458</c:v>
                </c:pt>
                <c:pt idx="594">
                  <c:v>1458</c:v>
                </c:pt>
                <c:pt idx="595">
                  <c:v>1459</c:v>
                </c:pt>
                <c:pt idx="596">
                  <c:v>1459</c:v>
                </c:pt>
                <c:pt idx="597">
                  <c:v>1459</c:v>
                </c:pt>
                <c:pt idx="598">
                  <c:v>1460</c:v>
                </c:pt>
                <c:pt idx="599">
                  <c:v>1460</c:v>
                </c:pt>
                <c:pt idx="600">
                  <c:v>1460</c:v>
                </c:pt>
                <c:pt idx="601">
                  <c:v>1461</c:v>
                </c:pt>
                <c:pt idx="602">
                  <c:v>1461</c:v>
                </c:pt>
                <c:pt idx="603">
                  <c:v>1461</c:v>
                </c:pt>
                <c:pt idx="604">
                  <c:v>1462</c:v>
                </c:pt>
                <c:pt idx="605">
                  <c:v>1462</c:v>
                </c:pt>
                <c:pt idx="606">
                  <c:v>1462</c:v>
                </c:pt>
                <c:pt idx="607">
                  <c:v>1463</c:v>
                </c:pt>
                <c:pt idx="608">
                  <c:v>1463</c:v>
                </c:pt>
                <c:pt idx="609">
                  <c:v>1463</c:v>
                </c:pt>
                <c:pt idx="610">
                  <c:v>1464</c:v>
                </c:pt>
                <c:pt idx="611">
                  <c:v>1464</c:v>
                </c:pt>
                <c:pt idx="612">
                  <c:v>1464</c:v>
                </c:pt>
                <c:pt idx="613">
                  <c:v>1465</c:v>
                </c:pt>
                <c:pt idx="614">
                  <c:v>1465</c:v>
                </c:pt>
                <c:pt idx="615">
                  <c:v>1465</c:v>
                </c:pt>
                <c:pt idx="616">
                  <c:v>1466</c:v>
                </c:pt>
                <c:pt idx="617">
                  <c:v>1466</c:v>
                </c:pt>
                <c:pt idx="618">
                  <c:v>1466</c:v>
                </c:pt>
                <c:pt idx="619">
                  <c:v>1467</c:v>
                </c:pt>
                <c:pt idx="620">
                  <c:v>1467</c:v>
                </c:pt>
                <c:pt idx="621">
                  <c:v>1467</c:v>
                </c:pt>
                <c:pt idx="622">
                  <c:v>1468</c:v>
                </c:pt>
                <c:pt idx="623">
                  <c:v>1468</c:v>
                </c:pt>
                <c:pt idx="624">
                  <c:v>1468</c:v>
                </c:pt>
                <c:pt idx="625">
                  <c:v>1468</c:v>
                </c:pt>
                <c:pt idx="626">
                  <c:v>1469</c:v>
                </c:pt>
                <c:pt idx="627">
                  <c:v>1469</c:v>
                </c:pt>
                <c:pt idx="628">
                  <c:v>1469</c:v>
                </c:pt>
                <c:pt idx="629">
                  <c:v>1470</c:v>
                </c:pt>
                <c:pt idx="630">
                  <c:v>1470</c:v>
                </c:pt>
                <c:pt idx="631">
                  <c:v>1470</c:v>
                </c:pt>
                <c:pt idx="632">
                  <c:v>1470</c:v>
                </c:pt>
                <c:pt idx="633">
                  <c:v>1471</c:v>
                </c:pt>
                <c:pt idx="634">
                  <c:v>1471</c:v>
                </c:pt>
                <c:pt idx="635">
                  <c:v>1471</c:v>
                </c:pt>
                <c:pt idx="636">
                  <c:v>1472</c:v>
                </c:pt>
                <c:pt idx="637">
                  <c:v>1472</c:v>
                </c:pt>
                <c:pt idx="638">
                  <c:v>1472</c:v>
                </c:pt>
                <c:pt idx="639">
                  <c:v>1472</c:v>
                </c:pt>
                <c:pt idx="640">
                  <c:v>1473</c:v>
                </c:pt>
                <c:pt idx="641">
                  <c:v>1473</c:v>
                </c:pt>
                <c:pt idx="642">
                  <c:v>1473</c:v>
                </c:pt>
                <c:pt idx="643">
                  <c:v>1473</c:v>
                </c:pt>
                <c:pt idx="644">
                  <c:v>1474</c:v>
                </c:pt>
                <c:pt idx="645">
                  <c:v>1474</c:v>
                </c:pt>
                <c:pt idx="646">
                  <c:v>1474</c:v>
                </c:pt>
                <c:pt idx="647">
                  <c:v>1475</c:v>
                </c:pt>
                <c:pt idx="648">
                  <c:v>1475</c:v>
                </c:pt>
                <c:pt idx="649">
                  <c:v>1475</c:v>
                </c:pt>
                <c:pt idx="650">
                  <c:v>1475</c:v>
                </c:pt>
                <c:pt idx="651">
                  <c:v>1476</c:v>
                </c:pt>
                <c:pt idx="652">
                  <c:v>1476</c:v>
                </c:pt>
                <c:pt idx="653">
                  <c:v>1476</c:v>
                </c:pt>
                <c:pt idx="654">
                  <c:v>1477</c:v>
                </c:pt>
                <c:pt idx="655">
                  <c:v>1477</c:v>
                </c:pt>
                <c:pt idx="656">
                  <c:v>1477</c:v>
                </c:pt>
                <c:pt idx="657">
                  <c:v>1477</c:v>
                </c:pt>
                <c:pt idx="658">
                  <c:v>1478</c:v>
                </c:pt>
                <c:pt idx="659">
                  <c:v>1478</c:v>
                </c:pt>
                <c:pt idx="660">
                  <c:v>1478</c:v>
                </c:pt>
                <c:pt idx="661">
                  <c:v>1479</c:v>
                </c:pt>
                <c:pt idx="662">
                  <c:v>1479</c:v>
                </c:pt>
                <c:pt idx="663">
                  <c:v>1479</c:v>
                </c:pt>
                <c:pt idx="664">
                  <c:v>1479</c:v>
                </c:pt>
                <c:pt idx="665">
                  <c:v>1480</c:v>
                </c:pt>
                <c:pt idx="666">
                  <c:v>1480</c:v>
                </c:pt>
                <c:pt idx="667">
                  <c:v>1480</c:v>
                </c:pt>
                <c:pt idx="668">
                  <c:v>1480</c:v>
                </c:pt>
                <c:pt idx="669">
                  <c:v>1481</c:v>
                </c:pt>
                <c:pt idx="670">
                  <c:v>1481</c:v>
                </c:pt>
                <c:pt idx="671">
                  <c:v>1481</c:v>
                </c:pt>
                <c:pt idx="672">
                  <c:v>1481</c:v>
                </c:pt>
                <c:pt idx="673">
                  <c:v>1482</c:v>
                </c:pt>
                <c:pt idx="674">
                  <c:v>1482</c:v>
                </c:pt>
                <c:pt idx="675">
                  <c:v>1482</c:v>
                </c:pt>
                <c:pt idx="676">
                  <c:v>1482</c:v>
                </c:pt>
                <c:pt idx="677">
                  <c:v>1482</c:v>
                </c:pt>
                <c:pt idx="678">
                  <c:v>1483</c:v>
                </c:pt>
                <c:pt idx="679">
                  <c:v>1483</c:v>
                </c:pt>
                <c:pt idx="680">
                  <c:v>1483</c:v>
                </c:pt>
                <c:pt idx="681">
                  <c:v>1483</c:v>
                </c:pt>
                <c:pt idx="682">
                  <c:v>1484</c:v>
                </c:pt>
                <c:pt idx="683">
                  <c:v>1484</c:v>
                </c:pt>
                <c:pt idx="684">
                  <c:v>1484</c:v>
                </c:pt>
                <c:pt idx="685">
                  <c:v>1484</c:v>
                </c:pt>
                <c:pt idx="686">
                  <c:v>1485</c:v>
                </c:pt>
                <c:pt idx="687">
                  <c:v>1485</c:v>
                </c:pt>
                <c:pt idx="688">
                  <c:v>1485</c:v>
                </c:pt>
                <c:pt idx="689">
                  <c:v>1485</c:v>
                </c:pt>
                <c:pt idx="690">
                  <c:v>1485</c:v>
                </c:pt>
                <c:pt idx="691">
                  <c:v>1486</c:v>
                </c:pt>
                <c:pt idx="692">
                  <c:v>1486</c:v>
                </c:pt>
                <c:pt idx="693">
                  <c:v>1486</c:v>
                </c:pt>
                <c:pt idx="694">
                  <c:v>1486</c:v>
                </c:pt>
                <c:pt idx="695">
                  <c:v>1486</c:v>
                </c:pt>
                <c:pt idx="696">
                  <c:v>1487</c:v>
                </c:pt>
                <c:pt idx="697">
                  <c:v>1487</c:v>
                </c:pt>
                <c:pt idx="698">
                  <c:v>1487</c:v>
                </c:pt>
                <c:pt idx="699">
                  <c:v>1487</c:v>
                </c:pt>
                <c:pt idx="700">
                  <c:v>1488</c:v>
                </c:pt>
                <c:pt idx="701">
                  <c:v>1488</c:v>
                </c:pt>
                <c:pt idx="702">
                  <c:v>1488</c:v>
                </c:pt>
                <c:pt idx="703">
                  <c:v>1488</c:v>
                </c:pt>
                <c:pt idx="704">
                  <c:v>1488</c:v>
                </c:pt>
                <c:pt idx="705">
                  <c:v>1489</c:v>
                </c:pt>
                <c:pt idx="706">
                  <c:v>1489</c:v>
                </c:pt>
                <c:pt idx="707">
                  <c:v>1489</c:v>
                </c:pt>
                <c:pt idx="708">
                  <c:v>1489</c:v>
                </c:pt>
                <c:pt idx="709">
                  <c:v>1490</c:v>
                </c:pt>
                <c:pt idx="710">
                  <c:v>1490</c:v>
                </c:pt>
                <c:pt idx="711">
                  <c:v>1490</c:v>
                </c:pt>
                <c:pt idx="712">
                  <c:v>1490</c:v>
                </c:pt>
                <c:pt idx="713">
                  <c:v>1490</c:v>
                </c:pt>
                <c:pt idx="714">
                  <c:v>1491</c:v>
                </c:pt>
                <c:pt idx="715">
                  <c:v>1491</c:v>
                </c:pt>
                <c:pt idx="716">
                  <c:v>1491</c:v>
                </c:pt>
                <c:pt idx="717">
                  <c:v>1491</c:v>
                </c:pt>
                <c:pt idx="718">
                  <c:v>1492</c:v>
                </c:pt>
                <c:pt idx="719">
                  <c:v>1492</c:v>
                </c:pt>
                <c:pt idx="720">
                  <c:v>1492</c:v>
                </c:pt>
                <c:pt idx="721">
                  <c:v>1492</c:v>
                </c:pt>
                <c:pt idx="722">
                  <c:v>1492</c:v>
                </c:pt>
                <c:pt idx="723">
                  <c:v>1493</c:v>
                </c:pt>
                <c:pt idx="724">
                  <c:v>1493</c:v>
                </c:pt>
                <c:pt idx="725">
                  <c:v>1493</c:v>
                </c:pt>
                <c:pt idx="726">
                  <c:v>1493</c:v>
                </c:pt>
                <c:pt idx="727">
                  <c:v>1493</c:v>
                </c:pt>
                <c:pt idx="728">
                  <c:v>1494</c:v>
                </c:pt>
                <c:pt idx="729">
                  <c:v>1494</c:v>
                </c:pt>
                <c:pt idx="730">
                  <c:v>1494</c:v>
                </c:pt>
                <c:pt idx="731">
                  <c:v>1494</c:v>
                </c:pt>
                <c:pt idx="732">
                  <c:v>1494</c:v>
                </c:pt>
                <c:pt idx="733">
                  <c:v>1494</c:v>
                </c:pt>
                <c:pt idx="734">
                  <c:v>1495</c:v>
                </c:pt>
                <c:pt idx="735">
                  <c:v>1495</c:v>
                </c:pt>
                <c:pt idx="736">
                  <c:v>1495</c:v>
                </c:pt>
                <c:pt idx="737">
                  <c:v>1495</c:v>
                </c:pt>
                <c:pt idx="738">
                  <c:v>1495</c:v>
                </c:pt>
                <c:pt idx="739">
                  <c:v>1495</c:v>
                </c:pt>
                <c:pt idx="740">
                  <c:v>1496</c:v>
                </c:pt>
                <c:pt idx="741">
                  <c:v>1496</c:v>
                </c:pt>
                <c:pt idx="742">
                  <c:v>1496</c:v>
                </c:pt>
                <c:pt idx="743">
                  <c:v>1496</c:v>
                </c:pt>
                <c:pt idx="744">
                  <c:v>1496</c:v>
                </c:pt>
                <c:pt idx="745">
                  <c:v>1496</c:v>
                </c:pt>
                <c:pt idx="746">
                  <c:v>1497</c:v>
                </c:pt>
                <c:pt idx="747">
                  <c:v>1497</c:v>
                </c:pt>
                <c:pt idx="748">
                  <c:v>1497</c:v>
                </c:pt>
                <c:pt idx="749">
                  <c:v>1497</c:v>
                </c:pt>
                <c:pt idx="750">
                  <c:v>1497</c:v>
                </c:pt>
                <c:pt idx="751">
                  <c:v>1497</c:v>
                </c:pt>
                <c:pt idx="752">
                  <c:v>1498</c:v>
                </c:pt>
                <c:pt idx="753">
                  <c:v>1498</c:v>
                </c:pt>
                <c:pt idx="754">
                  <c:v>1498</c:v>
                </c:pt>
                <c:pt idx="755">
                  <c:v>1498</c:v>
                </c:pt>
                <c:pt idx="756">
                  <c:v>1498</c:v>
                </c:pt>
                <c:pt idx="757">
                  <c:v>1498</c:v>
                </c:pt>
                <c:pt idx="758">
                  <c:v>1499</c:v>
                </c:pt>
                <c:pt idx="759">
                  <c:v>1499</c:v>
                </c:pt>
                <c:pt idx="760">
                  <c:v>1499</c:v>
                </c:pt>
                <c:pt idx="761">
                  <c:v>1499</c:v>
                </c:pt>
                <c:pt idx="762">
                  <c:v>1499</c:v>
                </c:pt>
                <c:pt idx="763">
                  <c:v>1499</c:v>
                </c:pt>
                <c:pt idx="764">
                  <c:v>1499</c:v>
                </c:pt>
                <c:pt idx="765">
                  <c:v>1500</c:v>
                </c:pt>
                <c:pt idx="766">
                  <c:v>1500</c:v>
                </c:pt>
                <c:pt idx="767">
                  <c:v>1500</c:v>
                </c:pt>
                <c:pt idx="768">
                  <c:v>1500</c:v>
                </c:pt>
                <c:pt idx="769">
                  <c:v>1500</c:v>
                </c:pt>
                <c:pt idx="770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92-4BD5-93BC-36C07D85F737}"/>
            </c:ext>
          </c:extLst>
        </c:ser>
        <c:ser>
          <c:idx val="3"/>
          <c:order val="3"/>
          <c:tx>
            <c:v>pwm2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feedforward1!$J$1:$J$975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255</c:v>
                </c:pt>
                <c:pt idx="289">
                  <c:v>255</c:v>
                </c:pt>
                <c:pt idx="290">
                  <c:v>255</c:v>
                </c:pt>
                <c:pt idx="291">
                  <c:v>255</c:v>
                </c:pt>
                <c:pt idx="292">
                  <c:v>255</c:v>
                </c:pt>
                <c:pt idx="293">
                  <c:v>255</c:v>
                </c:pt>
                <c:pt idx="294">
                  <c:v>255</c:v>
                </c:pt>
                <c:pt idx="295">
                  <c:v>255</c:v>
                </c:pt>
                <c:pt idx="296">
                  <c:v>255</c:v>
                </c:pt>
                <c:pt idx="297">
                  <c:v>255</c:v>
                </c:pt>
                <c:pt idx="298">
                  <c:v>255</c:v>
                </c:pt>
                <c:pt idx="299">
                  <c:v>255</c:v>
                </c:pt>
                <c:pt idx="300">
                  <c:v>255</c:v>
                </c:pt>
                <c:pt idx="301">
                  <c:v>255</c:v>
                </c:pt>
                <c:pt idx="302">
                  <c:v>255</c:v>
                </c:pt>
                <c:pt idx="303">
                  <c:v>255</c:v>
                </c:pt>
                <c:pt idx="304">
                  <c:v>255</c:v>
                </c:pt>
                <c:pt idx="305">
                  <c:v>255</c:v>
                </c:pt>
                <c:pt idx="306">
                  <c:v>255</c:v>
                </c:pt>
                <c:pt idx="307">
                  <c:v>255</c:v>
                </c:pt>
                <c:pt idx="308">
                  <c:v>255</c:v>
                </c:pt>
                <c:pt idx="309">
                  <c:v>255</c:v>
                </c:pt>
                <c:pt idx="310">
                  <c:v>255</c:v>
                </c:pt>
                <c:pt idx="311">
                  <c:v>255</c:v>
                </c:pt>
                <c:pt idx="312">
                  <c:v>255</c:v>
                </c:pt>
                <c:pt idx="313">
                  <c:v>255</c:v>
                </c:pt>
                <c:pt idx="314">
                  <c:v>255</c:v>
                </c:pt>
                <c:pt idx="315">
                  <c:v>255</c:v>
                </c:pt>
                <c:pt idx="316">
                  <c:v>255</c:v>
                </c:pt>
                <c:pt idx="317">
                  <c:v>255</c:v>
                </c:pt>
                <c:pt idx="318">
                  <c:v>255</c:v>
                </c:pt>
                <c:pt idx="319">
                  <c:v>255</c:v>
                </c:pt>
                <c:pt idx="320">
                  <c:v>255</c:v>
                </c:pt>
                <c:pt idx="321">
                  <c:v>255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255</c:v>
                </c:pt>
                <c:pt idx="328">
                  <c:v>255</c:v>
                </c:pt>
                <c:pt idx="329">
                  <c:v>255</c:v>
                </c:pt>
                <c:pt idx="330">
                  <c:v>255</c:v>
                </c:pt>
                <c:pt idx="331">
                  <c:v>255</c:v>
                </c:pt>
                <c:pt idx="332">
                  <c:v>255</c:v>
                </c:pt>
                <c:pt idx="333">
                  <c:v>255</c:v>
                </c:pt>
                <c:pt idx="334">
                  <c:v>255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255</c:v>
                </c:pt>
                <c:pt idx="339">
                  <c:v>255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255</c:v>
                </c:pt>
                <c:pt idx="344">
                  <c:v>255</c:v>
                </c:pt>
                <c:pt idx="345">
                  <c:v>255</c:v>
                </c:pt>
                <c:pt idx="346">
                  <c:v>255</c:v>
                </c:pt>
                <c:pt idx="347">
                  <c:v>255</c:v>
                </c:pt>
                <c:pt idx="348">
                  <c:v>255</c:v>
                </c:pt>
                <c:pt idx="349">
                  <c:v>255</c:v>
                </c:pt>
                <c:pt idx="350">
                  <c:v>255</c:v>
                </c:pt>
                <c:pt idx="351">
                  <c:v>255</c:v>
                </c:pt>
                <c:pt idx="352">
                  <c:v>255</c:v>
                </c:pt>
                <c:pt idx="353">
                  <c:v>255</c:v>
                </c:pt>
                <c:pt idx="354">
                  <c:v>255</c:v>
                </c:pt>
                <c:pt idx="355">
                  <c:v>255</c:v>
                </c:pt>
                <c:pt idx="356">
                  <c:v>255</c:v>
                </c:pt>
                <c:pt idx="357">
                  <c:v>255</c:v>
                </c:pt>
                <c:pt idx="358">
                  <c:v>255</c:v>
                </c:pt>
                <c:pt idx="359">
                  <c:v>255</c:v>
                </c:pt>
                <c:pt idx="360">
                  <c:v>255</c:v>
                </c:pt>
                <c:pt idx="361">
                  <c:v>255</c:v>
                </c:pt>
                <c:pt idx="362">
                  <c:v>255</c:v>
                </c:pt>
                <c:pt idx="363">
                  <c:v>255</c:v>
                </c:pt>
                <c:pt idx="364">
                  <c:v>255</c:v>
                </c:pt>
                <c:pt idx="365">
                  <c:v>255</c:v>
                </c:pt>
                <c:pt idx="366">
                  <c:v>255</c:v>
                </c:pt>
                <c:pt idx="367">
                  <c:v>255</c:v>
                </c:pt>
                <c:pt idx="368">
                  <c:v>255</c:v>
                </c:pt>
                <c:pt idx="369">
                  <c:v>255</c:v>
                </c:pt>
                <c:pt idx="370">
                  <c:v>255</c:v>
                </c:pt>
                <c:pt idx="371">
                  <c:v>255</c:v>
                </c:pt>
                <c:pt idx="372">
                  <c:v>255</c:v>
                </c:pt>
                <c:pt idx="373">
                  <c:v>255</c:v>
                </c:pt>
                <c:pt idx="374">
                  <c:v>255</c:v>
                </c:pt>
                <c:pt idx="375">
                  <c:v>255</c:v>
                </c:pt>
                <c:pt idx="376">
                  <c:v>255</c:v>
                </c:pt>
                <c:pt idx="377">
                  <c:v>255</c:v>
                </c:pt>
                <c:pt idx="378">
                  <c:v>255</c:v>
                </c:pt>
                <c:pt idx="379">
                  <c:v>255</c:v>
                </c:pt>
                <c:pt idx="380">
                  <c:v>255</c:v>
                </c:pt>
                <c:pt idx="381">
                  <c:v>255</c:v>
                </c:pt>
                <c:pt idx="382">
                  <c:v>255</c:v>
                </c:pt>
                <c:pt idx="383">
                  <c:v>255</c:v>
                </c:pt>
                <c:pt idx="384">
                  <c:v>255</c:v>
                </c:pt>
                <c:pt idx="385">
                  <c:v>255</c:v>
                </c:pt>
                <c:pt idx="386">
                  <c:v>255</c:v>
                </c:pt>
                <c:pt idx="387">
                  <c:v>255</c:v>
                </c:pt>
                <c:pt idx="388">
                  <c:v>255</c:v>
                </c:pt>
                <c:pt idx="389">
                  <c:v>255</c:v>
                </c:pt>
                <c:pt idx="390">
                  <c:v>255</c:v>
                </c:pt>
                <c:pt idx="391">
                  <c:v>255</c:v>
                </c:pt>
                <c:pt idx="392">
                  <c:v>255</c:v>
                </c:pt>
                <c:pt idx="393">
                  <c:v>255</c:v>
                </c:pt>
                <c:pt idx="394">
                  <c:v>255</c:v>
                </c:pt>
                <c:pt idx="395">
                  <c:v>255</c:v>
                </c:pt>
                <c:pt idx="396">
                  <c:v>255</c:v>
                </c:pt>
                <c:pt idx="397">
                  <c:v>255</c:v>
                </c:pt>
                <c:pt idx="398">
                  <c:v>255</c:v>
                </c:pt>
                <c:pt idx="399">
                  <c:v>255</c:v>
                </c:pt>
                <c:pt idx="400">
                  <c:v>255</c:v>
                </c:pt>
                <c:pt idx="401">
                  <c:v>255</c:v>
                </c:pt>
                <c:pt idx="402">
                  <c:v>255</c:v>
                </c:pt>
                <c:pt idx="403">
                  <c:v>255</c:v>
                </c:pt>
                <c:pt idx="404">
                  <c:v>255</c:v>
                </c:pt>
                <c:pt idx="405">
                  <c:v>255</c:v>
                </c:pt>
                <c:pt idx="406">
                  <c:v>255</c:v>
                </c:pt>
                <c:pt idx="407">
                  <c:v>255</c:v>
                </c:pt>
                <c:pt idx="408">
                  <c:v>255</c:v>
                </c:pt>
                <c:pt idx="409">
                  <c:v>255</c:v>
                </c:pt>
                <c:pt idx="410">
                  <c:v>255</c:v>
                </c:pt>
                <c:pt idx="411">
                  <c:v>255</c:v>
                </c:pt>
                <c:pt idx="412">
                  <c:v>255</c:v>
                </c:pt>
                <c:pt idx="413">
                  <c:v>255</c:v>
                </c:pt>
                <c:pt idx="414">
                  <c:v>255</c:v>
                </c:pt>
                <c:pt idx="415">
                  <c:v>255</c:v>
                </c:pt>
                <c:pt idx="416">
                  <c:v>255</c:v>
                </c:pt>
                <c:pt idx="417">
                  <c:v>255</c:v>
                </c:pt>
                <c:pt idx="418">
                  <c:v>255</c:v>
                </c:pt>
                <c:pt idx="419">
                  <c:v>255</c:v>
                </c:pt>
                <c:pt idx="420">
                  <c:v>255</c:v>
                </c:pt>
                <c:pt idx="421">
                  <c:v>255</c:v>
                </c:pt>
                <c:pt idx="422">
                  <c:v>255</c:v>
                </c:pt>
                <c:pt idx="423">
                  <c:v>255</c:v>
                </c:pt>
                <c:pt idx="424">
                  <c:v>255</c:v>
                </c:pt>
                <c:pt idx="425">
                  <c:v>255</c:v>
                </c:pt>
                <c:pt idx="426">
                  <c:v>255</c:v>
                </c:pt>
                <c:pt idx="427">
                  <c:v>255</c:v>
                </c:pt>
                <c:pt idx="428">
                  <c:v>255</c:v>
                </c:pt>
                <c:pt idx="429">
                  <c:v>255</c:v>
                </c:pt>
                <c:pt idx="430">
                  <c:v>255</c:v>
                </c:pt>
                <c:pt idx="431">
                  <c:v>255</c:v>
                </c:pt>
                <c:pt idx="432">
                  <c:v>255</c:v>
                </c:pt>
                <c:pt idx="433">
                  <c:v>255</c:v>
                </c:pt>
                <c:pt idx="434">
                  <c:v>255</c:v>
                </c:pt>
                <c:pt idx="435">
                  <c:v>255</c:v>
                </c:pt>
                <c:pt idx="436">
                  <c:v>255</c:v>
                </c:pt>
                <c:pt idx="437">
                  <c:v>255</c:v>
                </c:pt>
                <c:pt idx="438">
                  <c:v>255</c:v>
                </c:pt>
                <c:pt idx="439">
                  <c:v>255</c:v>
                </c:pt>
                <c:pt idx="440">
                  <c:v>255</c:v>
                </c:pt>
                <c:pt idx="441">
                  <c:v>255</c:v>
                </c:pt>
                <c:pt idx="442">
                  <c:v>255</c:v>
                </c:pt>
                <c:pt idx="443">
                  <c:v>255</c:v>
                </c:pt>
                <c:pt idx="444">
                  <c:v>255</c:v>
                </c:pt>
                <c:pt idx="445">
                  <c:v>255</c:v>
                </c:pt>
                <c:pt idx="446">
                  <c:v>255</c:v>
                </c:pt>
                <c:pt idx="447">
                  <c:v>255</c:v>
                </c:pt>
                <c:pt idx="448">
                  <c:v>255</c:v>
                </c:pt>
                <c:pt idx="449">
                  <c:v>255</c:v>
                </c:pt>
                <c:pt idx="450">
                  <c:v>255</c:v>
                </c:pt>
                <c:pt idx="451">
                  <c:v>255</c:v>
                </c:pt>
                <c:pt idx="452">
                  <c:v>255</c:v>
                </c:pt>
                <c:pt idx="453">
                  <c:v>255</c:v>
                </c:pt>
                <c:pt idx="454">
                  <c:v>255</c:v>
                </c:pt>
                <c:pt idx="455">
                  <c:v>255</c:v>
                </c:pt>
                <c:pt idx="456">
                  <c:v>255</c:v>
                </c:pt>
                <c:pt idx="457">
                  <c:v>255</c:v>
                </c:pt>
                <c:pt idx="458">
                  <c:v>255</c:v>
                </c:pt>
                <c:pt idx="459">
                  <c:v>255</c:v>
                </c:pt>
                <c:pt idx="460">
                  <c:v>255</c:v>
                </c:pt>
                <c:pt idx="461">
                  <c:v>255</c:v>
                </c:pt>
                <c:pt idx="462">
                  <c:v>255</c:v>
                </c:pt>
                <c:pt idx="463">
                  <c:v>255</c:v>
                </c:pt>
                <c:pt idx="464">
                  <c:v>255</c:v>
                </c:pt>
                <c:pt idx="465">
                  <c:v>255</c:v>
                </c:pt>
                <c:pt idx="466">
                  <c:v>255</c:v>
                </c:pt>
                <c:pt idx="467">
                  <c:v>255</c:v>
                </c:pt>
                <c:pt idx="468">
                  <c:v>255</c:v>
                </c:pt>
                <c:pt idx="469">
                  <c:v>255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33</c:v>
                </c:pt>
                <c:pt idx="527">
                  <c:v>33</c:v>
                </c:pt>
                <c:pt idx="528">
                  <c:v>33</c:v>
                </c:pt>
                <c:pt idx="529">
                  <c:v>33</c:v>
                </c:pt>
                <c:pt idx="530">
                  <c:v>33</c:v>
                </c:pt>
                <c:pt idx="531">
                  <c:v>33</c:v>
                </c:pt>
                <c:pt idx="532">
                  <c:v>33</c:v>
                </c:pt>
                <c:pt idx="533">
                  <c:v>33</c:v>
                </c:pt>
                <c:pt idx="534">
                  <c:v>33</c:v>
                </c:pt>
                <c:pt idx="535">
                  <c:v>33</c:v>
                </c:pt>
                <c:pt idx="536">
                  <c:v>33</c:v>
                </c:pt>
                <c:pt idx="537">
                  <c:v>33</c:v>
                </c:pt>
                <c:pt idx="538">
                  <c:v>33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38</c:v>
                </c:pt>
                <c:pt idx="574">
                  <c:v>38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33</c:v>
                </c:pt>
                <c:pt idx="589">
                  <c:v>33</c:v>
                </c:pt>
                <c:pt idx="590">
                  <c:v>33</c:v>
                </c:pt>
                <c:pt idx="591">
                  <c:v>33</c:v>
                </c:pt>
                <c:pt idx="592">
                  <c:v>33</c:v>
                </c:pt>
                <c:pt idx="593">
                  <c:v>33</c:v>
                </c:pt>
                <c:pt idx="594">
                  <c:v>33</c:v>
                </c:pt>
                <c:pt idx="595">
                  <c:v>33</c:v>
                </c:pt>
                <c:pt idx="596">
                  <c:v>33</c:v>
                </c:pt>
                <c:pt idx="597">
                  <c:v>33</c:v>
                </c:pt>
                <c:pt idx="598">
                  <c:v>33</c:v>
                </c:pt>
                <c:pt idx="599">
                  <c:v>33</c:v>
                </c:pt>
                <c:pt idx="600">
                  <c:v>33</c:v>
                </c:pt>
                <c:pt idx="601">
                  <c:v>33</c:v>
                </c:pt>
                <c:pt idx="602">
                  <c:v>33</c:v>
                </c:pt>
                <c:pt idx="603">
                  <c:v>33</c:v>
                </c:pt>
                <c:pt idx="604">
                  <c:v>33</c:v>
                </c:pt>
                <c:pt idx="605">
                  <c:v>33</c:v>
                </c:pt>
                <c:pt idx="606">
                  <c:v>33</c:v>
                </c:pt>
                <c:pt idx="607">
                  <c:v>33</c:v>
                </c:pt>
                <c:pt idx="608">
                  <c:v>33</c:v>
                </c:pt>
                <c:pt idx="609">
                  <c:v>33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24</c:v>
                </c:pt>
                <c:pt idx="695">
                  <c:v>24</c:v>
                </c:pt>
                <c:pt idx="696">
                  <c:v>24</c:v>
                </c:pt>
                <c:pt idx="697">
                  <c:v>24</c:v>
                </c:pt>
                <c:pt idx="698">
                  <c:v>24</c:v>
                </c:pt>
                <c:pt idx="699">
                  <c:v>24</c:v>
                </c:pt>
                <c:pt idx="700">
                  <c:v>24</c:v>
                </c:pt>
                <c:pt idx="701">
                  <c:v>24</c:v>
                </c:pt>
                <c:pt idx="702">
                  <c:v>24</c:v>
                </c:pt>
                <c:pt idx="703">
                  <c:v>24</c:v>
                </c:pt>
                <c:pt idx="704">
                  <c:v>24</c:v>
                </c:pt>
                <c:pt idx="705">
                  <c:v>24</c:v>
                </c:pt>
                <c:pt idx="706">
                  <c:v>24</c:v>
                </c:pt>
                <c:pt idx="707">
                  <c:v>24</c:v>
                </c:pt>
                <c:pt idx="708">
                  <c:v>24</c:v>
                </c:pt>
                <c:pt idx="709">
                  <c:v>24</c:v>
                </c:pt>
                <c:pt idx="710">
                  <c:v>24</c:v>
                </c:pt>
                <c:pt idx="711">
                  <c:v>24</c:v>
                </c:pt>
                <c:pt idx="712">
                  <c:v>24</c:v>
                </c:pt>
                <c:pt idx="713">
                  <c:v>24</c:v>
                </c:pt>
                <c:pt idx="714">
                  <c:v>24</c:v>
                </c:pt>
                <c:pt idx="715">
                  <c:v>24</c:v>
                </c:pt>
                <c:pt idx="716">
                  <c:v>24</c:v>
                </c:pt>
                <c:pt idx="717">
                  <c:v>24</c:v>
                </c:pt>
                <c:pt idx="718">
                  <c:v>24</c:v>
                </c:pt>
                <c:pt idx="719">
                  <c:v>24</c:v>
                </c:pt>
                <c:pt idx="720">
                  <c:v>24</c:v>
                </c:pt>
                <c:pt idx="721">
                  <c:v>24</c:v>
                </c:pt>
                <c:pt idx="722">
                  <c:v>22</c:v>
                </c:pt>
                <c:pt idx="723">
                  <c:v>22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</c:v>
                </c:pt>
                <c:pt idx="728">
                  <c:v>22</c:v>
                </c:pt>
                <c:pt idx="729">
                  <c:v>22</c:v>
                </c:pt>
                <c:pt idx="730">
                  <c:v>22</c:v>
                </c:pt>
                <c:pt idx="731">
                  <c:v>22</c:v>
                </c:pt>
                <c:pt idx="732">
                  <c:v>22</c:v>
                </c:pt>
                <c:pt idx="733">
                  <c:v>22</c:v>
                </c:pt>
                <c:pt idx="734">
                  <c:v>22</c:v>
                </c:pt>
                <c:pt idx="735">
                  <c:v>22</c:v>
                </c:pt>
                <c:pt idx="736">
                  <c:v>22</c:v>
                </c:pt>
                <c:pt idx="737">
                  <c:v>22</c:v>
                </c:pt>
                <c:pt idx="738">
                  <c:v>22</c:v>
                </c:pt>
                <c:pt idx="739">
                  <c:v>22</c:v>
                </c:pt>
                <c:pt idx="740">
                  <c:v>22</c:v>
                </c:pt>
                <c:pt idx="741">
                  <c:v>22</c:v>
                </c:pt>
                <c:pt idx="742">
                  <c:v>22</c:v>
                </c:pt>
                <c:pt idx="743">
                  <c:v>22</c:v>
                </c:pt>
                <c:pt idx="744">
                  <c:v>22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22</c:v>
                </c:pt>
                <c:pt idx="749">
                  <c:v>22</c:v>
                </c:pt>
                <c:pt idx="750">
                  <c:v>22</c:v>
                </c:pt>
                <c:pt idx="751">
                  <c:v>22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92-4BD5-93BC-36C07D85F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875535"/>
        <c:axId val="131877199"/>
      </c:lineChart>
      <c:catAx>
        <c:axId val="131875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7199"/>
        <c:crosses val="autoZero"/>
        <c:auto val="1"/>
        <c:lblAlgn val="ctr"/>
        <c:lblOffset val="100"/>
        <c:noMultiLvlLbl val="0"/>
      </c:catAx>
      <c:valAx>
        <c:axId val="13187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feedforward1!$A$1:$A$975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20</c:v>
                </c:pt>
                <c:pt idx="26">
                  <c:v>22</c:v>
                </c:pt>
                <c:pt idx="27">
                  <c:v>24</c:v>
                </c:pt>
                <c:pt idx="28">
                  <c:v>25</c:v>
                </c:pt>
                <c:pt idx="29">
                  <c:v>27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34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42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51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60</c:v>
                </c:pt>
                <c:pt idx="46">
                  <c:v>62</c:v>
                </c:pt>
                <c:pt idx="47">
                  <c:v>64</c:v>
                </c:pt>
                <c:pt idx="48">
                  <c:v>66</c:v>
                </c:pt>
                <c:pt idx="49">
                  <c:v>69</c:v>
                </c:pt>
                <c:pt idx="50">
                  <c:v>71</c:v>
                </c:pt>
                <c:pt idx="51">
                  <c:v>74</c:v>
                </c:pt>
                <c:pt idx="52">
                  <c:v>76</c:v>
                </c:pt>
                <c:pt idx="53">
                  <c:v>78</c:v>
                </c:pt>
                <c:pt idx="54">
                  <c:v>81</c:v>
                </c:pt>
                <c:pt idx="55">
                  <c:v>83</c:v>
                </c:pt>
                <c:pt idx="56">
                  <c:v>86</c:v>
                </c:pt>
                <c:pt idx="57">
                  <c:v>88</c:v>
                </c:pt>
                <c:pt idx="58">
                  <c:v>91</c:v>
                </c:pt>
                <c:pt idx="59">
                  <c:v>93</c:v>
                </c:pt>
                <c:pt idx="60">
                  <c:v>96</c:v>
                </c:pt>
                <c:pt idx="61">
                  <c:v>98</c:v>
                </c:pt>
                <c:pt idx="62">
                  <c:v>101</c:v>
                </c:pt>
                <c:pt idx="63">
                  <c:v>103</c:v>
                </c:pt>
                <c:pt idx="64">
                  <c:v>106</c:v>
                </c:pt>
                <c:pt idx="65">
                  <c:v>109</c:v>
                </c:pt>
                <c:pt idx="66">
                  <c:v>111</c:v>
                </c:pt>
                <c:pt idx="67">
                  <c:v>114</c:v>
                </c:pt>
                <c:pt idx="68">
                  <c:v>117</c:v>
                </c:pt>
                <c:pt idx="69">
                  <c:v>120</c:v>
                </c:pt>
                <c:pt idx="70">
                  <c:v>122</c:v>
                </c:pt>
                <c:pt idx="71">
                  <c:v>125</c:v>
                </c:pt>
                <c:pt idx="72">
                  <c:v>128</c:v>
                </c:pt>
                <c:pt idx="73">
                  <c:v>131</c:v>
                </c:pt>
                <c:pt idx="74">
                  <c:v>133</c:v>
                </c:pt>
                <c:pt idx="75">
                  <c:v>136</c:v>
                </c:pt>
                <c:pt idx="76">
                  <c:v>139</c:v>
                </c:pt>
                <c:pt idx="77">
                  <c:v>142</c:v>
                </c:pt>
                <c:pt idx="78">
                  <c:v>145</c:v>
                </c:pt>
                <c:pt idx="79">
                  <c:v>148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162</c:v>
                </c:pt>
                <c:pt idx="85">
                  <c:v>165</c:v>
                </c:pt>
                <c:pt idx="86">
                  <c:v>168</c:v>
                </c:pt>
                <c:pt idx="87">
                  <c:v>171</c:v>
                </c:pt>
                <c:pt idx="88">
                  <c:v>174</c:v>
                </c:pt>
                <c:pt idx="89">
                  <c:v>177</c:v>
                </c:pt>
                <c:pt idx="90">
                  <c:v>180</c:v>
                </c:pt>
                <c:pt idx="91">
                  <c:v>183</c:v>
                </c:pt>
                <c:pt idx="92">
                  <c:v>186</c:v>
                </c:pt>
                <c:pt idx="93">
                  <c:v>189</c:v>
                </c:pt>
                <c:pt idx="94">
                  <c:v>192</c:v>
                </c:pt>
                <c:pt idx="95">
                  <c:v>195</c:v>
                </c:pt>
                <c:pt idx="96">
                  <c:v>197</c:v>
                </c:pt>
                <c:pt idx="97">
                  <c:v>200</c:v>
                </c:pt>
                <c:pt idx="98">
                  <c:v>204</c:v>
                </c:pt>
                <c:pt idx="99">
                  <c:v>207</c:v>
                </c:pt>
                <c:pt idx="100">
                  <c:v>209</c:v>
                </c:pt>
                <c:pt idx="101">
                  <c:v>212</c:v>
                </c:pt>
                <c:pt idx="102">
                  <c:v>216</c:v>
                </c:pt>
                <c:pt idx="103">
                  <c:v>219</c:v>
                </c:pt>
                <c:pt idx="104">
                  <c:v>221</c:v>
                </c:pt>
                <c:pt idx="105">
                  <c:v>224</c:v>
                </c:pt>
                <c:pt idx="106">
                  <c:v>228</c:v>
                </c:pt>
                <c:pt idx="107">
                  <c:v>231</c:v>
                </c:pt>
                <c:pt idx="108">
                  <c:v>234</c:v>
                </c:pt>
                <c:pt idx="109">
                  <c:v>237</c:v>
                </c:pt>
                <c:pt idx="110">
                  <c:v>240</c:v>
                </c:pt>
                <c:pt idx="111">
                  <c:v>243</c:v>
                </c:pt>
                <c:pt idx="112">
                  <c:v>246</c:v>
                </c:pt>
                <c:pt idx="113">
                  <c:v>249</c:v>
                </c:pt>
                <c:pt idx="114">
                  <c:v>252</c:v>
                </c:pt>
                <c:pt idx="115">
                  <c:v>255</c:v>
                </c:pt>
                <c:pt idx="116">
                  <c:v>258</c:v>
                </c:pt>
                <c:pt idx="117">
                  <c:v>261</c:v>
                </c:pt>
                <c:pt idx="118">
                  <c:v>264</c:v>
                </c:pt>
                <c:pt idx="119">
                  <c:v>267</c:v>
                </c:pt>
                <c:pt idx="120">
                  <c:v>270</c:v>
                </c:pt>
                <c:pt idx="121">
                  <c:v>273</c:v>
                </c:pt>
                <c:pt idx="122">
                  <c:v>276</c:v>
                </c:pt>
                <c:pt idx="123">
                  <c:v>279</c:v>
                </c:pt>
                <c:pt idx="124">
                  <c:v>283</c:v>
                </c:pt>
                <c:pt idx="125">
                  <c:v>286</c:v>
                </c:pt>
                <c:pt idx="126">
                  <c:v>289</c:v>
                </c:pt>
                <c:pt idx="127">
                  <c:v>292</c:v>
                </c:pt>
                <c:pt idx="128">
                  <c:v>295</c:v>
                </c:pt>
                <c:pt idx="129">
                  <c:v>298</c:v>
                </c:pt>
                <c:pt idx="130">
                  <c:v>301</c:v>
                </c:pt>
                <c:pt idx="131">
                  <c:v>304</c:v>
                </c:pt>
                <c:pt idx="132">
                  <c:v>307</c:v>
                </c:pt>
                <c:pt idx="133">
                  <c:v>310</c:v>
                </c:pt>
                <c:pt idx="134">
                  <c:v>313</c:v>
                </c:pt>
                <c:pt idx="135">
                  <c:v>316</c:v>
                </c:pt>
                <c:pt idx="136">
                  <c:v>320</c:v>
                </c:pt>
                <c:pt idx="137">
                  <c:v>323</c:v>
                </c:pt>
                <c:pt idx="138">
                  <c:v>326</c:v>
                </c:pt>
                <c:pt idx="139">
                  <c:v>329</c:v>
                </c:pt>
                <c:pt idx="140">
                  <c:v>332</c:v>
                </c:pt>
                <c:pt idx="141">
                  <c:v>335</c:v>
                </c:pt>
                <c:pt idx="142">
                  <c:v>338</c:v>
                </c:pt>
                <c:pt idx="143">
                  <c:v>341</c:v>
                </c:pt>
                <c:pt idx="144">
                  <c:v>344</c:v>
                </c:pt>
                <c:pt idx="145">
                  <c:v>348</c:v>
                </c:pt>
                <c:pt idx="146">
                  <c:v>351</c:v>
                </c:pt>
                <c:pt idx="147">
                  <c:v>354</c:v>
                </c:pt>
                <c:pt idx="148">
                  <c:v>357</c:v>
                </c:pt>
                <c:pt idx="149">
                  <c:v>360</c:v>
                </c:pt>
                <c:pt idx="150">
                  <c:v>363</c:v>
                </c:pt>
                <c:pt idx="151">
                  <c:v>366</c:v>
                </c:pt>
                <c:pt idx="152">
                  <c:v>369</c:v>
                </c:pt>
                <c:pt idx="153">
                  <c:v>373</c:v>
                </c:pt>
                <c:pt idx="154">
                  <c:v>376</c:v>
                </c:pt>
                <c:pt idx="155">
                  <c:v>379</c:v>
                </c:pt>
                <c:pt idx="156">
                  <c:v>382</c:v>
                </c:pt>
                <c:pt idx="157">
                  <c:v>385</c:v>
                </c:pt>
                <c:pt idx="158">
                  <c:v>388</c:v>
                </c:pt>
                <c:pt idx="159">
                  <c:v>391</c:v>
                </c:pt>
                <c:pt idx="160">
                  <c:v>394</c:v>
                </c:pt>
                <c:pt idx="161">
                  <c:v>397</c:v>
                </c:pt>
                <c:pt idx="162">
                  <c:v>401</c:v>
                </c:pt>
                <c:pt idx="163">
                  <c:v>404</c:v>
                </c:pt>
                <c:pt idx="164">
                  <c:v>407</c:v>
                </c:pt>
                <c:pt idx="165">
                  <c:v>410</c:v>
                </c:pt>
                <c:pt idx="166">
                  <c:v>413</c:v>
                </c:pt>
                <c:pt idx="167">
                  <c:v>416</c:v>
                </c:pt>
                <c:pt idx="168">
                  <c:v>419</c:v>
                </c:pt>
                <c:pt idx="169">
                  <c:v>422</c:v>
                </c:pt>
                <c:pt idx="170">
                  <c:v>426</c:v>
                </c:pt>
                <c:pt idx="171">
                  <c:v>429</c:v>
                </c:pt>
                <c:pt idx="172">
                  <c:v>432</c:v>
                </c:pt>
                <c:pt idx="173">
                  <c:v>435</c:v>
                </c:pt>
                <c:pt idx="174">
                  <c:v>438</c:v>
                </c:pt>
                <c:pt idx="175">
                  <c:v>441</c:v>
                </c:pt>
                <c:pt idx="176">
                  <c:v>444</c:v>
                </c:pt>
                <c:pt idx="177">
                  <c:v>447</c:v>
                </c:pt>
                <c:pt idx="178">
                  <c:v>451</c:v>
                </c:pt>
                <c:pt idx="179">
                  <c:v>454</c:v>
                </c:pt>
                <c:pt idx="180">
                  <c:v>457</c:v>
                </c:pt>
                <c:pt idx="181">
                  <c:v>460</c:v>
                </c:pt>
                <c:pt idx="182">
                  <c:v>463</c:v>
                </c:pt>
                <c:pt idx="183">
                  <c:v>466</c:v>
                </c:pt>
                <c:pt idx="184">
                  <c:v>470</c:v>
                </c:pt>
                <c:pt idx="185">
                  <c:v>473</c:v>
                </c:pt>
                <c:pt idx="186">
                  <c:v>476</c:v>
                </c:pt>
                <c:pt idx="187">
                  <c:v>479</c:v>
                </c:pt>
                <c:pt idx="188">
                  <c:v>482</c:v>
                </c:pt>
                <c:pt idx="189">
                  <c:v>485</c:v>
                </c:pt>
                <c:pt idx="190">
                  <c:v>488</c:v>
                </c:pt>
                <c:pt idx="191">
                  <c:v>492</c:v>
                </c:pt>
                <c:pt idx="192">
                  <c:v>495</c:v>
                </c:pt>
                <c:pt idx="193">
                  <c:v>498</c:v>
                </c:pt>
                <c:pt idx="194">
                  <c:v>501</c:v>
                </c:pt>
                <c:pt idx="195">
                  <c:v>504</c:v>
                </c:pt>
                <c:pt idx="196">
                  <c:v>507</c:v>
                </c:pt>
                <c:pt idx="197">
                  <c:v>510</c:v>
                </c:pt>
                <c:pt idx="198">
                  <c:v>513</c:v>
                </c:pt>
                <c:pt idx="199">
                  <c:v>517</c:v>
                </c:pt>
                <c:pt idx="200">
                  <c:v>520</c:v>
                </c:pt>
                <c:pt idx="201">
                  <c:v>523</c:v>
                </c:pt>
                <c:pt idx="202">
                  <c:v>526</c:v>
                </c:pt>
                <c:pt idx="203">
                  <c:v>529</c:v>
                </c:pt>
                <c:pt idx="204">
                  <c:v>532</c:v>
                </c:pt>
                <c:pt idx="205">
                  <c:v>535</c:v>
                </c:pt>
                <c:pt idx="206">
                  <c:v>539</c:v>
                </c:pt>
                <c:pt idx="207">
                  <c:v>542</c:v>
                </c:pt>
                <c:pt idx="208">
                  <c:v>545</c:v>
                </c:pt>
                <c:pt idx="209">
                  <c:v>548</c:v>
                </c:pt>
                <c:pt idx="210">
                  <c:v>551</c:v>
                </c:pt>
                <c:pt idx="211">
                  <c:v>554</c:v>
                </c:pt>
                <c:pt idx="212">
                  <c:v>557</c:v>
                </c:pt>
                <c:pt idx="213">
                  <c:v>560</c:v>
                </c:pt>
                <c:pt idx="214">
                  <c:v>563</c:v>
                </c:pt>
                <c:pt idx="215">
                  <c:v>566</c:v>
                </c:pt>
                <c:pt idx="216">
                  <c:v>569</c:v>
                </c:pt>
                <c:pt idx="217">
                  <c:v>572</c:v>
                </c:pt>
                <c:pt idx="218">
                  <c:v>575</c:v>
                </c:pt>
                <c:pt idx="219">
                  <c:v>578</c:v>
                </c:pt>
                <c:pt idx="220">
                  <c:v>581</c:v>
                </c:pt>
                <c:pt idx="221">
                  <c:v>584</c:v>
                </c:pt>
                <c:pt idx="222">
                  <c:v>587</c:v>
                </c:pt>
                <c:pt idx="223">
                  <c:v>590</c:v>
                </c:pt>
                <c:pt idx="224">
                  <c:v>593</c:v>
                </c:pt>
                <c:pt idx="225">
                  <c:v>596</c:v>
                </c:pt>
                <c:pt idx="226">
                  <c:v>599</c:v>
                </c:pt>
                <c:pt idx="227">
                  <c:v>602</c:v>
                </c:pt>
                <c:pt idx="228">
                  <c:v>605</c:v>
                </c:pt>
                <c:pt idx="229">
                  <c:v>608</c:v>
                </c:pt>
                <c:pt idx="230">
                  <c:v>611</c:v>
                </c:pt>
                <c:pt idx="231">
                  <c:v>614</c:v>
                </c:pt>
                <c:pt idx="232">
                  <c:v>617</c:v>
                </c:pt>
                <c:pt idx="233">
                  <c:v>621</c:v>
                </c:pt>
                <c:pt idx="234">
                  <c:v>624</c:v>
                </c:pt>
                <c:pt idx="235">
                  <c:v>626</c:v>
                </c:pt>
                <c:pt idx="236">
                  <c:v>629</c:v>
                </c:pt>
                <c:pt idx="237">
                  <c:v>633</c:v>
                </c:pt>
                <c:pt idx="238">
                  <c:v>636</c:v>
                </c:pt>
                <c:pt idx="239">
                  <c:v>639</c:v>
                </c:pt>
                <c:pt idx="240">
                  <c:v>642</c:v>
                </c:pt>
                <c:pt idx="241">
                  <c:v>645</c:v>
                </c:pt>
                <c:pt idx="242">
                  <c:v>648</c:v>
                </c:pt>
                <c:pt idx="243">
                  <c:v>651</c:v>
                </c:pt>
                <c:pt idx="244">
                  <c:v>654</c:v>
                </c:pt>
                <c:pt idx="245">
                  <c:v>657</c:v>
                </c:pt>
                <c:pt idx="246">
                  <c:v>660</c:v>
                </c:pt>
                <c:pt idx="247">
                  <c:v>663</c:v>
                </c:pt>
                <c:pt idx="248">
                  <c:v>666</c:v>
                </c:pt>
                <c:pt idx="249">
                  <c:v>669</c:v>
                </c:pt>
                <c:pt idx="250">
                  <c:v>672</c:v>
                </c:pt>
                <c:pt idx="251">
                  <c:v>675</c:v>
                </c:pt>
                <c:pt idx="252">
                  <c:v>678</c:v>
                </c:pt>
                <c:pt idx="253">
                  <c:v>681</c:v>
                </c:pt>
                <c:pt idx="254">
                  <c:v>684</c:v>
                </c:pt>
                <c:pt idx="255">
                  <c:v>687</c:v>
                </c:pt>
                <c:pt idx="256">
                  <c:v>690</c:v>
                </c:pt>
                <c:pt idx="257">
                  <c:v>693</c:v>
                </c:pt>
                <c:pt idx="258">
                  <c:v>696</c:v>
                </c:pt>
                <c:pt idx="259">
                  <c:v>699</c:v>
                </c:pt>
                <c:pt idx="260">
                  <c:v>702</c:v>
                </c:pt>
                <c:pt idx="261">
                  <c:v>705</c:v>
                </c:pt>
                <c:pt idx="262">
                  <c:v>708</c:v>
                </c:pt>
                <c:pt idx="263">
                  <c:v>711</c:v>
                </c:pt>
                <c:pt idx="264">
                  <c:v>714</c:v>
                </c:pt>
                <c:pt idx="265">
                  <c:v>717</c:v>
                </c:pt>
                <c:pt idx="266">
                  <c:v>720</c:v>
                </c:pt>
                <c:pt idx="267">
                  <c:v>723</c:v>
                </c:pt>
                <c:pt idx="268">
                  <c:v>726</c:v>
                </c:pt>
                <c:pt idx="269">
                  <c:v>729</c:v>
                </c:pt>
                <c:pt idx="270">
                  <c:v>732</c:v>
                </c:pt>
                <c:pt idx="271">
                  <c:v>735</c:v>
                </c:pt>
                <c:pt idx="272">
                  <c:v>739</c:v>
                </c:pt>
                <c:pt idx="273">
                  <c:v>742</c:v>
                </c:pt>
                <c:pt idx="274">
                  <c:v>744</c:v>
                </c:pt>
                <c:pt idx="275">
                  <c:v>748</c:v>
                </c:pt>
                <c:pt idx="276">
                  <c:v>751</c:v>
                </c:pt>
                <c:pt idx="277">
                  <c:v>754</c:v>
                </c:pt>
                <c:pt idx="278">
                  <c:v>757</c:v>
                </c:pt>
                <c:pt idx="279">
                  <c:v>760</c:v>
                </c:pt>
                <c:pt idx="280">
                  <c:v>763</c:v>
                </c:pt>
                <c:pt idx="281">
                  <c:v>766</c:v>
                </c:pt>
                <c:pt idx="282">
                  <c:v>769</c:v>
                </c:pt>
                <c:pt idx="283">
                  <c:v>772</c:v>
                </c:pt>
                <c:pt idx="284">
                  <c:v>775</c:v>
                </c:pt>
                <c:pt idx="285">
                  <c:v>778</c:v>
                </c:pt>
                <c:pt idx="286">
                  <c:v>781</c:v>
                </c:pt>
                <c:pt idx="287">
                  <c:v>784</c:v>
                </c:pt>
                <c:pt idx="288">
                  <c:v>787</c:v>
                </c:pt>
                <c:pt idx="289">
                  <c:v>790</c:v>
                </c:pt>
                <c:pt idx="290">
                  <c:v>793</c:v>
                </c:pt>
                <c:pt idx="291">
                  <c:v>796</c:v>
                </c:pt>
                <c:pt idx="292">
                  <c:v>799</c:v>
                </c:pt>
                <c:pt idx="293">
                  <c:v>802</c:v>
                </c:pt>
                <c:pt idx="294">
                  <c:v>805</c:v>
                </c:pt>
                <c:pt idx="295">
                  <c:v>808</c:v>
                </c:pt>
                <c:pt idx="296">
                  <c:v>811</c:v>
                </c:pt>
                <c:pt idx="297">
                  <c:v>814</c:v>
                </c:pt>
                <c:pt idx="298">
                  <c:v>817</c:v>
                </c:pt>
                <c:pt idx="299">
                  <c:v>819</c:v>
                </c:pt>
                <c:pt idx="300">
                  <c:v>822</c:v>
                </c:pt>
                <c:pt idx="301">
                  <c:v>825</c:v>
                </c:pt>
                <c:pt idx="302">
                  <c:v>828</c:v>
                </c:pt>
                <c:pt idx="303">
                  <c:v>831</c:v>
                </c:pt>
                <c:pt idx="304">
                  <c:v>834</c:v>
                </c:pt>
                <c:pt idx="305">
                  <c:v>837</c:v>
                </c:pt>
                <c:pt idx="306">
                  <c:v>840</c:v>
                </c:pt>
                <c:pt idx="307">
                  <c:v>843</c:v>
                </c:pt>
                <c:pt idx="308">
                  <c:v>846</c:v>
                </c:pt>
                <c:pt idx="309">
                  <c:v>848</c:v>
                </c:pt>
                <c:pt idx="310">
                  <c:v>851</c:v>
                </c:pt>
                <c:pt idx="311">
                  <c:v>854</c:v>
                </c:pt>
                <c:pt idx="312">
                  <c:v>857</c:v>
                </c:pt>
                <c:pt idx="313">
                  <c:v>860</c:v>
                </c:pt>
                <c:pt idx="314">
                  <c:v>863</c:v>
                </c:pt>
                <c:pt idx="315">
                  <c:v>866</c:v>
                </c:pt>
                <c:pt idx="316">
                  <c:v>869</c:v>
                </c:pt>
                <c:pt idx="317">
                  <c:v>872</c:v>
                </c:pt>
                <c:pt idx="318">
                  <c:v>874</c:v>
                </c:pt>
                <c:pt idx="319">
                  <c:v>877</c:v>
                </c:pt>
                <c:pt idx="320">
                  <c:v>880</c:v>
                </c:pt>
                <c:pt idx="321">
                  <c:v>883</c:v>
                </c:pt>
                <c:pt idx="322">
                  <c:v>886</c:v>
                </c:pt>
                <c:pt idx="323">
                  <c:v>889</c:v>
                </c:pt>
                <c:pt idx="324">
                  <c:v>891</c:v>
                </c:pt>
                <c:pt idx="325">
                  <c:v>894</c:v>
                </c:pt>
                <c:pt idx="326">
                  <c:v>897</c:v>
                </c:pt>
                <c:pt idx="327">
                  <c:v>900</c:v>
                </c:pt>
                <c:pt idx="328">
                  <c:v>902</c:v>
                </c:pt>
                <c:pt idx="329">
                  <c:v>905</c:v>
                </c:pt>
                <c:pt idx="330">
                  <c:v>908</c:v>
                </c:pt>
                <c:pt idx="331">
                  <c:v>911</c:v>
                </c:pt>
                <c:pt idx="332">
                  <c:v>913</c:v>
                </c:pt>
                <c:pt idx="333">
                  <c:v>916</c:v>
                </c:pt>
                <c:pt idx="334">
                  <c:v>919</c:v>
                </c:pt>
                <c:pt idx="335">
                  <c:v>922</c:v>
                </c:pt>
                <c:pt idx="336">
                  <c:v>924</c:v>
                </c:pt>
                <c:pt idx="337">
                  <c:v>927</c:v>
                </c:pt>
                <c:pt idx="338">
                  <c:v>930</c:v>
                </c:pt>
                <c:pt idx="339">
                  <c:v>933</c:v>
                </c:pt>
                <c:pt idx="340">
                  <c:v>935</c:v>
                </c:pt>
                <c:pt idx="341">
                  <c:v>938</c:v>
                </c:pt>
                <c:pt idx="342">
                  <c:v>940</c:v>
                </c:pt>
                <c:pt idx="343">
                  <c:v>943</c:v>
                </c:pt>
                <c:pt idx="344">
                  <c:v>946</c:v>
                </c:pt>
                <c:pt idx="345">
                  <c:v>948</c:v>
                </c:pt>
                <c:pt idx="346">
                  <c:v>951</c:v>
                </c:pt>
                <c:pt idx="347">
                  <c:v>954</c:v>
                </c:pt>
                <c:pt idx="348">
                  <c:v>956</c:v>
                </c:pt>
                <c:pt idx="349">
                  <c:v>959</c:v>
                </c:pt>
                <c:pt idx="350">
                  <c:v>961</c:v>
                </c:pt>
                <c:pt idx="351">
                  <c:v>964</c:v>
                </c:pt>
                <c:pt idx="352">
                  <c:v>966</c:v>
                </c:pt>
                <c:pt idx="353">
                  <c:v>969</c:v>
                </c:pt>
                <c:pt idx="354">
                  <c:v>972</c:v>
                </c:pt>
                <c:pt idx="355">
                  <c:v>974</c:v>
                </c:pt>
                <c:pt idx="356">
                  <c:v>977</c:v>
                </c:pt>
                <c:pt idx="357">
                  <c:v>979</c:v>
                </c:pt>
                <c:pt idx="358">
                  <c:v>982</c:v>
                </c:pt>
                <c:pt idx="359">
                  <c:v>984</c:v>
                </c:pt>
                <c:pt idx="360">
                  <c:v>987</c:v>
                </c:pt>
                <c:pt idx="361">
                  <c:v>989</c:v>
                </c:pt>
                <c:pt idx="362">
                  <c:v>991</c:v>
                </c:pt>
                <c:pt idx="363">
                  <c:v>994</c:v>
                </c:pt>
                <c:pt idx="364">
                  <c:v>996</c:v>
                </c:pt>
                <c:pt idx="365">
                  <c:v>999</c:v>
                </c:pt>
                <c:pt idx="366">
                  <c:v>1001</c:v>
                </c:pt>
                <c:pt idx="367">
                  <c:v>1004</c:v>
                </c:pt>
                <c:pt idx="368">
                  <c:v>1006</c:v>
                </c:pt>
                <c:pt idx="369">
                  <c:v>1009</c:v>
                </c:pt>
                <c:pt idx="370">
                  <c:v>1012</c:v>
                </c:pt>
                <c:pt idx="371">
                  <c:v>1014</c:v>
                </c:pt>
                <c:pt idx="372">
                  <c:v>1016</c:v>
                </c:pt>
                <c:pt idx="373">
                  <c:v>1019</c:v>
                </c:pt>
                <c:pt idx="374">
                  <c:v>1021</c:v>
                </c:pt>
                <c:pt idx="375">
                  <c:v>1024</c:v>
                </c:pt>
                <c:pt idx="376">
                  <c:v>1026</c:v>
                </c:pt>
                <c:pt idx="377">
                  <c:v>1028</c:v>
                </c:pt>
                <c:pt idx="378">
                  <c:v>1031</c:v>
                </c:pt>
                <c:pt idx="379">
                  <c:v>1033</c:v>
                </c:pt>
                <c:pt idx="380">
                  <c:v>1036</c:v>
                </c:pt>
                <c:pt idx="381">
                  <c:v>1038</c:v>
                </c:pt>
                <c:pt idx="382">
                  <c:v>1040</c:v>
                </c:pt>
                <c:pt idx="383">
                  <c:v>1043</c:v>
                </c:pt>
                <c:pt idx="384">
                  <c:v>1045</c:v>
                </c:pt>
                <c:pt idx="385">
                  <c:v>1047</c:v>
                </c:pt>
                <c:pt idx="386">
                  <c:v>1050</c:v>
                </c:pt>
                <c:pt idx="387">
                  <c:v>1052</c:v>
                </c:pt>
                <c:pt idx="388">
                  <c:v>1054</c:v>
                </c:pt>
                <c:pt idx="389">
                  <c:v>1056</c:v>
                </c:pt>
                <c:pt idx="390">
                  <c:v>1059</c:v>
                </c:pt>
                <c:pt idx="391">
                  <c:v>1061</c:v>
                </c:pt>
                <c:pt idx="392">
                  <c:v>1063</c:v>
                </c:pt>
                <c:pt idx="393">
                  <c:v>1065</c:v>
                </c:pt>
                <c:pt idx="394">
                  <c:v>1068</c:v>
                </c:pt>
                <c:pt idx="395">
                  <c:v>1070</c:v>
                </c:pt>
                <c:pt idx="396">
                  <c:v>1072</c:v>
                </c:pt>
                <c:pt idx="397">
                  <c:v>1074</c:v>
                </c:pt>
                <c:pt idx="398">
                  <c:v>1077</c:v>
                </c:pt>
                <c:pt idx="399">
                  <c:v>1079</c:v>
                </c:pt>
                <c:pt idx="400">
                  <c:v>1081</c:v>
                </c:pt>
                <c:pt idx="401">
                  <c:v>1083</c:v>
                </c:pt>
                <c:pt idx="402">
                  <c:v>1085</c:v>
                </c:pt>
                <c:pt idx="403">
                  <c:v>1087</c:v>
                </c:pt>
                <c:pt idx="404">
                  <c:v>1089</c:v>
                </c:pt>
                <c:pt idx="405">
                  <c:v>1091</c:v>
                </c:pt>
                <c:pt idx="406">
                  <c:v>1093</c:v>
                </c:pt>
                <c:pt idx="407">
                  <c:v>1095</c:v>
                </c:pt>
                <c:pt idx="408">
                  <c:v>1097</c:v>
                </c:pt>
                <c:pt idx="409">
                  <c:v>1100</c:v>
                </c:pt>
                <c:pt idx="410">
                  <c:v>1102</c:v>
                </c:pt>
                <c:pt idx="411">
                  <c:v>1104</c:v>
                </c:pt>
                <c:pt idx="412">
                  <c:v>1106</c:v>
                </c:pt>
                <c:pt idx="413">
                  <c:v>1108</c:v>
                </c:pt>
                <c:pt idx="414">
                  <c:v>1110</c:v>
                </c:pt>
                <c:pt idx="415">
                  <c:v>1112</c:v>
                </c:pt>
                <c:pt idx="416">
                  <c:v>1114</c:v>
                </c:pt>
                <c:pt idx="417">
                  <c:v>1116</c:v>
                </c:pt>
                <c:pt idx="418">
                  <c:v>1118</c:v>
                </c:pt>
                <c:pt idx="419">
                  <c:v>1119</c:v>
                </c:pt>
                <c:pt idx="420">
                  <c:v>1121</c:v>
                </c:pt>
                <c:pt idx="421">
                  <c:v>1123</c:v>
                </c:pt>
                <c:pt idx="422">
                  <c:v>1125</c:v>
                </c:pt>
                <c:pt idx="423">
                  <c:v>1127</c:v>
                </c:pt>
                <c:pt idx="424">
                  <c:v>1129</c:v>
                </c:pt>
                <c:pt idx="425">
                  <c:v>1131</c:v>
                </c:pt>
                <c:pt idx="426">
                  <c:v>1133</c:v>
                </c:pt>
                <c:pt idx="427">
                  <c:v>1135</c:v>
                </c:pt>
                <c:pt idx="428">
                  <c:v>1136</c:v>
                </c:pt>
                <c:pt idx="429">
                  <c:v>1138</c:v>
                </c:pt>
                <c:pt idx="430">
                  <c:v>1140</c:v>
                </c:pt>
                <c:pt idx="431">
                  <c:v>1142</c:v>
                </c:pt>
                <c:pt idx="432">
                  <c:v>1144</c:v>
                </c:pt>
                <c:pt idx="433">
                  <c:v>1146</c:v>
                </c:pt>
                <c:pt idx="434">
                  <c:v>1147</c:v>
                </c:pt>
                <c:pt idx="435">
                  <c:v>1149</c:v>
                </c:pt>
                <c:pt idx="436">
                  <c:v>1151</c:v>
                </c:pt>
                <c:pt idx="437">
                  <c:v>1153</c:v>
                </c:pt>
                <c:pt idx="438">
                  <c:v>1155</c:v>
                </c:pt>
                <c:pt idx="439">
                  <c:v>1157</c:v>
                </c:pt>
                <c:pt idx="440">
                  <c:v>1158</c:v>
                </c:pt>
                <c:pt idx="441">
                  <c:v>1160</c:v>
                </c:pt>
                <c:pt idx="442">
                  <c:v>1162</c:v>
                </c:pt>
                <c:pt idx="443">
                  <c:v>1163</c:v>
                </c:pt>
                <c:pt idx="444">
                  <c:v>1165</c:v>
                </c:pt>
                <c:pt idx="445">
                  <c:v>1167</c:v>
                </c:pt>
                <c:pt idx="446">
                  <c:v>1169</c:v>
                </c:pt>
                <c:pt idx="447">
                  <c:v>1170</c:v>
                </c:pt>
                <c:pt idx="448">
                  <c:v>1172</c:v>
                </c:pt>
                <c:pt idx="449">
                  <c:v>1174</c:v>
                </c:pt>
                <c:pt idx="450">
                  <c:v>1175</c:v>
                </c:pt>
                <c:pt idx="451">
                  <c:v>1177</c:v>
                </c:pt>
                <c:pt idx="452">
                  <c:v>1179</c:v>
                </c:pt>
                <c:pt idx="453">
                  <c:v>1181</c:v>
                </c:pt>
                <c:pt idx="454">
                  <c:v>1182</c:v>
                </c:pt>
                <c:pt idx="455">
                  <c:v>1184</c:v>
                </c:pt>
                <c:pt idx="456">
                  <c:v>1185</c:v>
                </c:pt>
                <c:pt idx="457">
                  <c:v>1187</c:v>
                </c:pt>
                <c:pt idx="458">
                  <c:v>1188</c:v>
                </c:pt>
                <c:pt idx="459">
                  <c:v>1190</c:v>
                </c:pt>
                <c:pt idx="460">
                  <c:v>1192</c:v>
                </c:pt>
                <c:pt idx="461">
                  <c:v>1193</c:v>
                </c:pt>
                <c:pt idx="462">
                  <c:v>1195</c:v>
                </c:pt>
                <c:pt idx="463">
                  <c:v>1196</c:v>
                </c:pt>
                <c:pt idx="464">
                  <c:v>1198</c:v>
                </c:pt>
                <c:pt idx="465">
                  <c:v>1199</c:v>
                </c:pt>
                <c:pt idx="466">
                  <c:v>1201</c:v>
                </c:pt>
                <c:pt idx="467">
                  <c:v>1203</c:v>
                </c:pt>
                <c:pt idx="468">
                  <c:v>1204</c:v>
                </c:pt>
                <c:pt idx="469">
                  <c:v>1206</c:v>
                </c:pt>
                <c:pt idx="470">
                  <c:v>1207</c:v>
                </c:pt>
                <c:pt idx="471">
                  <c:v>1209</c:v>
                </c:pt>
                <c:pt idx="472">
                  <c:v>1210</c:v>
                </c:pt>
                <c:pt idx="473">
                  <c:v>1212</c:v>
                </c:pt>
                <c:pt idx="474">
                  <c:v>1213</c:v>
                </c:pt>
                <c:pt idx="475">
                  <c:v>1215</c:v>
                </c:pt>
                <c:pt idx="476">
                  <c:v>1216</c:v>
                </c:pt>
                <c:pt idx="477">
                  <c:v>1218</c:v>
                </c:pt>
                <c:pt idx="478">
                  <c:v>1219</c:v>
                </c:pt>
                <c:pt idx="479">
                  <c:v>1221</c:v>
                </c:pt>
                <c:pt idx="480">
                  <c:v>1222</c:v>
                </c:pt>
                <c:pt idx="481">
                  <c:v>1223</c:v>
                </c:pt>
                <c:pt idx="482">
                  <c:v>1225</c:v>
                </c:pt>
                <c:pt idx="483">
                  <c:v>1226</c:v>
                </c:pt>
                <c:pt idx="484">
                  <c:v>1228</c:v>
                </c:pt>
                <c:pt idx="485">
                  <c:v>1229</c:v>
                </c:pt>
                <c:pt idx="486">
                  <c:v>1231</c:v>
                </c:pt>
                <c:pt idx="487">
                  <c:v>1232</c:v>
                </c:pt>
                <c:pt idx="488">
                  <c:v>1233</c:v>
                </c:pt>
                <c:pt idx="489">
                  <c:v>1235</c:v>
                </c:pt>
                <c:pt idx="490">
                  <c:v>1236</c:v>
                </c:pt>
                <c:pt idx="491">
                  <c:v>1237</c:v>
                </c:pt>
                <c:pt idx="492">
                  <c:v>1239</c:v>
                </c:pt>
                <c:pt idx="493">
                  <c:v>1240</c:v>
                </c:pt>
                <c:pt idx="494">
                  <c:v>1242</c:v>
                </c:pt>
                <c:pt idx="495">
                  <c:v>1243</c:v>
                </c:pt>
                <c:pt idx="496">
                  <c:v>1244</c:v>
                </c:pt>
                <c:pt idx="497">
                  <c:v>1246</c:v>
                </c:pt>
                <c:pt idx="498">
                  <c:v>1247</c:v>
                </c:pt>
                <c:pt idx="499">
                  <c:v>1248</c:v>
                </c:pt>
                <c:pt idx="500">
                  <c:v>1249</c:v>
                </c:pt>
                <c:pt idx="501">
                  <c:v>1251</c:v>
                </c:pt>
                <c:pt idx="502">
                  <c:v>1252</c:v>
                </c:pt>
                <c:pt idx="503">
                  <c:v>1253</c:v>
                </c:pt>
                <c:pt idx="504">
                  <c:v>1254</c:v>
                </c:pt>
                <c:pt idx="505">
                  <c:v>1256</c:v>
                </c:pt>
                <c:pt idx="506">
                  <c:v>1257</c:v>
                </c:pt>
                <c:pt idx="507">
                  <c:v>1258</c:v>
                </c:pt>
                <c:pt idx="508">
                  <c:v>1260</c:v>
                </c:pt>
                <c:pt idx="509">
                  <c:v>1261</c:v>
                </c:pt>
                <c:pt idx="510">
                  <c:v>1262</c:v>
                </c:pt>
                <c:pt idx="511">
                  <c:v>1263</c:v>
                </c:pt>
                <c:pt idx="512">
                  <c:v>1264</c:v>
                </c:pt>
                <c:pt idx="513">
                  <c:v>1265</c:v>
                </c:pt>
                <c:pt idx="514">
                  <c:v>1267</c:v>
                </c:pt>
                <c:pt idx="515">
                  <c:v>1268</c:v>
                </c:pt>
                <c:pt idx="516">
                  <c:v>1269</c:v>
                </c:pt>
                <c:pt idx="517">
                  <c:v>1270</c:v>
                </c:pt>
                <c:pt idx="518">
                  <c:v>1272</c:v>
                </c:pt>
                <c:pt idx="519">
                  <c:v>1273</c:v>
                </c:pt>
                <c:pt idx="520">
                  <c:v>1274</c:v>
                </c:pt>
                <c:pt idx="521">
                  <c:v>1275</c:v>
                </c:pt>
                <c:pt idx="522">
                  <c:v>1276</c:v>
                </c:pt>
                <c:pt idx="523">
                  <c:v>1277</c:v>
                </c:pt>
                <c:pt idx="524">
                  <c:v>1278</c:v>
                </c:pt>
                <c:pt idx="525">
                  <c:v>1279</c:v>
                </c:pt>
                <c:pt idx="526">
                  <c:v>1281</c:v>
                </c:pt>
                <c:pt idx="527">
                  <c:v>1282</c:v>
                </c:pt>
                <c:pt idx="528">
                  <c:v>1283</c:v>
                </c:pt>
                <c:pt idx="529">
                  <c:v>1284</c:v>
                </c:pt>
                <c:pt idx="530">
                  <c:v>1285</c:v>
                </c:pt>
                <c:pt idx="531">
                  <c:v>1286</c:v>
                </c:pt>
                <c:pt idx="532">
                  <c:v>1287</c:v>
                </c:pt>
                <c:pt idx="533">
                  <c:v>1288</c:v>
                </c:pt>
                <c:pt idx="534">
                  <c:v>1289</c:v>
                </c:pt>
                <c:pt idx="535">
                  <c:v>1290</c:v>
                </c:pt>
                <c:pt idx="536">
                  <c:v>1292</c:v>
                </c:pt>
                <c:pt idx="537">
                  <c:v>1293</c:v>
                </c:pt>
                <c:pt idx="538">
                  <c:v>1294</c:v>
                </c:pt>
                <c:pt idx="539">
                  <c:v>1295</c:v>
                </c:pt>
                <c:pt idx="540">
                  <c:v>1296</c:v>
                </c:pt>
                <c:pt idx="541">
                  <c:v>1297</c:v>
                </c:pt>
                <c:pt idx="542">
                  <c:v>1298</c:v>
                </c:pt>
                <c:pt idx="543">
                  <c:v>1299</c:v>
                </c:pt>
                <c:pt idx="544">
                  <c:v>1300</c:v>
                </c:pt>
                <c:pt idx="545">
                  <c:v>1301</c:v>
                </c:pt>
                <c:pt idx="546">
                  <c:v>1302</c:v>
                </c:pt>
                <c:pt idx="547">
                  <c:v>1303</c:v>
                </c:pt>
                <c:pt idx="548">
                  <c:v>1304</c:v>
                </c:pt>
                <c:pt idx="549">
                  <c:v>1305</c:v>
                </c:pt>
                <c:pt idx="550">
                  <c:v>1306</c:v>
                </c:pt>
                <c:pt idx="551">
                  <c:v>1307</c:v>
                </c:pt>
                <c:pt idx="552">
                  <c:v>1308</c:v>
                </c:pt>
                <c:pt idx="553">
                  <c:v>1309</c:v>
                </c:pt>
                <c:pt idx="554">
                  <c:v>1310</c:v>
                </c:pt>
                <c:pt idx="555">
                  <c:v>1311</c:v>
                </c:pt>
                <c:pt idx="556">
                  <c:v>1312</c:v>
                </c:pt>
                <c:pt idx="557">
                  <c:v>1313</c:v>
                </c:pt>
                <c:pt idx="558">
                  <c:v>1314</c:v>
                </c:pt>
                <c:pt idx="559">
                  <c:v>1315</c:v>
                </c:pt>
                <c:pt idx="560">
                  <c:v>1316</c:v>
                </c:pt>
                <c:pt idx="561">
                  <c:v>1317</c:v>
                </c:pt>
                <c:pt idx="562">
                  <c:v>1318</c:v>
                </c:pt>
                <c:pt idx="563">
                  <c:v>1319</c:v>
                </c:pt>
                <c:pt idx="564">
                  <c:v>1320</c:v>
                </c:pt>
                <c:pt idx="565">
                  <c:v>1321</c:v>
                </c:pt>
                <c:pt idx="566">
                  <c:v>1322</c:v>
                </c:pt>
                <c:pt idx="567">
                  <c:v>1323</c:v>
                </c:pt>
                <c:pt idx="568">
                  <c:v>1324</c:v>
                </c:pt>
                <c:pt idx="569">
                  <c:v>1325</c:v>
                </c:pt>
                <c:pt idx="570">
                  <c:v>1326</c:v>
                </c:pt>
                <c:pt idx="571">
                  <c:v>1326</c:v>
                </c:pt>
                <c:pt idx="572">
                  <c:v>1327</c:v>
                </c:pt>
                <c:pt idx="573">
                  <c:v>1328</c:v>
                </c:pt>
                <c:pt idx="574">
                  <c:v>1329</c:v>
                </c:pt>
                <c:pt idx="575">
                  <c:v>1330</c:v>
                </c:pt>
                <c:pt idx="576">
                  <c:v>1331</c:v>
                </c:pt>
                <c:pt idx="577">
                  <c:v>1332</c:v>
                </c:pt>
                <c:pt idx="578">
                  <c:v>1333</c:v>
                </c:pt>
                <c:pt idx="579">
                  <c:v>1334</c:v>
                </c:pt>
                <c:pt idx="580">
                  <c:v>1335</c:v>
                </c:pt>
                <c:pt idx="581">
                  <c:v>1336</c:v>
                </c:pt>
                <c:pt idx="582">
                  <c:v>1337</c:v>
                </c:pt>
                <c:pt idx="583">
                  <c:v>1337</c:v>
                </c:pt>
                <c:pt idx="584">
                  <c:v>1338</c:v>
                </c:pt>
                <c:pt idx="585">
                  <c:v>1339</c:v>
                </c:pt>
                <c:pt idx="586">
                  <c:v>1340</c:v>
                </c:pt>
                <c:pt idx="587">
                  <c:v>1341</c:v>
                </c:pt>
                <c:pt idx="588">
                  <c:v>1342</c:v>
                </c:pt>
                <c:pt idx="589">
                  <c:v>1342</c:v>
                </c:pt>
                <c:pt idx="590">
                  <c:v>1343</c:v>
                </c:pt>
                <c:pt idx="591">
                  <c:v>1344</c:v>
                </c:pt>
                <c:pt idx="592">
                  <c:v>1345</c:v>
                </c:pt>
                <c:pt idx="593">
                  <c:v>1346</c:v>
                </c:pt>
                <c:pt idx="594">
                  <c:v>1347</c:v>
                </c:pt>
                <c:pt idx="595">
                  <c:v>1348</c:v>
                </c:pt>
                <c:pt idx="596">
                  <c:v>1348</c:v>
                </c:pt>
                <c:pt idx="597">
                  <c:v>1349</c:v>
                </c:pt>
                <c:pt idx="598">
                  <c:v>1350</c:v>
                </c:pt>
                <c:pt idx="599">
                  <c:v>1351</c:v>
                </c:pt>
                <c:pt idx="600">
                  <c:v>1352</c:v>
                </c:pt>
                <c:pt idx="601">
                  <c:v>1352</c:v>
                </c:pt>
                <c:pt idx="602">
                  <c:v>1353</c:v>
                </c:pt>
                <c:pt idx="603">
                  <c:v>1354</c:v>
                </c:pt>
                <c:pt idx="604">
                  <c:v>1355</c:v>
                </c:pt>
                <c:pt idx="605">
                  <c:v>1356</c:v>
                </c:pt>
                <c:pt idx="606">
                  <c:v>1356</c:v>
                </c:pt>
                <c:pt idx="607">
                  <c:v>1357</c:v>
                </c:pt>
                <c:pt idx="608">
                  <c:v>1358</c:v>
                </c:pt>
                <c:pt idx="609">
                  <c:v>1359</c:v>
                </c:pt>
                <c:pt idx="610">
                  <c:v>1360</c:v>
                </c:pt>
                <c:pt idx="611">
                  <c:v>1361</c:v>
                </c:pt>
                <c:pt idx="612">
                  <c:v>1361</c:v>
                </c:pt>
                <c:pt idx="613">
                  <c:v>1362</c:v>
                </c:pt>
                <c:pt idx="614">
                  <c:v>1363</c:v>
                </c:pt>
                <c:pt idx="615">
                  <c:v>1364</c:v>
                </c:pt>
                <c:pt idx="616">
                  <c:v>1364</c:v>
                </c:pt>
                <c:pt idx="617">
                  <c:v>1365</c:v>
                </c:pt>
                <c:pt idx="618">
                  <c:v>1366</c:v>
                </c:pt>
                <c:pt idx="619">
                  <c:v>1367</c:v>
                </c:pt>
                <c:pt idx="620">
                  <c:v>1367</c:v>
                </c:pt>
                <c:pt idx="621">
                  <c:v>1368</c:v>
                </c:pt>
                <c:pt idx="622">
                  <c:v>1369</c:v>
                </c:pt>
                <c:pt idx="623">
                  <c:v>1370</c:v>
                </c:pt>
                <c:pt idx="624">
                  <c:v>1370</c:v>
                </c:pt>
                <c:pt idx="625">
                  <c:v>1371</c:v>
                </c:pt>
                <c:pt idx="626">
                  <c:v>1372</c:v>
                </c:pt>
                <c:pt idx="627">
                  <c:v>1373</c:v>
                </c:pt>
                <c:pt idx="628">
                  <c:v>1373</c:v>
                </c:pt>
                <c:pt idx="629">
                  <c:v>1374</c:v>
                </c:pt>
                <c:pt idx="630">
                  <c:v>1375</c:v>
                </c:pt>
                <c:pt idx="631">
                  <c:v>1376</c:v>
                </c:pt>
                <c:pt idx="632">
                  <c:v>1376</c:v>
                </c:pt>
                <c:pt idx="633">
                  <c:v>1377</c:v>
                </c:pt>
                <c:pt idx="634">
                  <c:v>1378</c:v>
                </c:pt>
                <c:pt idx="635">
                  <c:v>1378</c:v>
                </c:pt>
                <c:pt idx="636">
                  <c:v>1379</c:v>
                </c:pt>
                <c:pt idx="637">
                  <c:v>1380</c:v>
                </c:pt>
                <c:pt idx="638">
                  <c:v>1380</c:v>
                </c:pt>
                <c:pt idx="639">
                  <c:v>1381</c:v>
                </c:pt>
                <c:pt idx="640">
                  <c:v>1382</c:v>
                </c:pt>
                <c:pt idx="641">
                  <c:v>1382</c:v>
                </c:pt>
                <c:pt idx="642">
                  <c:v>1383</c:v>
                </c:pt>
                <c:pt idx="643">
                  <c:v>1384</c:v>
                </c:pt>
                <c:pt idx="644">
                  <c:v>1384</c:v>
                </c:pt>
                <c:pt idx="645">
                  <c:v>1385</c:v>
                </c:pt>
                <c:pt idx="646">
                  <c:v>1386</c:v>
                </c:pt>
                <c:pt idx="647">
                  <c:v>1387</c:v>
                </c:pt>
                <c:pt idx="648">
                  <c:v>1387</c:v>
                </c:pt>
                <c:pt idx="649">
                  <c:v>1388</c:v>
                </c:pt>
                <c:pt idx="650">
                  <c:v>1389</c:v>
                </c:pt>
                <c:pt idx="651">
                  <c:v>1389</c:v>
                </c:pt>
                <c:pt idx="652">
                  <c:v>1390</c:v>
                </c:pt>
                <c:pt idx="653">
                  <c:v>1391</c:v>
                </c:pt>
                <c:pt idx="654">
                  <c:v>1391</c:v>
                </c:pt>
                <c:pt idx="655">
                  <c:v>1392</c:v>
                </c:pt>
                <c:pt idx="656">
                  <c:v>1392</c:v>
                </c:pt>
                <c:pt idx="657">
                  <c:v>1393</c:v>
                </c:pt>
                <c:pt idx="658">
                  <c:v>1394</c:v>
                </c:pt>
                <c:pt idx="659">
                  <c:v>1394</c:v>
                </c:pt>
                <c:pt idx="660">
                  <c:v>1395</c:v>
                </c:pt>
                <c:pt idx="661">
                  <c:v>1396</c:v>
                </c:pt>
                <c:pt idx="662">
                  <c:v>1396</c:v>
                </c:pt>
                <c:pt idx="663">
                  <c:v>1397</c:v>
                </c:pt>
                <c:pt idx="664">
                  <c:v>1397</c:v>
                </c:pt>
                <c:pt idx="665">
                  <c:v>1398</c:v>
                </c:pt>
                <c:pt idx="666">
                  <c:v>1399</c:v>
                </c:pt>
                <c:pt idx="667">
                  <c:v>1399</c:v>
                </c:pt>
                <c:pt idx="668">
                  <c:v>1400</c:v>
                </c:pt>
                <c:pt idx="669">
                  <c:v>1401</c:v>
                </c:pt>
                <c:pt idx="670">
                  <c:v>1401</c:v>
                </c:pt>
                <c:pt idx="671">
                  <c:v>1402</c:v>
                </c:pt>
                <c:pt idx="672">
                  <c:v>1402</c:v>
                </c:pt>
                <c:pt idx="673">
                  <c:v>1403</c:v>
                </c:pt>
                <c:pt idx="674">
                  <c:v>1404</c:v>
                </c:pt>
                <c:pt idx="675">
                  <c:v>1404</c:v>
                </c:pt>
                <c:pt idx="676">
                  <c:v>1405</c:v>
                </c:pt>
                <c:pt idx="677">
                  <c:v>1405</c:v>
                </c:pt>
                <c:pt idx="678">
                  <c:v>1406</c:v>
                </c:pt>
                <c:pt idx="679">
                  <c:v>1406</c:v>
                </c:pt>
                <c:pt idx="680">
                  <c:v>1407</c:v>
                </c:pt>
                <c:pt idx="681">
                  <c:v>1408</c:v>
                </c:pt>
                <c:pt idx="682">
                  <c:v>1408</c:v>
                </c:pt>
                <c:pt idx="683">
                  <c:v>1409</c:v>
                </c:pt>
                <c:pt idx="684">
                  <c:v>1409</c:v>
                </c:pt>
                <c:pt idx="685">
                  <c:v>1410</c:v>
                </c:pt>
                <c:pt idx="686">
                  <c:v>1411</c:v>
                </c:pt>
                <c:pt idx="687">
                  <c:v>1411</c:v>
                </c:pt>
                <c:pt idx="688">
                  <c:v>1412</c:v>
                </c:pt>
                <c:pt idx="689">
                  <c:v>1412</c:v>
                </c:pt>
                <c:pt idx="690">
                  <c:v>1413</c:v>
                </c:pt>
                <c:pt idx="691">
                  <c:v>1413</c:v>
                </c:pt>
                <c:pt idx="692">
                  <c:v>1414</c:v>
                </c:pt>
                <c:pt idx="693">
                  <c:v>1414</c:v>
                </c:pt>
                <c:pt idx="694">
                  <c:v>1415</c:v>
                </c:pt>
                <c:pt idx="695">
                  <c:v>1415</c:v>
                </c:pt>
                <c:pt idx="696">
                  <c:v>1416</c:v>
                </c:pt>
                <c:pt idx="697">
                  <c:v>1416</c:v>
                </c:pt>
                <c:pt idx="698">
                  <c:v>1417</c:v>
                </c:pt>
                <c:pt idx="699">
                  <c:v>1417</c:v>
                </c:pt>
                <c:pt idx="700">
                  <c:v>1418</c:v>
                </c:pt>
                <c:pt idx="701">
                  <c:v>1418</c:v>
                </c:pt>
                <c:pt idx="702">
                  <c:v>1419</c:v>
                </c:pt>
                <c:pt idx="703">
                  <c:v>1419</c:v>
                </c:pt>
                <c:pt idx="704">
                  <c:v>1420</c:v>
                </c:pt>
                <c:pt idx="705">
                  <c:v>1420</c:v>
                </c:pt>
                <c:pt idx="706">
                  <c:v>1421</c:v>
                </c:pt>
                <c:pt idx="707">
                  <c:v>1421</c:v>
                </c:pt>
                <c:pt idx="708">
                  <c:v>1422</c:v>
                </c:pt>
                <c:pt idx="709">
                  <c:v>1422</c:v>
                </c:pt>
                <c:pt idx="710">
                  <c:v>1423</c:v>
                </c:pt>
                <c:pt idx="711">
                  <c:v>1423</c:v>
                </c:pt>
                <c:pt idx="712">
                  <c:v>1424</c:v>
                </c:pt>
                <c:pt idx="713">
                  <c:v>1424</c:v>
                </c:pt>
                <c:pt idx="714">
                  <c:v>1425</c:v>
                </c:pt>
                <c:pt idx="715">
                  <c:v>1425</c:v>
                </c:pt>
                <c:pt idx="716">
                  <c:v>1426</c:v>
                </c:pt>
                <c:pt idx="717">
                  <c:v>1426</c:v>
                </c:pt>
                <c:pt idx="718">
                  <c:v>1427</c:v>
                </c:pt>
                <c:pt idx="719">
                  <c:v>1427</c:v>
                </c:pt>
                <c:pt idx="720">
                  <c:v>1428</c:v>
                </c:pt>
                <c:pt idx="721">
                  <c:v>1428</c:v>
                </c:pt>
                <c:pt idx="722">
                  <c:v>1429</c:v>
                </c:pt>
                <c:pt idx="723">
                  <c:v>1429</c:v>
                </c:pt>
                <c:pt idx="724">
                  <c:v>1430</c:v>
                </c:pt>
                <c:pt idx="725">
                  <c:v>1430</c:v>
                </c:pt>
                <c:pt idx="726">
                  <c:v>1430</c:v>
                </c:pt>
                <c:pt idx="727">
                  <c:v>1431</c:v>
                </c:pt>
                <c:pt idx="728">
                  <c:v>1431</c:v>
                </c:pt>
                <c:pt idx="729">
                  <c:v>1432</c:v>
                </c:pt>
                <c:pt idx="730">
                  <c:v>1432</c:v>
                </c:pt>
                <c:pt idx="731">
                  <c:v>1433</c:v>
                </c:pt>
                <c:pt idx="732">
                  <c:v>1433</c:v>
                </c:pt>
                <c:pt idx="733">
                  <c:v>1433</c:v>
                </c:pt>
                <c:pt idx="734">
                  <c:v>1434</c:v>
                </c:pt>
                <c:pt idx="735">
                  <c:v>1434</c:v>
                </c:pt>
                <c:pt idx="736">
                  <c:v>1435</c:v>
                </c:pt>
                <c:pt idx="737">
                  <c:v>1435</c:v>
                </c:pt>
                <c:pt idx="738">
                  <c:v>1436</c:v>
                </c:pt>
                <c:pt idx="739">
                  <c:v>1436</c:v>
                </c:pt>
                <c:pt idx="740">
                  <c:v>1437</c:v>
                </c:pt>
                <c:pt idx="741">
                  <c:v>1437</c:v>
                </c:pt>
                <c:pt idx="742">
                  <c:v>1438</c:v>
                </c:pt>
                <c:pt idx="743">
                  <c:v>1438</c:v>
                </c:pt>
                <c:pt idx="744">
                  <c:v>1438</c:v>
                </c:pt>
                <c:pt idx="745">
                  <c:v>1439</c:v>
                </c:pt>
                <c:pt idx="746">
                  <c:v>1439</c:v>
                </c:pt>
                <c:pt idx="747">
                  <c:v>1440</c:v>
                </c:pt>
                <c:pt idx="748">
                  <c:v>1440</c:v>
                </c:pt>
                <c:pt idx="749">
                  <c:v>1441</c:v>
                </c:pt>
                <c:pt idx="750">
                  <c:v>1441</c:v>
                </c:pt>
                <c:pt idx="751">
                  <c:v>1441</c:v>
                </c:pt>
                <c:pt idx="752">
                  <c:v>1442</c:v>
                </c:pt>
                <c:pt idx="753">
                  <c:v>1442</c:v>
                </c:pt>
                <c:pt idx="754">
                  <c:v>1443</c:v>
                </c:pt>
                <c:pt idx="755">
                  <c:v>1443</c:v>
                </c:pt>
                <c:pt idx="756">
                  <c:v>1443</c:v>
                </c:pt>
                <c:pt idx="757">
                  <c:v>1444</c:v>
                </c:pt>
                <c:pt idx="758">
                  <c:v>1444</c:v>
                </c:pt>
                <c:pt idx="759">
                  <c:v>1444</c:v>
                </c:pt>
                <c:pt idx="760">
                  <c:v>1445</c:v>
                </c:pt>
                <c:pt idx="761">
                  <c:v>1445</c:v>
                </c:pt>
                <c:pt idx="762">
                  <c:v>1446</c:v>
                </c:pt>
                <c:pt idx="763">
                  <c:v>1446</c:v>
                </c:pt>
                <c:pt idx="764">
                  <c:v>1446</c:v>
                </c:pt>
                <c:pt idx="765">
                  <c:v>1447</c:v>
                </c:pt>
                <c:pt idx="766">
                  <c:v>1447</c:v>
                </c:pt>
                <c:pt idx="767">
                  <c:v>1448</c:v>
                </c:pt>
                <c:pt idx="768">
                  <c:v>1448</c:v>
                </c:pt>
                <c:pt idx="769">
                  <c:v>1448</c:v>
                </c:pt>
                <c:pt idx="770">
                  <c:v>1449</c:v>
                </c:pt>
                <c:pt idx="771">
                  <c:v>1449</c:v>
                </c:pt>
                <c:pt idx="772">
                  <c:v>1450</c:v>
                </c:pt>
                <c:pt idx="773">
                  <c:v>1450</c:v>
                </c:pt>
                <c:pt idx="774">
                  <c:v>1450</c:v>
                </c:pt>
                <c:pt idx="775">
                  <c:v>1451</c:v>
                </c:pt>
                <c:pt idx="776">
                  <c:v>1451</c:v>
                </c:pt>
                <c:pt idx="777">
                  <c:v>1452</c:v>
                </c:pt>
                <c:pt idx="778">
                  <c:v>1452</c:v>
                </c:pt>
                <c:pt idx="779">
                  <c:v>1452</c:v>
                </c:pt>
                <c:pt idx="780">
                  <c:v>1453</c:v>
                </c:pt>
                <c:pt idx="781">
                  <c:v>1453</c:v>
                </c:pt>
                <c:pt idx="782">
                  <c:v>1453</c:v>
                </c:pt>
                <c:pt idx="783">
                  <c:v>1454</c:v>
                </c:pt>
                <c:pt idx="784">
                  <c:v>1454</c:v>
                </c:pt>
                <c:pt idx="785">
                  <c:v>1454</c:v>
                </c:pt>
                <c:pt idx="786">
                  <c:v>1455</c:v>
                </c:pt>
                <c:pt idx="787">
                  <c:v>1455</c:v>
                </c:pt>
                <c:pt idx="788">
                  <c:v>1455</c:v>
                </c:pt>
                <c:pt idx="789">
                  <c:v>1456</c:v>
                </c:pt>
                <c:pt idx="790">
                  <c:v>1456</c:v>
                </c:pt>
                <c:pt idx="791">
                  <c:v>1456</c:v>
                </c:pt>
                <c:pt idx="792">
                  <c:v>1457</c:v>
                </c:pt>
                <c:pt idx="793">
                  <c:v>1457</c:v>
                </c:pt>
                <c:pt idx="794">
                  <c:v>1457</c:v>
                </c:pt>
                <c:pt idx="795">
                  <c:v>1458</c:v>
                </c:pt>
                <c:pt idx="796">
                  <c:v>1458</c:v>
                </c:pt>
                <c:pt idx="797">
                  <c:v>1458</c:v>
                </c:pt>
                <c:pt idx="798">
                  <c:v>1459</c:v>
                </c:pt>
                <c:pt idx="799">
                  <c:v>1459</c:v>
                </c:pt>
                <c:pt idx="800">
                  <c:v>1459</c:v>
                </c:pt>
                <c:pt idx="801">
                  <c:v>1460</c:v>
                </c:pt>
                <c:pt idx="802">
                  <c:v>1460</c:v>
                </c:pt>
                <c:pt idx="803">
                  <c:v>1460</c:v>
                </c:pt>
                <c:pt idx="804">
                  <c:v>1461</c:v>
                </c:pt>
                <c:pt idx="805">
                  <c:v>1461</c:v>
                </c:pt>
                <c:pt idx="806">
                  <c:v>1461</c:v>
                </c:pt>
                <c:pt idx="807">
                  <c:v>1462</c:v>
                </c:pt>
                <c:pt idx="808">
                  <c:v>1462</c:v>
                </c:pt>
                <c:pt idx="809">
                  <c:v>1462</c:v>
                </c:pt>
                <c:pt idx="810">
                  <c:v>1463</c:v>
                </c:pt>
                <c:pt idx="811">
                  <c:v>1463</c:v>
                </c:pt>
                <c:pt idx="812">
                  <c:v>1463</c:v>
                </c:pt>
                <c:pt idx="813">
                  <c:v>1464</c:v>
                </c:pt>
                <c:pt idx="814">
                  <c:v>1464</c:v>
                </c:pt>
                <c:pt idx="815">
                  <c:v>1464</c:v>
                </c:pt>
                <c:pt idx="816">
                  <c:v>1465</c:v>
                </c:pt>
                <c:pt idx="817">
                  <c:v>1465</c:v>
                </c:pt>
                <c:pt idx="818">
                  <c:v>1465</c:v>
                </c:pt>
                <c:pt idx="819">
                  <c:v>1465</c:v>
                </c:pt>
                <c:pt idx="820">
                  <c:v>1466</c:v>
                </c:pt>
                <c:pt idx="821">
                  <c:v>1466</c:v>
                </c:pt>
                <c:pt idx="822">
                  <c:v>1466</c:v>
                </c:pt>
                <c:pt idx="823">
                  <c:v>1467</c:v>
                </c:pt>
                <c:pt idx="824">
                  <c:v>1467</c:v>
                </c:pt>
                <c:pt idx="825">
                  <c:v>1467</c:v>
                </c:pt>
                <c:pt idx="826">
                  <c:v>1468</c:v>
                </c:pt>
                <c:pt idx="827">
                  <c:v>1468</c:v>
                </c:pt>
                <c:pt idx="828">
                  <c:v>1468</c:v>
                </c:pt>
                <c:pt idx="829">
                  <c:v>1468</c:v>
                </c:pt>
                <c:pt idx="830">
                  <c:v>1469</c:v>
                </c:pt>
                <c:pt idx="831">
                  <c:v>1469</c:v>
                </c:pt>
                <c:pt idx="832">
                  <c:v>1469</c:v>
                </c:pt>
                <c:pt idx="833">
                  <c:v>1470</c:v>
                </c:pt>
                <c:pt idx="834">
                  <c:v>1470</c:v>
                </c:pt>
                <c:pt idx="835">
                  <c:v>1470</c:v>
                </c:pt>
                <c:pt idx="836">
                  <c:v>1470</c:v>
                </c:pt>
                <c:pt idx="837">
                  <c:v>1471</c:v>
                </c:pt>
                <c:pt idx="838">
                  <c:v>1471</c:v>
                </c:pt>
                <c:pt idx="839">
                  <c:v>1471</c:v>
                </c:pt>
                <c:pt idx="840">
                  <c:v>1471</c:v>
                </c:pt>
                <c:pt idx="841">
                  <c:v>1472</c:v>
                </c:pt>
                <c:pt idx="842">
                  <c:v>1472</c:v>
                </c:pt>
                <c:pt idx="843">
                  <c:v>1472</c:v>
                </c:pt>
                <c:pt idx="844">
                  <c:v>1472</c:v>
                </c:pt>
                <c:pt idx="845">
                  <c:v>1473</c:v>
                </c:pt>
                <c:pt idx="846">
                  <c:v>1473</c:v>
                </c:pt>
                <c:pt idx="847">
                  <c:v>1473</c:v>
                </c:pt>
                <c:pt idx="848">
                  <c:v>1474</c:v>
                </c:pt>
                <c:pt idx="849">
                  <c:v>1474</c:v>
                </c:pt>
                <c:pt idx="850">
                  <c:v>1474</c:v>
                </c:pt>
                <c:pt idx="851">
                  <c:v>1474</c:v>
                </c:pt>
                <c:pt idx="852">
                  <c:v>1475</c:v>
                </c:pt>
                <c:pt idx="853">
                  <c:v>1475</c:v>
                </c:pt>
                <c:pt idx="854">
                  <c:v>1475</c:v>
                </c:pt>
                <c:pt idx="855">
                  <c:v>1476</c:v>
                </c:pt>
                <c:pt idx="856">
                  <c:v>1476</c:v>
                </c:pt>
                <c:pt idx="857">
                  <c:v>1476</c:v>
                </c:pt>
                <c:pt idx="858">
                  <c:v>1476</c:v>
                </c:pt>
                <c:pt idx="859">
                  <c:v>1477</c:v>
                </c:pt>
                <c:pt idx="860">
                  <c:v>1477</c:v>
                </c:pt>
                <c:pt idx="861">
                  <c:v>1477</c:v>
                </c:pt>
                <c:pt idx="862">
                  <c:v>1478</c:v>
                </c:pt>
                <c:pt idx="863">
                  <c:v>1478</c:v>
                </c:pt>
                <c:pt idx="864">
                  <c:v>1478</c:v>
                </c:pt>
                <c:pt idx="865">
                  <c:v>1478</c:v>
                </c:pt>
                <c:pt idx="866">
                  <c:v>1479</c:v>
                </c:pt>
                <c:pt idx="867">
                  <c:v>1479</c:v>
                </c:pt>
                <c:pt idx="868">
                  <c:v>1479</c:v>
                </c:pt>
                <c:pt idx="869">
                  <c:v>1479</c:v>
                </c:pt>
                <c:pt idx="870">
                  <c:v>1480</c:v>
                </c:pt>
                <c:pt idx="871">
                  <c:v>1480</c:v>
                </c:pt>
                <c:pt idx="872">
                  <c:v>1480</c:v>
                </c:pt>
                <c:pt idx="873">
                  <c:v>1480</c:v>
                </c:pt>
                <c:pt idx="874">
                  <c:v>1481</c:v>
                </c:pt>
                <c:pt idx="875">
                  <c:v>1481</c:v>
                </c:pt>
                <c:pt idx="876">
                  <c:v>1481</c:v>
                </c:pt>
                <c:pt idx="877">
                  <c:v>1481</c:v>
                </c:pt>
                <c:pt idx="878">
                  <c:v>1482</c:v>
                </c:pt>
                <c:pt idx="879">
                  <c:v>1482</c:v>
                </c:pt>
                <c:pt idx="880">
                  <c:v>1482</c:v>
                </c:pt>
                <c:pt idx="881">
                  <c:v>1482</c:v>
                </c:pt>
                <c:pt idx="882">
                  <c:v>1483</c:v>
                </c:pt>
                <c:pt idx="883">
                  <c:v>1483</c:v>
                </c:pt>
                <c:pt idx="884">
                  <c:v>1483</c:v>
                </c:pt>
                <c:pt idx="885">
                  <c:v>1483</c:v>
                </c:pt>
                <c:pt idx="886">
                  <c:v>1483</c:v>
                </c:pt>
                <c:pt idx="887">
                  <c:v>1484</c:v>
                </c:pt>
                <c:pt idx="888">
                  <c:v>1484</c:v>
                </c:pt>
                <c:pt idx="889">
                  <c:v>1484</c:v>
                </c:pt>
                <c:pt idx="890">
                  <c:v>1484</c:v>
                </c:pt>
                <c:pt idx="891">
                  <c:v>1485</c:v>
                </c:pt>
                <c:pt idx="892">
                  <c:v>1485</c:v>
                </c:pt>
                <c:pt idx="893">
                  <c:v>1485</c:v>
                </c:pt>
                <c:pt idx="894">
                  <c:v>1485</c:v>
                </c:pt>
                <c:pt idx="895">
                  <c:v>1485</c:v>
                </c:pt>
                <c:pt idx="896">
                  <c:v>1486</c:v>
                </c:pt>
                <c:pt idx="897">
                  <c:v>1486</c:v>
                </c:pt>
                <c:pt idx="898">
                  <c:v>1486</c:v>
                </c:pt>
                <c:pt idx="899">
                  <c:v>1486</c:v>
                </c:pt>
                <c:pt idx="900">
                  <c:v>1487</c:v>
                </c:pt>
                <c:pt idx="901">
                  <c:v>1487</c:v>
                </c:pt>
                <c:pt idx="902">
                  <c:v>1487</c:v>
                </c:pt>
                <c:pt idx="903">
                  <c:v>1487</c:v>
                </c:pt>
                <c:pt idx="904">
                  <c:v>1487</c:v>
                </c:pt>
                <c:pt idx="905">
                  <c:v>1488</c:v>
                </c:pt>
                <c:pt idx="906">
                  <c:v>1488</c:v>
                </c:pt>
                <c:pt idx="907">
                  <c:v>1488</c:v>
                </c:pt>
                <c:pt idx="908">
                  <c:v>1488</c:v>
                </c:pt>
                <c:pt idx="909">
                  <c:v>1489</c:v>
                </c:pt>
                <c:pt idx="910">
                  <c:v>1489</c:v>
                </c:pt>
                <c:pt idx="911">
                  <c:v>1489</c:v>
                </c:pt>
                <c:pt idx="912">
                  <c:v>1489</c:v>
                </c:pt>
                <c:pt idx="913">
                  <c:v>1490</c:v>
                </c:pt>
                <c:pt idx="914">
                  <c:v>1490</c:v>
                </c:pt>
                <c:pt idx="915">
                  <c:v>1490</c:v>
                </c:pt>
                <c:pt idx="916">
                  <c:v>1490</c:v>
                </c:pt>
                <c:pt idx="917">
                  <c:v>1490</c:v>
                </c:pt>
                <c:pt idx="918">
                  <c:v>1491</c:v>
                </c:pt>
                <c:pt idx="919">
                  <c:v>1491</c:v>
                </c:pt>
                <c:pt idx="920">
                  <c:v>1491</c:v>
                </c:pt>
                <c:pt idx="921">
                  <c:v>1491</c:v>
                </c:pt>
                <c:pt idx="922">
                  <c:v>1492</c:v>
                </c:pt>
                <c:pt idx="923">
                  <c:v>1492</c:v>
                </c:pt>
                <c:pt idx="924">
                  <c:v>1492</c:v>
                </c:pt>
                <c:pt idx="925">
                  <c:v>1492</c:v>
                </c:pt>
                <c:pt idx="926">
                  <c:v>1492</c:v>
                </c:pt>
                <c:pt idx="927">
                  <c:v>1493</c:v>
                </c:pt>
                <c:pt idx="928">
                  <c:v>1493</c:v>
                </c:pt>
                <c:pt idx="929">
                  <c:v>1493</c:v>
                </c:pt>
                <c:pt idx="930">
                  <c:v>1493</c:v>
                </c:pt>
                <c:pt idx="931">
                  <c:v>1493</c:v>
                </c:pt>
                <c:pt idx="932">
                  <c:v>1494</c:v>
                </c:pt>
                <c:pt idx="933">
                  <c:v>1494</c:v>
                </c:pt>
                <c:pt idx="934">
                  <c:v>1494</c:v>
                </c:pt>
                <c:pt idx="935">
                  <c:v>1494</c:v>
                </c:pt>
                <c:pt idx="936">
                  <c:v>1494</c:v>
                </c:pt>
                <c:pt idx="937">
                  <c:v>1494</c:v>
                </c:pt>
                <c:pt idx="938">
                  <c:v>1495</c:v>
                </c:pt>
                <c:pt idx="939">
                  <c:v>1495</c:v>
                </c:pt>
                <c:pt idx="940">
                  <c:v>1495</c:v>
                </c:pt>
                <c:pt idx="941">
                  <c:v>1495</c:v>
                </c:pt>
                <c:pt idx="942">
                  <c:v>1495</c:v>
                </c:pt>
                <c:pt idx="943">
                  <c:v>1496</c:v>
                </c:pt>
                <c:pt idx="944">
                  <c:v>1496</c:v>
                </c:pt>
                <c:pt idx="945">
                  <c:v>1496</c:v>
                </c:pt>
                <c:pt idx="946">
                  <c:v>1496</c:v>
                </c:pt>
                <c:pt idx="947">
                  <c:v>1496</c:v>
                </c:pt>
                <c:pt idx="948">
                  <c:v>1496</c:v>
                </c:pt>
                <c:pt idx="949">
                  <c:v>1497</c:v>
                </c:pt>
                <c:pt idx="950">
                  <c:v>1497</c:v>
                </c:pt>
                <c:pt idx="951">
                  <c:v>1497</c:v>
                </c:pt>
                <c:pt idx="952">
                  <c:v>1497</c:v>
                </c:pt>
                <c:pt idx="953">
                  <c:v>1497</c:v>
                </c:pt>
                <c:pt idx="954">
                  <c:v>1497</c:v>
                </c:pt>
                <c:pt idx="955">
                  <c:v>1498</c:v>
                </c:pt>
                <c:pt idx="956">
                  <c:v>1498</c:v>
                </c:pt>
                <c:pt idx="957">
                  <c:v>1498</c:v>
                </c:pt>
                <c:pt idx="958">
                  <c:v>1498</c:v>
                </c:pt>
                <c:pt idx="959">
                  <c:v>1498</c:v>
                </c:pt>
                <c:pt idx="960">
                  <c:v>1498</c:v>
                </c:pt>
                <c:pt idx="961">
                  <c:v>1498</c:v>
                </c:pt>
                <c:pt idx="962">
                  <c:v>1499</c:v>
                </c:pt>
                <c:pt idx="963">
                  <c:v>1499</c:v>
                </c:pt>
                <c:pt idx="964">
                  <c:v>1499</c:v>
                </c:pt>
                <c:pt idx="965">
                  <c:v>1499</c:v>
                </c:pt>
                <c:pt idx="966">
                  <c:v>1499</c:v>
                </c:pt>
                <c:pt idx="967">
                  <c:v>1499</c:v>
                </c:pt>
                <c:pt idx="968">
                  <c:v>1500</c:v>
                </c:pt>
                <c:pt idx="969">
                  <c:v>1500</c:v>
                </c:pt>
                <c:pt idx="970">
                  <c:v>1500</c:v>
                </c:pt>
                <c:pt idx="971">
                  <c:v>1500</c:v>
                </c:pt>
                <c:pt idx="972">
                  <c:v>1500</c:v>
                </c:pt>
                <c:pt idx="973">
                  <c:v>1500</c:v>
                </c:pt>
                <c:pt idx="974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B-4268-BB2D-AC522FF6366B}"/>
            </c:ext>
          </c:extLst>
        </c:ser>
        <c:ser>
          <c:idx val="1"/>
          <c:order val="1"/>
          <c:tx>
            <c:v>pwm1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feedforward1!$C$1:$C$975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201</c:v>
                </c:pt>
                <c:pt idx="316">
                  <c:v>201</c:v>
                </c:pt>
                <c:pt idx="317">
                  <c:v>201</c:v>
                </c:pt>
                <c:pt idx="318">
                  <c:v>201</c:v>
                </c:pt>
                <c:pt idx="319">
                  <c:v>201</c:v>
                </c:pt>
                <c:pt idx="320">
                  <c:v>201</c:v>
                </c:pt>
                <c:pt idx="321">
                  <c:v>201</c:v>
                </c:pt>
                <c:pt idx="322">
                  <c:v>201</c:v>
                </c:pt>
                <c:pt idx="323">
                  <c:v>201</c:v>
                </c:pt>
                <c:pt idx="324">
                  <c:v>201</c:v>
                </c:pt>
                <c:pt idx="325">
                  <c:v>201</c:v>
                </c:pt>
                <c:pt idx="326">
                  <c:v>201</c:v>
                </c:pt>
                <c:pt idx="327">
                  <c:v>201</c:v>
                </c:pt>
                <c:pt idx="328">
                  <c:v>201</c:v>
                </c:pt>
                <c:pt idx="329">
                  <c:v>201</c:v>
                </c:pt>
                <c:pt idx="330">
                  <c:v>201</c:v>
                </c:pt>
                <c:pt idx="331">
                  <c:v>201</c:v>
                </c:pt>
                <c:pt idx="332">
                  <c:v>201</c:v>
                </c:pt>
                <c:pt idx="333">
                  <c:v>201</c:v>
                </c:pt>
                <c:pt idx="334">
                  <c:v>201</c:v>
                </c:pt>
                <c:pt idx="335">
                  <c:v>201</c:v>
                </c:pt>
                <c:pt idx="336">
                  <c:v>201</c:v>
                </c:pt>
                <c:pt idx="337">
                  <c:v>201</c:v>
                </c:pt>
                <c:pt idx="338">
                  <c:v>201</c:v>
                </c:pt>
                <c:pt idx="339">
                  <c:v>201</c:v>
                </c:pt>
                <c:pt idx="340">
                  <c:v>201</c:v>
                </c:pt>
                <c:pt idx="341">
                  <c:v>201</c:v>
                </c:pt>
                <c:pt idx="342">
                  <c:v>175</c:v>
                </c:pt>
                <c:pt idx="343">
                  <c:v>175</c:v>
                </c:pt>
                <c:pt idx="344">
                  <c:v>175</c:v>
                </c:pt>
                <c:pt idx="345">
                  <c:v>175</c:v>
                </c:pt>
                <c:pt idx="346">
                  <c:v>175</c:v>
                </c:pt>
                <c:pt idx="347">
                  <c:v>175</c:v>
                </c:pt>
                <c:pt idx="348">
                  <c:v>175</c:v>
                </c:pt>
                <c:pt idx="349">
                  <c:v>175</c:v>
                </c:pt>
                <c:pt idx="350">
                  <c:v>175</c:v>
                </c:pt>
                <c:pt idx="351">
                  <c:v>175</c:v>
                </c:pt>
                <c:pt idx="352">
                  <c:v>175</c:v>
                </c:pt>
                <c:pt idx="353">
                  <c:v>175</c:v>
                </c:pt>
                <c:pt idx="354">
                  <c:v>175</c:v>
                </c:pt>
                <c:pt idx="355">
                  <c:v>175</c:v>
                </c:pt>
                <c:pt idx="356">
                  <c:v>175</c:v>
                </c:pt>
                <c:pt idx="357">
                  <c:v>175</c:v>
                </c:pt>
                <c:pt idx="358">
                  <c:v>175</c:v>
                </c:pt>
                <c:pt idx="359">
                  <c:v>175</c:v>
                </c:pt>
                <c:pt idx="360">
                  <c:v>175</c:v>
                </c:pt>
                <c:pt idx="361">
                  <c:v>175</c:v>
                </c:pt>
                <c:pt idx="362">
                  <c:v>175</c:v>
                </c:pt>
                <c:pt idx="363">
                  <c:v>175</c:v>
                </c:pt>
                <c:pt idx="364">
                  <c:v>175</c:v>
                </c:pt>
                <c:pt idx="365">
                  <c:v>175</c:v>
                </c:pt>
                <c:pt idx="366">
                  <c:v>175</c:v>
                </c:pt>
                <c:pt idx="367">
                  <c:v>175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155</c:v>
                </c:pt>
                <c:pt idx="376">
                  <c:v>155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155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155</c:v>
                </c:pt>
                <c:pt idx="389">
                  <c:v>155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137</c:v>
                </c:pt>
                <c:pt idx="395">
                  <c:v>137</c:v>
                </c:pt>
                <c:pt idx="396">
                  <c:v>137</c:v>
                </c:pt>
                <c:pt idx="397">
                  <c:v>137</c:v>
                </c:pt>
                <c:pt idx="398">
                  <c:v>137</c:v>
                </c:pt>
                <c:pt idx="399">
                  <c:v>137</c:v>
                </c:pt>
                <c:pt idx="400">
                  <c:v>137</c:v>
                </c:pt>
                <c:pt idx="401">
                  <c:v>137</c:v>
                </c:pt>
                <c:pt idx="402">
                  <c:v>137</c:v>
                </c:pt>
                <c:pt idx="403">
                  <c:v>137</c:v>
                </c:pt>
                <c:pt idx="404">
                  <c:v>137</c:v>
                </c:pt>
                <c:pt idx="405">
                  <c:v>137</c:v>
                </c:pt>
                <c:pt idx="406">
                  <c:v>137</c:v>
                </c:pt>
                <c:pt idx="407">
                  <c:v>137</c:v>
                </c:pt>
                <c:pt idx="408">
                  <c:v>137</c:v>
                </c:pt>
                <c:pt idx="409">
                  <c:v>137</c:v>
                </c:pt>
                <c:pt idx="410">
                  <c:v>137</c:v>
                </c:pt>
                <c:pt idx="411">
                  <c:v>137</c:v>
                </c:pt>
                <c:pt idx="412">
                  <c:v>137</c:v>
                </c:pt>
                <c:pt idx="413">
                  <c:v>137</c:v>
                </c:pt>
                <c:pt idx="414">
                  <c:v>137</c:v>
                </c:pt>
                <c:pt idx="415">
                  <c:v>137</c:v>
                </c:pt>
                <c:pt idx="416">
                  <c:v>137</c:v>
                </c:pt>
                <c:pt idx="417">
                  <c:v>137</c:v>
                </c:pt>
                <c:pt idx="418">
                  <c:v>137</c:v>
                </c:pt>
                <c:pt idx="419">
                  <c:v>124</c:v>
                </c:pt>
                <c:pt idx="420">
                  <c:v>124</c:v>
                </c:pt>
                <c:pt idx="421">
                  <c:v>124</c:v>
                </c:pt>
                <c:pt idx="422">
                  <c:v>124</c:v>
                </c:pt>
                <c:pt idx="423">
                  <c:v>124</c:v>
                </c:pt>
                <c:pt idx="424">
                  <c:v>124</c:v>
                </c:pt>
                <c:pt idx="425">
                  <c:v>124</c:v>
                </c:pt>
                <c:pt idx="426">
                  <c:v>124</c:v>
                </c:pt>
                <c:pt idx="427">
                  <c:v>124</c:v>
                </c:pt>
                <c:pt idx="428">
                  <c:v>124</c:v>
                </c:pt>
                <c:pt idx="429">
                  <c:v>124</c:v>
                </c:pt>
                <c:pt idx="430">
                  <c:v>124</c:v>
                </c:pt>
                <c:pt idx="431">
                  <c:v>124</c:v>
                </c:pt>
                <c:pt idx="432">
                  <c:v>124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124</c:v>
                </c:pt>
                <c:pt idx="437">
                  <c:v>124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91</c:v>
                </c:pt>
                <c:pt idx="497">
                  <c:v>91</c:v>
                </c:pt>
                <c:pt idx="498">
                  <c:v>91</c:v>
                </c:pt>
                <c:pt idx="499">
                  <c:v>91</c:v>
                </c:pt>
                <c:pt idx="500">
                  <c:v>91</c:v>
                </c:pt>
                <c:pt idx="501">
                  <c:v>91</c:v>
                </c:pt>
                <c:pt idx="502">
                  <c:v>91</c:v>
                </c:pt>
                <c:pt idx="503">
                  <c:v>91</c:v>
                </c:pt>
                <c:pt idx="504">
                  <c:v>91</c:v>
                </c:pt>
                <c:pt idx="505">
                  <c:v>91</c:v>
                </c:pt>
                <c:pt idx="506">
                  <c:v>91</c:v>
                </c:pt>
                <c:pt idx="507">
                  <c:v>91</c:v>
                </c:pt>
                <c:pt idx="508">
                  <c:v>91</c:v>
                </c:pt>
                <c:pt idx="509">
                  <c:v>91</c:v>
                </c:pt>
                <c:pt idx="510">
                  <c:v>91</c:v>
                </c:pt>
                <c:pt idx="511">
                  <c:v>91</c:v>
                </c:pt>
                <c:pt idx="512">
                  <c:v>91</c:v>
                </c:pt>
                <c:pt idx="513">
                  <c:v>91</c:v>
                </c:pt>
                <c:pt idx="514">
                  <c:v>91</c:v>
                </c:pt>
                <c:pt idx="515">
                  <c:v>91</c:v>
                </c:pt>
                <c:pt idx="516">
                  <c:v>91</c:v>
                </c:pt>
                <c:pt idx="517">
                  <c:v>91</c:v>
                </c:pt>
                <c:pt idx="518">
                  <c:v>91</c:v>
                </c:pt>
                <c:pt idx="519">
                  <c:v>91</c:v>
                </c:pt>
                <c:pt idx="520">
                  <c:v>91</c:v>
                </c:pt>
                <c:pt idx="521">
                  <c:v>91</c:v>
                </c:pt>
                <c:pt idx="522">
                  <c:v>91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81</c:v>
                </c:pt>
                <c:pt idx="527">
                  <c:v>81</c:v>
                </c:pt>
                <c:pt idx="528">
                  <c:v>81</c:v>
                </c:pt>
                <c:pt idx="529">
                  <c:v>81</c:v>
                </c:pt>
                <c:pt idx="530">
                  <c:v>81</c:v>
                </c:pt>
                <c:pt idx="531">
                  <c:v>81</c:v>
                </c:pt>
                <c:pt idx="532">
                  <c:v>81</c:v>
                </c:pt>
                <c:pt idx="533">
                  <c:v>81</c:v>
                </c:pt>
                <c:pt idx="534">
                  <c:v>81</c:v>
                </c:pt>
                <c:pt idx="535">
                  <c:v>81</c:v>
                </c:pt>
                <c:pt idx="536">
                  <c:v>81</c:v>
                </c:pt>
                <c:pt idx="537">
                  <c:v>81</c:v>
                </c:pt>
                <c:pt idx="538">
                  <c:v>81</c:v>
                </c:pt>
                <c:pt idx="539">
                  <c:v>81</c:v>
                </c:pt>
                <c:pt idx="540">
                  <c:v>81</c:v>
                </c:pt>
                <c:pt idx="541">
                  <c:v>81</c:v>
                </c:pt>
                <c:pt idx="542">
                  <c:v>81</c:v>
                </c:pt>
                <c:pt idx="543">
                  <c:v>81</c:v>
                </c:pt>
                <c:pt idx="544">
                  <c:v>81</c:v>
                </c:pt>
                <c:pt idx="545">
                  <c:v>81</c:v>
                </c:pt>
                <c:pt idx="546">
                  <c:v>81</c:v>
                </c:pt>
                <c:pt idx="547">
                  <c:v>81</c:v>
                </c:pt>
                <c:pt idx="548">
                  <c:v>81</c:v>
                </c:pt>
                <c:pt idx="549">
                  <c:v>81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73</c:v>
                </c:pt>
                <c:pt idx="558">
                  <c:v>73</c:v>
                </c:pt>
                <c:pt idx="559">
                  <c:v>73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73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73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67</c:v>
                </c:pt>
                <c:pt idx="577">
                  <c:v>67</c:v>
                </c:pt>
                <c:pt idx="578">
                  <c:v>67</c:v>
                </c:pt>
                <c:pt idx="579">
                  <c:v>67</c:v>
                </c:pt>
                <c:pt idx="580">
                  <c:v>67</c:v>
                </c:pt>
                <c:pt idx="581">
                  <c:v>67</c:v>
                </c:pt>
                <c:pt idx="582">
                  <c:v>67</c:v>
                </c:pt>
                <c:pt idx="583">
                  <c:v>67</c:v>
                </c:pt>
                <c:pt idx="584">
                  <c:v>67</c:v>
                </c:pt>
                <c:pt idx="585">
                  <c:v>67</c:v>
                </c:pt>
                <c:pt idx="586">
                  <c:v>67</c:v>
                </c:pt>
                <c:pt idx="587">
                  <c:v>67</c:v>
                </c:pt>
                <c:pt idx="588">
                  <c:v>67</c:v>
                </c:pt>
                <c:pt idx="589">
                  <c:v>67</c:v>
                </c:pt>
                <c:pt idx="590">
                  <c:v>67</c:v>
                </c:pt>
                <c:pt idx="591">
                  <c:v>67</c:v>
                </c:pt>
                <c:pt idx="592">
                  <c:v>67</c:v>
                </c:pt>
                <c:pt idx="593">
                  <c:v>67</c:v>
                </c:pt>
                <c:pt idx="594">
                  <c:v>67</c:v>
                </c:pt>
                <c:pt idx="595">
                  <c:v>67</c:v>
                </c:pt>
                <c:pt idx="596">
                  <c:v>67</c:v>
                </c:pt>
                <c:pt idx="597">
                  <c:v>67</c:v>
                </c:pt>
                <c:pt idx="598">
                  <c:v>67</c:v>
                </c:pt>
                <c:pt idx="599">
                  <c:v>67</c:v>
                </c:pt>
                <c:pt idx="600">
                  <c:v>67</c:v>
                </c:pt>
                <c:pt idx="601">
                  <c:v>67</c:v>
                </c:pt>
                <c:pt idx="602">
                  <c:v>67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60</c:v>
                </c:pt>
                <c:pt idx="608">
                  <c:v>60</c:v>
                </c:pt>
                <c:pt idx="609">
                  <c:v>60</c:v>
                </c:pt>
                <c:pt idx="610">
                  <c:v>60</c:v>
                </c:pt>
                <c:pt idx="611">
                  <c:v>60</c:v>
                </c:pt>
                <c:pt idx="612">
                  <c:v>60</c:v>
                </c:pt>
                <c:pt idx="613">
                  <c:v>60</c:v>
                </c:pt>
                <c:pt idx="614">
                  <c:v>60</c:v>
                </c:pt>
                <c:pt idx="615">
                  <c:v>60</c:v>
                </c:pt>
                <c:pt idx="616">
                  <c:v>60</c:v>
                </c:pt>
                <c:pt idx="617">
                  <c:v>60</c:v>
                </c:pt>
                <c:pt idx="618">
                  <c:v>60</c:v>
                </c:pt>
                <c:pt idx="619">
                  <c:v>60</c:v>
                </c:pt>
                <c:pt idx="620">
                  <c:v>60</c:v>
                </c:pt>
                <c:pt idx="621">
                  <c:v>60</c:v>
                </c:pt>
                <c:pt idx="622">
                  <c:v>60</c:v>
                </c:pt>
                <c:pt idx="623">
                  <c:v>60</c:v>
                </c:pt>
                <c:pt idx="624">
                  <c:v>60</c:v>
                </c:pt>
                <c:pt idx="625">
                  <c:v>60</c:v>
                </c:pt>
                <c:pt idx="626">
                  <c:v>60</c:v>
                </c:pt>
                <c:pt idx="627">
                  <c:v>60</c:v>
                </c:pt>
                <c:pt idx="628">
                  <c:v>60</c:v>
                </c:pt>
                <c:pt idx="629">
                  <c:v>60</c:v>
                </c:pt>
                <c:pt idx="630">
                  <c:v>54</c:v>
                </c:pt>
                <c:pt idx="631">
                  <c:v>54</c:v>
                </c:pt>
                <c:pt idx="632">
                  <c:v>54</c:v>
                </c:pt>
                <c:pt idx="633">
                  <c:v>54</c:v>
                </c:pt>
                <c:pt idx="634">
                  <c:v>54</c:v>
                </c:pt>
                <c:pt idx="635">
                  <c:v>54</c:v>
                </c:pt>
                <c:pt idx="636">
                  <c:v>54</c:v>
                </c:pt>
                <c:pt idx="637">
                  <c:v>54</c:v>
                </c:pt>
                <c:pt idx="638">
                  <c:v>54</c:v>
                </c:pt>
                <c:pt idx="639">
                  <c:v>54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54</c:v>
                </c:pt>
                <c:pt idx="651">
                  <c:v>54</c:v>
                </c:pt>
                <c:pt idx="652">
                  <c:v>54</c:v>
                </c:pt>
                <c:pt idx="653">
                  <c:v>54</c:v>
                </c:pt>
                <c:pt idx="654">
                  <c:v>54</c:v>
                </c:pt>
                <c:pt idx="655">
                  <c:v>54</c:v>
                </c:pt>
                <c:pt idx="656">
                  <c:v>54</c:v>
                </c:pt>
                <c:pt idx="657">
                  <c:v>49</c:v>
                </c:pt>
                <c:pt idx="658">
                  <c:v>49</c:v>
                </c:pt>
                <c:pt idx="659">
                  <c:v>49</c:v>
                </c:pt>
                <c:pt idx="660">
                  <c:v>49</c:v>
                </c:pt>
                <c:pt idx="661">
                  <c:v>49</c:v>
                </c:pt>
                <c:pt idx="662">
                  <c:v>49</c:v>
                </c:pt>
                <c:pt idx="663">
                  <c:v>49</c:v>
                </c:pt>
                <c:pt idx="664">
                  <c:v>49</c:v>
                </c:pt>
                <c:pt idx="665">
                  <c:v>49</c:v>
                </c:pt>
                <c:pt idx="666">
                  <c:v>49</c:v>
                </c:pt>
                <c:pt idx="667">
                  <c:v>49</c:v>
                </c:pt>
                <c:pt idx="668">
                  <c:v>49</c:v>
                </c:pt>
                <c:pt idx="669">
                  <c:v>49</c:v>
                </c:pt>
                <c:pt idx="670">
                  <c:v>49</c:v>
                </c:pt>
                <c:pt idx="671">
                  <c:v>49</c:v>
                </c:pt>
                <c:pt idx="672">
                  <c:v>49</c:v>
                </c:pt>
                <c:pt idx="673">
                  <c:v>49</c:v>
                </c:pt>
                <c:pt idx="674">
                  <c:v>49</c:v>
                </c:pt>
                <c:pt idx="675">
                  <c:v>49</c:v>
                </c:pt>
                <c:pt idx="676">
                  <c:v>49</c:v>
                </c:pt>
                <c:pt idx="677">
                  <c:v>49</c:v>
                </c:pt>
                <c:pt idx="678">
                  <c:v>49</c:v>
                </c:pt>
                <c:pt idx="679">
                  <c:v>49</c:v>
                </c:pt>
                <c:pt idx="680">
                  <c:v>49</c:v>
                </c:pt>
                <c:pt idx="681">
                  <c:v>49</c:v>
                </c:pt>
                <c:pt idx="682">
                  <c:v>49</c:v>
                </c:pt>
                <c:pt idx="683">
                  <c:v>45</c:v>
                </c:pt>
                <c:pt idx="684">
                  <c:v>45</c:v>
                </c:pt>
                <c:pt idx="685">
                  <c:v>45</c:v>
                </c:pt>
                <c:pt idx="686">
                  <c:v>45</c:v>
                </c:pt>
                <c:pt idx="687">
                  <c:v>45</c:v>
                </c:pt>
                <c:pt idx="688">
                  <c:v>45</c:v>
                </c:pt>
                <c:pt idx="689">
                  <c:v>45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45</c:v>
                </c:pt>
                <c:pt idx="694">
                  <c:v>45</c:v>
                </c:pt>
                <c:pt idx="695">
                  <c:v>45</c:v>
                </c:pt>
                <c:pt idx="696">
                  <c:v>45</c:v>
                </c:pt>
                <c:pt idx="697">
                  <c:v>45</c:v>
                </c:pt>
                <c:pt idx="698">
                  <c:v>45</c:v>
                </c:pt>
                <c:pt idx="699">
                  <c:v>45</c:v>
                </c:pt>
                <c:pt idx="700">
                  <c:v>45</c:v>
                </c:pt>
                <c:pt idx="701">
                  <c:v>45</c:v>
                </c:pt>
                <c:pt idx="702">
                  <c:v>45</c:v>
                </c:pt>
                <c:pt idx="703">
                  <c:v>45</c:v>
                </c:pt>
                <c:pt idx="704">
                  <c:v>45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45</c:v>
                </c:pt>
                <c:pt idx="710">
                  <c:v>45</c:v>
                </c:pt>
                <c:pt idx="711">
                  <c:v>41</c:v>
                </c:pt>
                <c:pt idx="712">
                  <c:v>41</c:v>
                </c:pt>
                <c:pt idx="713">
                  <c:v>41</c:v>
                </c:pt>
                <c:pt idx="714">
                  <c:v>41</c:v>
                </c:pt>
                <c:pt idx="715">
                  <c:v>41</c:v>
                </c:pt>
                <c:pt idx="716">
                  <c:v>41</c:v>
                </c:pt>
                <c:pt idx="717">
                  <c:v>41</c:v>
                </c:pt>
                <c:pt idx="718">
                  <c:v>41</c:v>
                </c:pt>
                <c:pt idx="719">
                  <c:v>41</c:v>
                </c:pt>
                <c:pt idx="720">
                  <c:v>41</c:v>
                </c:pt>
                <c:pt idx="721">
                  <c:v>41</c:v>
                </c:pt>
                <c:pt idx="722">
                  <c:v>41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41</c:v>
                </c:pt>
                <c:pt idx="727">
                  <c:v>41</c:v>
                </c:pt>
                <c:pt idx="728">
                  <c:v>41</c:v>
                </c:pt>
                <c:pt idx="729">
                  <c:v>41</c:v>
                </c:pt>
                <c:pt idx="730">
                  <c:v>41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41</c:v>
                </c:pt>
                <c:pt idx="735">
                  <c:v>41</c:v>
                </c:pt>
                <c:pt idx="736">
                  <c:v>41</c:v>
                </c:pt>
                <c:pt idx="737">
                  <c:v>41</c:v>
                </c:pt>
                <c:pt idx="738">
                  <c:v>41</c:v>
                </c:pt>
                <c:pt idx="739">
                  <c:v>37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</c:v>
                </c:pt>
                <c:pt idx="747">
                  <c:v>37</c:v>
                </c:pt>
                <c:pt idx="748">
                  <c:v>37</c:v>
                </c:pt>
                <c:pt idx="749">
                  <c:v>37</c:v>
                </c:pt>
                <c:pt idx="750">
                  <c:v>37</c:v>
                </c:pt>
                <c:pt idx="751">
                  <c:v>37</c:v>
                </c:pt>
                <c:pt idx="752">
                  <c:v>37</c:v>
                </c:pt>
                <c:pt idx="753">
                  <c:v>37</c:v>
                </c:pt>
                <c:pt idx="754">
                  <c:v>37</c:v>
                </c:pt>
                <c:pt idx="755">
                  <c:v>37</c:v>
                </c:pt>
                <c:pt idx="756">
                  <c:v>37</c:v>
                </c:pt>
                <c:pt idx="757">
                  <c:v>37</c:v>
                </c:pt>
                <c:pt idx="758">
                  <c:v>37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33</c:v>
                </c:pt>
                <c:pt idx="768">
                  <c:v>33</c:v>
                </c:pt>
                <c:pt idx="769">
                  <c:v>33</c:v>
                </c:pt>
                <c:pt idx="770">
                  <c:v>33</c:v>
                </c:pt>
                <c:pt idx="771">
                  <c:v>33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33</c:v>
                </c:pt>
                <c:pt idx="779">
                  <c:v>33</c:v>
                </c:pt>
                <c:pt idx="780">
                  <c:v>33</c:v>
                </c:pt>
                <c:pt idx="781">
                  <c:v>33</c:v>
                </c:pt>
                <c:pt idx="782">
                  <c:v>33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33</c:v>
                </c:pt>
                <c:pt idx="787">
                  <c:v>33</c:v>
                </c:pt>
                <c:pt idx="788">
                  <c:v>33</c:v>
                </c:pt>
                <c:pt idx="789">
                  <c:v>33</c:v>
                </c:pt>
                <c:pt idx="790">
                  <c:v>33</c:v>
                </c:pt>
                <c:pt idx="791">
                  <c:v>33</c:v>
                </c:pt>
                <c:pt idx="792">
                  <c:v>33</c:v>
                </c:pt>
                <c:pt idx="793">
                  <c:v>33</c:v>
                </c:pt>
                <c:pt idx="794">
                  <c:v>33</c:v>
                </c:pt>
                <c:pt idx="795">
                  <c:v>31</c:v>
                </c:pt>
                <c:pt idx="796">
                  <c:v>31</c:v>
                </c:pt>
                <c:pt idx="797">
                  <c:v>31</c:v>
                </c:pt>
                <c:pt idx="798">
                  <c:v>31</c:v>
                </c:pt>
                <c:pt idx="799">
                  <c:v>31</c:v>
                </c:pt>
                <c:pt idx="800">
                  <c:v>31</c:v>
                </c:pt>
                <c:pt idx="801">
                  <c:v>31</c:v>
                </c:pt>
                <c:pt idx="802">
                  <c:v>31</c:v>
                </c:pt>
                <c:pt idx="803">
                  <c:v>31</c:v>
                </c:pt>
                <c:pt idx="804">
                  <c:v>31</c:v>
                </c:pt>
                <c:pt idx="805">
                  <c:v>31</c:v>
                </c:pt>
                <c:pt idx="806">
                  <c:v>31</c:v>
                </c:pt>
                <c:pt idx="807">
                  <c:v>31</c:v>
                </c:pt>
                <c:pt idx="808">
                  <c:v>31</c:v>
                </c:pt>
                <c:pt idx="809">
                  <c:v>31</c:v>
                </c:pt>
                <c:pt idx="810">
                  <c:v>31</c:v>
                </c:pt>
                <c:pt idx="811">
                  <c:v>31</c:v>
                </c:pt>
                <c:pt idx="812">
                  <c:v>31</c:v>
                </c:pt>
                <c:pt idx="813">
                  <c:v>31</c:v>
                </c:pt>
                <c:pt idx="814">
                  <c:v>31</c:v>
                </c:pt>
                <c:pt idx="815">
                  <c:v>31</c:v>
                </c:pt>
                <c:pt idx="816">
                  <c:v>31</c:v>
                </c:pt>
                <c:pt idx="817">
                  <c:v>31</c:v>
                </c:pt>
                <c:pt idx="818">
                  <c:v>31</c:v>
                </c:pt>
                <c:pt idx="819">
                  <c:v>31</c:v>
                </c:pt>
                <c:pt idx="820">
                  <c:v>31</c:v>
                </c:pt>
                <c:pt idx="821">
                  <c:v>31</c:v>
                </c:pt>
                <c:pt idx="822">
                  <c:v>31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29</c:v>
                </c:pt>
                <c:pt idx="846">
                  <c:v>29</c:v>
                </c:pt>
                <c:pt idx="847">
                  <c:v>29</c:v>
                </c:pt>
                <c:pt idx="848">
                  <c:v>29</c:v>
                </c:pt>
                <c:pt idx="849">
                  <c:v>29</c:v>
                </c:pt>
                <c:pt idx="850">
                  <c:v>29</c:v>
                </c:pt>
                <c:pt idx="851">
                  <c:v>27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27</c:v>
                </c:pt>
                <c:pt idx="867">
                  <c:v>27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27</c:v>
                </c:pt>
                <c:pt idx="872">
                  <c:v>27</c:v>
                </c:pt>
                <c:pt idx="873">
                  <c:v>27</c:v>
                </c:pt>
                <c:pt idx="874">
                  <c:v>27</c:v>
                </c:pt>
                <c:pt idx="875">
                  <c:v>27</c:v>
                </c:pt>
                <c:pt idx="876">
                  <c:v>27</c:v>
                </c:pt>
                <c:pt idx="877">
                  <c:v>27</c:v>
                </c:pt>
                <c:pt idx="878">
                  <c:v>27</c:v>
                </c:pt>
                <c:pt idx="879">
                  <c:v>25</c:v>
                </c:pt>
                <c:pt idx="880">
                  <c:v>25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</c:v>
                </c:pt>
                <c:pt idx="919">
                  <c:v>23</c:v>
                </c:pt>
                <c:pt idx="920">
                  <c:v>23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23</c:v>
                </c:pt>
                <c:pt idx="925">
                  <c:v>23</c:v>
                </c:pt>
                <c:pt idx="926">
                  <c:v>23</c:v>
                </c:pt>
                <c:pt idx="927">
                  <c:v>23</c:v>
                </c:pt>
                <c:pt idx="928">
                  <c:v>23</c:v>
                </c:pt>
                <c:pt idx="929">
                  <c:v>23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20</c:v>
                </c:pt>
                <c:pt idx="966">
                  <c:v>20</c:v>
                </c:pt>
                <c:pt idx="967">
                  <c:v>20</c:v>
                </c:pt>
                <c:pt idx="968">
                  <c:v>20</c:v>
                </c:pt>
                <c:pt idx="969">
                  <c:v>20</c:v>
                </c:pt>
                <c:pt idx="970">
                  <c:v>20</c:v>
                </c:pt>
                <c:pt idx="971">
                  <c:v>20</c:v>
                </c:pt>
                <c:pt idx="972">
                  <c:v>20</c:v>
                </c:pt>
                <c:pt idx="973">
                  <c:v>20</c:v>
                </c:pt>
                <c:pt idx="97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6B-4268-BB2D-AC522FF6366B}"/>
            </c:ext>
          </c:extLst>
        </c:ser>
        <c:ser>
          <c:idx val="2"/>
          <c:order val="2"/>
          <c:tx>
            <c:v>encoder2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feedforward1!$H$1:$H$975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20</c:v>
                </c:pt>
                <c:pt idx="24">
                  <c:v>22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29</c:v>
                </c:pt>
                <c:pt idx="29">
                  <c:v>31</c:v>
                </c:pt>
                <c:pt idx="30">
                  <c:v>33</c:v>
                </c:pt>
                <c:pt idx="31">
                  <c:v>35</c:v>
                </c:pt>
                <c:pt idx="32">
                  <c:v>37</c:v>
                </c:pt>
                <c:pt idx="33">
                  <c:v>39</c:v>
                </c:pt>
                <c:pt idx="34">
                  <c:v>41</c:v>
                </c:pt>
                <c:pt idx="35">
                  <c:v>43</c:v>
                </c:pt>
                <c:pt idx="36">
                  <c:v>45</c:v>
                </c:pt>
                <c:pt idx="37">
                  <c:v>47</c:v>
                </c:pt>
                <c:pt idx="38">
                  <c:v>49</c:v>
                </c:pt>
                <c:pt idx="39">
                  <c:v>51</c:v>
                </c:pt>
                <c:pt idx="40">
                  <c:v>53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62</c:v>
                </c:pt>
                <c:pt idx="45">
                  <c:v>65</c:v>
                </c:pt>
                <c:pt idx="46">
                  <c:v>67</c:v>
                </c:pt>
                <c:pt idx="47">
                  <c:v>69</c:v>
                </c:pt>
                <c:pt idx="48">
                  <c:v>71</c:v>
                </c:pt>
                <c:pt idx="49">
                  <c:v>74</c:v>
                </c:pt>
                <c:pt idx="50">
                  <c:v>76</c:v>
                </c:pt>
                <c:pt idx="51">
                  <c:v>79</c:v>
                </c:pt>
                <c:pt idx="52">
                  <c:v>81</c:v>
                </c:pt>
                <c:pt idx="53">
                  <c:v>84</c:v>
                </c:pt>
                <c:pt idx="54">
                  <c:v>86</c:v>
                </c:pt>
                <c:pt idx="55">
                  <c:v>89</c:v>
                </c:pt>
                <c:pt idx="56">
                  <c:v>91</c:v>
                </c:pt>
                <c:pt idx="57">
                  <c:v>94</c:v>
                </c:pt>
                <c:pt idx="58">
                  <c:v>96</c:v>
                </c:pt>
                <c:pt idx="59">
                  <c:v>99</c:v>
                </c:pt>
                <c:pt idx="60">
                  <c:v>101</c:v>
                </c:pt>
                <c:pt idx="61">
                  <c:v>104</c:v>
                </c:pt>
                <c:pt idx="62">
                  <c:v>107</c:v>
                </c:pt>
                <c:pt idx="63">
                  <c:v>109</c:v>
                </c:pt>
                <c:pt idx="64">
                  <c:v>112</c:v>
                </c:pt>
                <c:pt idx="65">
                  <c:v>115</c:v>
                </c:pt>
                <c:pt idx="66">
                  <c:v>118</c:v>
                </c:pt>
                <c:pt idx="67">
                  <c:v>120</c:v>
                </c:pt>
                <c:pt idx="68">
                  <c:v>123</c:v>
                </c:pt>
                <c:pt idx="69">
                  <c:v>126</c:v>
                </c:pt>
                <c:pt idx="70">
                  <c:v>129</c:v>
                </c:pt>
                <c:pt idx="71">
                  <c:v>131</c:v>
                </c:pt>
                <c:pt idx="72">
                  <c:v>134</c:v>
                </c:pt>
                <c:pt idx="73">
                  <c:v>137</c:v>
                </c:pt>
                <c:pt idx="74">
                  <c:v>140</c:v>
                </c:pt>
                <c:pt idx="75">
                  <c:v>143</c:v>
                </c:pt>
                <c:pt idx="76">
                  <c:v>146</c:v>
                </c:pt>
                <c:pt idx="77">
                  <c:v>148</c:v>
                </c:pt>
                <c:pt idx="78">
                  <c:v>151</c:v>
                </c:pt>
                <c:pt idx="79">
                  <c:v>154</c:v>
                </c:pt>
                <c:pt idx="80">
                  <c:v>157</c:v>
                </c:pt>
                <c:pt idx="81">
                  <c:v>160</c:v>
                </c:pt>
                <c:pt idx="82">
                  <c:v>163</c:v>
                </c:pt>
                <c:pt idx="83">
                  <c:v>166</c:v>
                </c:pt>
                <c:pt idx="84">
                  <c:v>169</c:v>
                </c:pt>
                <c:pt idx="85">
                  <c:v>172</c:v>
                </c:pt>
                <c:pt idx="86">
                  <c:v>174</c:v>
                </c:pt>
                <c:pt idx="87">
                  <c:v>177</c:v>
                </c:pt>
                <c:pt idx="88">
                  <c:v>180</c:v>
                </c:pt>
                <c:pt idx="89">
                  <c:v>183</c:v>
                </c:pt>
                <c:pt idx="90">
                  <c:v>186</c:v>
                </c:pt>
                <c:pt idx="91">
                  <c:v>189</c:v>
                </c:pt>
                <c:pt idx="92">
                  <c:v>192</c:v>
                </c:pt>
                <c:pt idx="93">
                  <c:v>195</c:v>
                </c:pt>
                <c:pt idx="94">
                  <c:v>198</c:v>
                </c:pt>
                <c:pt idx="95">
                  <c:v>201</c:v>
                </c:pt>
                <c:pt idx="96">
                  <c:v>204</c:v>
                </c:pt>
                <c:pt idx="97">
                  <c:v>207</c:v>
                </c:pt>
                <c:pt idx="98">
                  <c:v>210</c:v>
                </c:pt>
                <c:pt idx="99">
                  <c:v>213</c:v>
                </c:pt>
                <c:pt idx="100">
                  <c:v>216</c:v>
                </c:pt>
                <c:pt idx="101">
                  <c:v>219</c:v>
                </c:pt>
                <c:pt idx="102">
                  <c:v>222</c:v>
                </c:pt>
                <c:pt idx="103">
                  <c:v>225</c:v>
                </c:pt>
                <c:pt idx="104">
                  <c:v>228</c:v>
                </c:pt>
                <c:pt idx="105">
                  <c:v>231</c:v>
                </c:pt>
                <c:pt idx="106">
                  <c:v>234</c:v>
                </c:pt>
                <c:pt idx="107">
                  <c:v>237</c:v>
                </c:pt>
                <c:pt idx="108">
                  <c:v>240</c:v>
                </c:pt>
                <c:pt idx="109">
                  <c:v>243</c:v>
                </c:pt>
                <c:pt idx="110">
                  <c:v>246</c:v>
                </c:pt>
                <c:pt idx="111">
                  <c:v>249</c:v>
                </c:pt>
                <c:pt idx="112">
                  <c:v>252</c:v>
                </c:pt>
                <c:pt idx="113">
                  <c:v>256</c:v>
                </c:pt>
                <c:pt idx="114">
                  <c:v>259</c:v>
                </c:pt>
                <c:pt idx="115">
                  <c:v>262</c:v>
                </c:pt>
                <c:pt idx="116">
                  <c:v>265</c:v>
                </c:pt>
                <c:pt idx="117">
                  <c:v>268</c:v>
                </c:pt>
                <c:pt idx="118">
                  <c:v>271</c:v>
                </c:pt>
                <c:pt idx="119">
                  <c:v>274</c:v>
                </c:pt>
                <c:pt idx="120">
                  <c:v>277</c:v>
                </c:pt>
                <c:pt idx="121">
                  <c:v>280</c:v>
                </c:pt>
                <c:pt idx="122">
                  <c:v>283</c:v>
                </c:pt>
                <c:pt idx="123">
                  <c:v>286</c:v>
                </c:pt>
                <c:pt idx="124">
                  <c:v>289</c:v>
                </c:pt>
                <c:pt idx="125">
                  <c:v>292</c:v>
                </c:pt>
                <c:pt idx="126">
                  <c:v>296</c:v>
                </c:pt>
                <c:pt idx="127">
                  <c:v>299</c:v>
                </c:pt>
                <c:pt idx="128">
                  <c:v>302</c:v>
                </c:pt>
                <c:pt idx="129">
                  <c:v>305</c:v>
                </c:pt>
                <c:pt idx="130">
                  <c:v>308</c:v>
                </c:pt>
                <c:pt idx="131">
                  <c:v>311</c:v>
                </c:pt>
                <c:pt idx="132">
                  <c:v>314</c:v>
                </c:pt>
                <c:pt idx="133">
                  <c:v>317</c:v>
                </c:pt>
                <c:pt idx="134">
                  <c:v>320</c:v>
                </c:pt>
                <c:pt idx="135">
                  <c:v>324</c:v>
                </c:pt>
                <c:pt idx="136">
                  <c:v>327</c:v>
                </c:pt>
                <c:pt idx="137">
                  <c:v>330</c:v>
                </c:pt>
                <c:pt idx="138">
                  <c:v>333</c:v>
                </c:pt>
                <c:pt idx="139">
                  <c:v>336</c:v>
                </c:pt>
                <c:pt idx="140">
                  <c:v>339</c:v>
                </c:pt>
                <c:pt idx="141">
                  <c:v>342</c:v>
                </c:pt>
                <c:pt idx="142">
                  <c:v>345</c:v>
                </c:pt>
                <c:pt idx="143">
                  <c:v>349</c:v>
                </c:pt>
                <c:pt idx="144">
                  <c:v>352</c:v>
                </c:pt>
                <c:pt idx="145">
                  <c:v>355</c:v>
                </c:pt>
                <c:pt idx="146">
                  <c:v>358</c:v>
                </c:pt>
                <c:pt idx="147">
                  <c:v>361</c:v>
                </c:pt>
                <c:pt idx="148">
                  <c:v>364</c:v>
                </c:pt>
                <c:pt idx="149">
                  <c:v>367</c:v>
                </c:pt>
                <c:pt idx="150">
                  <c:v>370</c:v>
                </c:pt>
                <c:pt idx="151">
                  <c:v>374</c:v>
                </c:pt>
                <c:pt idx="152">
                  <c:v>377</c:v>
                </c:pt>
                <c:pt idx="153">
                  <c:v>380</c:v>
                </c:pt>
                <c:pt idx="154">
                  <c:v>383</c:v>
                </c:pt>
                <c:pt idx="155">
                  <c:v>386</c:v>
                </c:pt>
                <c:pt idx="156">
                  <c:v>389</c:v>
                </c:pt>
                <c:pt idx="157">
                  <c:v>392</c:v>
                </c:pt>
                <c:pt idx="158">
                  <c:v>395</c:v>
                </c:pt>
                <c:pt idx="159">
                  <c:v>399</c:v>
                </c:pt>
                <c:pt idx="160">
                  <c:v>402</c:v>
                </c:pt>
                <c:pt idx="161">
                  <c:v>405</c:v>
                </c:pt>
                <c:pt idx="162">
                  <c:v>408</c:v>
                </c:pt>
                <c:pt idx="163">
                  <c:v>411</c:v>
                </c:pt>
                <c:pt idx="164">
                  <c:v>415</c:v>
                </c:pt>
                <c:pt idx="165">
                  <c:v>418</c:v>
                </c:pt>
                <c:pt idx="166">
                  <c:v>421</c:v>
                </c:pt>
                <c:pt idx="167">
                  <c:v>424</c:v>
                </c:pt>
                <c:pt idx="168">
                  <c:v>427</c:v>
                </c:pt>
                <c:pt idx="169">
                  <c:v>430</c:v>
                </c:pt>
                <c:pt idx="170">
                  <c:v>433</c:v>
                </c:pt>
                <c:pt idx="171">
                  <c:v>436</c:v>
                </c:pt>
                <c:pt idx="172">
                  <c:v>440</c:v>
                </c:pt>
                <c:pt idx="173">
                  <c:v>443</c:v>
                </c:pt>
                <c:pt idx="174">
                  <c:v>446</c:v>
                </c:pt>
                <c:pt idx="175">
                  <c:v>449</c:v>
                </c:pt>
                <c:pt idx="176">
                  <c:v>452</c:v>
                </c:pt>
                <c:pt idx="177">
                  <c:v>455</c:v>
                </c:pt>
                <c:pt idx="178">
                  <c:v>458</c:v>
                </c:pt>
                <c:pt idx="179">
                  <c:v>462</c:v>
                </c:pt>
                <c:pt idx="180">
                  <c:v>465</c:v>
                </c:pt>
                <c:pt idx="181">
                  <c:v>468</c:v>
                </c:pt>
                <c:pt idx="182">
                  <c:v>471</c:v>
                </c:pt>
                <c:pt idx="183">
                  <c:v>474</c:v>
                </c:pt>
                <c:pt idx="184">
                  <c:v>478</c:v>
                </c:pt>
                <c:pt idx="185">
                  <c:v>481</c:v>
                </c:pt>
                <c:pt idx="186">
                  <c:v>484</c:v>
                </c:pt>
                <c:pt idx="187">
                  <c:v>487</c:v>
                </c:pt>
                <c:pt idx="188">
                  <c:v>490</c:v>
                </c:pt>
                <c:pt idx="189">
                  <c:v>493</c:v>
                </c:pt>
                <c:pt idx="190">
                  <c:v>496</c:v>
                </c:pt>
                <c:pt idx="191">
                  <c:v>500</c:v>
                </c:pt>
                <c:pt idx="192">
                  <c:v>503</c:v>
                </c:pt>
                <c:pt idx="193">
                  <c:v>506</c:v>
                </c:pt>
                <c:pt idx="194">
                  <c:v>509</c:v>
                </c:pt>
                <c:pt idx="195">
                  <c:v>512</c:v>
                </c:pt>
                <c:pt idx="196">
                  <c:v>516</c:v>
                </c:pt>
                <c:pt idx="197">
                  <c:v>519</c:v>
                </c:pt>
                <c:pt idx="198">
                  <c:v>522</c:v>
                </c:pt>
                <c:pt idx="199">
                  <c:v>525</c:v>
                </c:pt>
                <c:pt idx="200">
                  <c:v>528</c:v>
                </c:pt>
                <c:pt idx="201">
                  <c:v>531</c:v>
                </c:pt>
                <c:pt idx="202">
                  <c:v>535</c:v>
                </c:pt>
                <c:pt idx="203">
                  <c:v>538</c:v>
                </c:pt>
                <c:pt idx="204">
                  <c:v>541</c:v>
                </c:pt>
                <c:pt idx="205">
                  <c:v>544</c:v>
                </c:pt>
                <c:pt idx="206">
                  <c:v>547</c:v>
                </c:pt>
                <c:pt idx="207">
                  <c:v>550</c:v>
                </c:pt>
                <c:pt idx="208">
                  <c:v>553</c:v>
                </c:pt>
                <c:pt idx="209">
                  <c:v>557</c:v>
                </c:pt>
                <c:pt idx="210">
                  <c:v>560</c:v>
                </c:pt>
                <c:pt idx="211">
                  <c:v>563</c:v>
                </c:pt>
                <c:pt idx="212">
                  <c:v>566</c:v>
                </c:pt>
                <c:pt idx="213">
                  <c:v>569</c:v>
                </c:pt>
                <c:pt idx="214">
                  <c:v>572</c:v>
                </c:pt>
                <c:pt idx="215">
                  <c:v>575</c:v>
                </c:pt>
                <c:pt idx="216">
                  <c:v>578</c:v>
                </c:pt>
                <c:pt idx="217">
                  <c:v>581</c:v>
                </c:pt>
                <c:pt idx="218">
                  <c:v>584</c:v>
                </c:pt>
                <c:pt idx="219">
                  <c:v>587</c:v>
                </c:pt>
                <c:pt idx="220">
                  <c:v>590</c:v>
                </c:pt>
                <c:pt idx="221">
                  <c:v>593</c:v>
                </c:pt>
                <c:pt idx="222">
                  <c:v>596</c:v>
                </c:pt>
                <c:pt idx="223">
                  <c:v>599</c:v>
                </c:pt>
                <c:pt idx="224">
                  <c:v>602</c:v>
                </c:pt>
                <c:pt idx="225">
                  <c:v>605</c:v>
                </c:pt>
                <c:pt idx="226">
                  <c:v>608</c:v>
                </c:pt>
                <c:pt idx="227">
                  <c:v>611</c:v>
                </c:pt>
                <c:pt idx="228">
                  <c:v>614</c:v>
                </c:pt>
                <c:pt idx="229">
                  <c:v>617</c:v>
                </c:pt>
                <c:pt idx="230">
                  <c:v>620</c:v>
                </c:pt>
                <c:pt idx="231">
                  <c:v>623</c:v>
                </c:pt>
                <c:pt idx="232">
                  <c:v>626</c:v>
                </c:pt>
                <c:pt idx="233">
                  <c:v>629</c:v>
                </c:pt>
                <c:pt idx="234">
                  <c:v>632</c:v>
                </c:pt>
                <c:pt idx="235">
                  <c:v>636</c:v>
                </c:pt>
                <c:pt idx="236">
                  <c:v>638</c:v>
                </c:pt>
                <c:pt idx="237">
                  <c:v>641</c:v>
                </c:pt>
                <c:pt idx="238">
                  <c:v>644</c:v>
                </c:pt>
                <c:pt idx="239">
                  <c:v>648</c:v>
                </c:pt>
                <c:pt idx="240">
                  <c:v>651</c:v>
                </c:pt>
                <c:pt idx="241">
                  <c:v>654</c:v>
                </c:pt>
                <c:pt idx="242">
                  <c:v>657</c:v>
                </c:pt>
                <c:pt idx="243">
                  <c:v>660</c:v>
                </c:pt>
                <c:pt idx="244">
                  <c:v>663</c:v>
                </c:pt>
                <c:pt idx="245">
                  <c:v>666</c:v>
                </c:pt>
                <c:pt idx="246">
                  <c:v>669</c:v>
                </c:pt>
                <c:pt idx="247">
                  <c:v>672</c:v>
                </c:pt>
                <c:pt idx="248">
                  <c:v>675</c:v>
                </c:pt>
                <c:pt idx="249">
                  <c:v>678</c:v>
                </c:pt>
                <c:pt idx="250">
                  <c:v>681</c:v>
                </c:pt>
                <c:pt idx="251">
                  <c:v>684</c:v>
                </c:pt>
                <c:pt idx="252">
                  <c:v>687</c:v>
                </c:pt>
                <c:pt idx="253">
                  <c:v>690</c:v>
                </c:pt>
                <c:pt idx="254">
                  <c:v>693</c:v>
                </c:pt>
                <c:pt idx="255">
                  <c:v>696</c:v>
                </c:pt>
                <c:pt idx="256">
                  <c:v>699</c:v>
                </c:pt>
                <c:pt idx="257">
                  <c:v>702</c:v>
                </c:pt>
                <c:pt idx="258">
                  <c:v>705</c:v>
                </c:pt>
                <c:pt idx="259">
                  <c:v>708</c:v>
                </c:pt>
                <c:pt idx="260">
                  <c:v>711</c:v>
                </c:pt>
                <c:pt idx="261">
                  <c:v>714</c:v>
                </c:pt>
                <c:pt idx="262">
                  <c:v>717</c:v>
                </c:pt>
                <c:pt idx="263">
                  <c:v>720</c:v>
                </c:pt>
                <c:pt idx="264">
                  <c:v>724</c:v>
                </c:pt>
                <c:pt idx="265">
                  <c:v>727</c:v>
                </c:pt>
                <c:pt idx="266">
                  <c:v>730</c:v>
                </c:pt>
                <c:pt idx="267">
                  <c:v>733</c:v>
                </c:pt>
                <c:pt idx="268">
                  <c:v>736</c:v>
                </c:pt>
                <c:pt idx="269">
                  <c:v>739</c:v>
                </c:pt>
                <c:pt idx="270">
                  <c:v>742</c:v>
                </c:pt>
                <c:pt idx="271">
                  <c:v>745</c:v>
                </c:pt>
                <c:pt idx="272">
                  <c:v>748</c:v>
                </c:pt>
                <c:pt idx="273">
                  <c:v>751</c:v>
                </c:pt>
                <c:pt idx="274">
                  <c:v>754</c:v>
                </c:pt>
                <c:pt idx="275">
                  <c:v>757</c:v>
                </c:pt>
                <c:pt idx="276">
                  <c:v>760</c:v>
                </c:pt>
                <c:pt idx="277">
                  <c:v>763</c:v>
                </c:pt>
                <c:pt idx="278">
                  <c:v>766</c:v>
                </c:pt>
                <c:pt idx="279">
                  <c:v>769</c:v>
                </c:pt>
                <c:pt idx="280">
                  <c:v>772</c:v>
                </c:pt>
                <c:pt idx="281">
                  <c:v>775</c:v>
                </c:pt>
                <c:pt idx="282">
                  <c:v>778</c:v>
                </c:pt>
                <c:pt idx="283">
                  <c:v>781</c:v>
                </c:pt>
                <c:pt idx="284">
                  <c:v>784</c:v>
                </c:pt>
                <c:pt idx="285">
                  <c:v>787</c:v>
                </c:pt>
                <c:pt idx="286">
                  <c:v>791</c:v>
                </c:pt>
                <c:pt idx="287">
                  <c:v>794</c:v>
                </c:pt>
                <c:pt idx="288">
                  <c:v>797</c:v>
                </c:pt>
                <c:pt idx="289">
                  <c:v>800</c:v>
                </c:pt>
                <c:pt idx="290">
                  <c:v>803</c:v>
                </c:pt>
                <c:pt idx="291">
                  <c:v>806</c:v>
                </c:pt>
                <c:pt idx="292">
                  <c:v>809</c:v>
                </c:pt>
                <c:pt idx="293">
                  <c:v>812</c:v>
                </c:pt>
                <c:pt idx="294">
                  <c:v>815</c:v>
                </c:pt>
                <c:pt idx="295">
                  <c:v>818</c:v>
                </c:pt>
                <c:pt idx="296">
                  <c:v>821</c:v>
                </c:pt>
                <c:pt idx="297">
                  <c:v>824</c:v>
                </c:pt>
                <c:pt idx="298">
                  <c:v>827</c:v>
                </c:pt>
                <c:pt idx="299">
                  <c:v>830</c:v>
                </c:pt>
                <c:pt idx="300">
                  <c:v>833</c:v>
                </c:pt>
                <c:pt idx="301">
                  <c:v>836</c:v>
                </c:pt>
                <c:pt idx="302">
                  <c:v>839</c:v>
                </c:pt>
                <c:pt idx="303">
                  <c:v>842</c:v>
                </c:pt>
                <c:pt idx="304">
                  <c:v>846</c:v>
                </c:pt>
                <c:pt idx="305">
                  <c:v>848</c:v>
                </c:pt>
                <c:pt idx="306">
                  <c:v>851</c:v>
                </c:pt>
                <c:pt idx="307">
                  <c:v>855</c:v>
                </c:pt>
                <c:pt idx="308">
                  <c:v>858</c:v>
                </c:pt>
                <c:pt idx="309">
                  <c:v>861</c:v>
                </c:pt>
                <c:pt idx="310">
                  <c:v>864</c:v>
                </c:pt>
                <c:pt idx="311">
                  <c:v>867</c:v>
                </c:pt>
                <c:pt idx="312">
                  <c:v>870</c:v>
                </c:pt>
                <c:pt idx="313">
                  <c:v>873</c:v>
                </c:pt>
                <c:pt idx="314">
                  <c:v>876</c:v>
                </c:pt>
                <c:pt idx="315">
                  <c:v>879</c:v>
                </c:pt>
                <c:pt idx="316">
                  <c:v>882</c:v>
                </c:pt>
                <c:pt idx="317">
                  <c:v>885</c:v>
                </c:pt>
                <c:pt idx="318">
                  <c:v>888</c:v>
                </c:pt>
                <c:pt idx="319">
                  <c:v>891</c:v>
                </c:pt>
                <c:pt idx="320">
                  <c:v>894</c:v>
                </c:pt>
                <c:pt idx="321">
                  <c:v>897</c:v>
                </c:pt>
                <c:pt idx="322">
                  <c:v>900</c:v>
                </c:pt>
                <c:pt idx="323">
                  <c:v>903</c:v>
                </c:pt>
                <c:pt idx="324">
                  <c:v>906</c:v>
                </c:pt>
                <c:pt idx="325">
                  <c:v>909</c:v>
                </c:pt>
                <c:pt idx="326">
                  <c:v>912</c:v>
                </c:pt>
                <c:pt idx="327">
                  <c:v>915</c:v>
                </c:pt>
                <c:pt idx="328">
                  <c:v>919</c:v>
                </c:pt>
                <c:pt idx="329">
                  <c:v>922</c:v>
                </c:pt>
                <c:pt idx="330">
                  <c:v>925</c:v>
                </c:pt>
                <c:pt idx="331">
                  <c:v>928</c:v>
                </c:pt>
                <c:pt idx="332">
                  <c:v>931</c:v>
                </c:pt>
                <c:pt idx="333">
                  <c:v>934</c:v>
                </c:pt>
                <c:pt idx="334">
                  <c:v>937</c:v>
                </c:pt>
                <c:pt idx="335">
                  <c:v>940</c:v>
                </c:pt>
                <c:pt idx="336">
                  <c:v>943</c:v>
                </c:pt>
                <c:pt idx="337">
                  <c:v>946</c:v>
                </c:pt>
                <c:pt idx="338">
                  <c:v>949</c:v>
                </c:pt>
                <c:pt idx="339">
                  <c:v>952</c:v>
                </c:pt>
                <c:pt idx="340">
                  <c:v>955</c:v>
                </c:pt>
                <c:pt idx="341">
                  <c:v>958</c:v>
                </c:pt>
                <c:pt idx="342">
                  <c:v>961</c:v>
                </c:pt>
                <c:pt idx="343">
                  <c:v>964</c:v>
                </c:pt>
                <c:pt idx="344">
                  <c:v>967</c:v>
                </c:pt>
                <c:pt idx="345">
                  <c:v>970</c:v>
                </c:pt>
                <c:pt idx="346">
                  <c:v>974</c:v>
                </c:pt>
                <c:pt idx="347">
                  <c:v>977</c:v>
                </c:pt>
                <c:pt idx="348">
                  <c:v>979</c:v>
                </c:pt>
                <c:pt idx="349">
                  <c:v>983</c:v>
                </c:pt>
                <c:pt idx="350">
                  <c:v>986</c:v>
                </c:pt>
                <c:pt idx="351">
                  <c:v>989</c:v>
                </c:pt>
                <c:pt idx="352">
                  <c:v>992</c:v>
                </c:pt>
                <c:pt idx="353">
                  <c:v>995</c:v>
                </c:pt>
                <c:pt idx="354">
                  <c:v>998</c:v>
                </c:pt>
                <c:pt idx="355">
                  <c:v>1001</c:v>
                </c:pt>
                <c:pt idx="356">
                  <c:v>1004</c:v>
                </c:pt>
                <c:pt idx="357">
                  <c:v>1007</c:v>
                </c:pt>
                <c:pt idx="358">
                  <c:v>1011</c:v>
                </c:pt>
                <c:pt idx="359">
                  <c:v>1014</c:v>
                </c:pt>
                <c:pt idx="360">
                  <c:v>1017</c:v>
                </c:pt>
                <c:pt idx="361">
                  <c:v>1020</c:v>
                </c:pt>
                <c:pt idx="362">
                  <c:v>1023</c:v>
                </c:pt>
                <c:pt idx="363">
                  <c:v>1026</c:v>
                </c:pt>
                <c:pt idx="364">
                  <c:v>1030</c:v>
                </c:pt>
                <c:pt idx="365">
                  <c:v>1033</c:v>
                </c:pt>
                <c:pt idx="366">
                  <c:v>1036</c:v>
                </c:pt>
                <c:pt idx="367">
                  <c:v>1039</c:v>
                </c:pt>
                <c:pt idx="368">
                  <c:v>1042</c:v>
                </c:pt>
                <c:pt idx="369">
                  <c:v>1045</c:v>
                </c:pt>
                <c:pt idx="370">
                  <c:v>1049</c:v>
                </c:pt>
                <c:pt idx="371">
                  <c:v>1052</c:v>
                </c:pt>
                <c:pt idx="372">
                  <c:v>1055</c:v>
                </c:pt>
                <c:pt idx="373">
                  <c:v>1058</c:v>
                </c:pt>
                <c:pt idx="374">
                  <c:v>1062</c:v>
                </c:pt>
                <c:pt idx="375">
                  <c:v>1065</c:v>
                </c:pt>
                <c:pt idx="376">
                  <c:v>1068</c:v>
                </c:pt>
                <c:pt idx="377">
                  <c:v>1071</c:v>
                </c:pt>
                <c:pt idx="378">
                  <c:v>1074</c:v>
                </c:pt>
                <c:pt idx="379">
                  <c:v>1078</c:v>
                </c:pt>
                <c:pt idx="380">
                  <c:v>1081</c:v>
                </c:pt>
                <c:pt idx="381">
                  <c:v>1084</c:v>
                </c:pt>
                <c:pt idx="382">
                  <c:v>1087</c:v>
                </c:pt>
                <c:pt idx="383">
                  <c:v>1090</c:v>
                </c:pt>
                <c:pt idx="384">
                  <c:v>1093</c:v>
                </c:pt>
                <c:pt idx="385">
                  <c:v>1096</c:v>
                </c:pt>
                <c:pt idx="386">
                  <c:v>1100</c:v>
                </c:pt>
                <c:pt idx="387">
                  <c:v>1103</c:v>
                </c:pt>
                <c:pt idx="388">
                  <c:v>1106</c:v>
                </c:pt>
                <c:pt idx="389">
                  <c:v>1109</c:v>
                </c:pt>
                <c:pt idx="390">
                  <c:v>1112</c:v>
                </c:pt>
                <c:pt idx="391">
                  <c:v>1116</c:v>
                </c:pt>
                <c:pt idx="392">
                  <c:v>1119</c:v>
                </c:pt>
                <c:pt idx="393">
                  <c:v>1122</c:v>
                </c:pt>
                <c:pt idx="394">
                  <c:v>1125</c:v>
                </c:pt>
                <c:pt idx="395">
                  <c:v>1129</c:v>
                </c:pt>
                <c:pt idx="396">
                  <c:v>1132</c:v>
                </c:pt>
                <c:pt idx="397">
                  <c:v>1135</c:v>
                </c:pt>
                <c:pt idx="398">
                  <c:v>1138</c:v>
                </c:pt>
                <c:pt idx="399">
                  <c:v>1141</c:v>
                </c:pt>
                <c:pt idx="400">
                  <c:v>1144</c:v>
                </c:pt>
                <c:pt idx="401">
                  <c:v>1148</c:v>
                </c:pt>
                <c:pt idx="402">
                  <c:v>1151</c:v>
                </c:pt>
                <c:pt idx="403">
                  <c:v>1154</c:v>
                </c:pt>
                <c:pt idx="404">
                  <c:v>1157</c:v>
                </c:pt>
                <c:pt idx="405">
                  <c:v>1160</c:v>
                </c:pt>
                <c:pt idx="406">
                  <c:v>1163</c:v>
                </c:pt>
                <c:pt idx="407">
                  <c:v>1167</c:v>
                </c:pt>
                <c:pt idx="408">
                  <c:v>1170</c:v>
                </c:pt>
                <c:pt idx="409">
                  <c:v>1173</c:v>
                </c:pt>
                <c:pt idx="410">
                  <c:v>1176</c:v>
                </c:pt>
                <c:pt idx="411">
                  <c:v>1180</c:v>
                </c:pt>
                <c:pt idx="412">
                  <c:v>1183</c:v>
                </c:pt>
                <c:pt idx="413">
                  <c:v>1186</c:v>
                </c:pt>
                <c:pt idx="414">
                  <c:v>1189</c:v>
                </c:pt>
                <c:pt idx="415">
                  <c:v>1192</c:v>
                </c:pt>
                <c:pt idx="416">
                  <c:v>1196</c:v>
                </c:pt>
                <c:pt idx="417">
                  <c:v>1199</c:v>
                </c:pt>
                <c:pt idx="418">
                  <c:v>1202</c:v>
                </c:pt>
                <c:pt idx="419">
                  <c:v>1205</c:v>
                </c:pt>
                <c:pt idx="420">
                  <c:v>1208</c:v>
                </c:pt>
                <c:pt idx="421">
                  <c:v>1211</c:v>
                </c:pt>
                <c:pt idx="422">
                  <c:v>1215</c:v>
                </c:pt>
                <c:pt idx="423">
                  <c:v>1218</c:v>
                </c:pt>
                <c:pt idx="424">
                  <c:v>1221</c:v>
                </c:pt>
                <c:pt idx="425">
                  <c:v>1224</c:v>
                </c:pt>
                <c:pt idx="426">
                  <c:v>1227</c:v>
                </c:pt>
                <c:pt idx="427">
                  <c:v>1231</c:v>
                </c:pt>
                <c:pt idx="428">
                  <c:v>1234</c:v>
                </c:pt>
                <c:pt idx="429">
                  <c:v>1237</c:v>
                </c:pt>
                <c:pt idx="430">
                  <c:v>1240</c:v>
                </c:pt>
                <c:pt idx="431">
                  <c:v>1243</c:v>
                </c:pt>
                <c:pt idx="432">
                  <c:v>1247</c:v>
                </c:pt>
                <c:pt idx="433">
                  <c:v>1250</c:v>
                </c:pt>
                <c:pt idx="434">
                  <c:v>1253</c:v>
                </c:pt>
                <c:pt idx="435">
                  <c:v>1256</c:v>
                </c:pt>
                <c:pt idx="436">
                  <c:v>1259</c:v>
                </c:pt>
                <c:pt idx="437">
                  <c:v>1262</c:v>
                </c:pt>
                <c:pt idx="438">
                  <c:v>1266</c:v>
                </c:pt>
                <c:pt idx="439">
                  <c:v>1269</c:v>
                </c:pt>
                <c:pt idx="440">
                  <c:v>1272</c:v>
                </c:pt>
                <c:pt idx="441">
                  <c:v>1275</c:v>
                </c:pt>
                <c:pt idx="442">
                  <c:v>1278</c:v>
                </c:pt>
                <c:pt idx="443">
                  <c:v>1282</c:v>
                </c:pt>
                <c:pt idx="444">
                  <c:v>1285</c:v>
                </c:pt>
                <c:pt idx="445">
                  <c:v>1288</c:v>
                </c:pt>
                <c:pt idx="446">
                  <c:v>1291</c:v>
                </c:pt>
                <c:pt idx="447">
                  <c:v>1294</c:v>
                </c:pt>
                <c:pt idx="448">
                  <c:v>1298</c:v>
                </c:pt>
                <c:pt idx="449">
                  <c:v>1301</c:v>
                </c:pt>
                <c:pt idx="450">
                  <c:v>1304</c:v>
                </c:pt>
                <c:pt idx="451">
                  <c:v>1307</c:v>
                </c:pt>
                <c:pt idx="452">
                  <c:v>1310</c:v>
                </c:pt>
                <c:pt idx="453">
                  <c:v>1314</c:v>
                </c:pt>
                <c:pt idx="454">
                  <c:v>1317</c:v>
                </c:pt>
                <c:pt idx="455">
                  <c:v>1320</c:v>
                </c:pt>
                <c:pt idx="456">
                  <c:v>1323</c:v>
                </c:pt>
                <c:pt idx="457">
                  <c:v>1326</c:v>
                </c:pt>
                <c:pt idx="458">
                  <c:v>1329</c:v>
                </c:pt>
                <c:pt idx="459">
                  <c:v>1332</c:v>
                </c:pt>
                <c:pt idx="460">
                  <c:v>1336</c:v>
                </c:pt>
                <c:pt idx="461">
                  <c:v>1339</c:v>
                </c:pt>
                <c:pt idx="462">
                  <c:v>1342</c:v>
                </c:pt>
                <c:pt idx="463">
                  <c:v>1345</c:v>
                </c:pt>
                <c:pt idx="464">
                  <c:v>1349</c:v>
                </c:pt>
                <c:pt idx="465">
                  <c:v>1352</c:v>
                </c:pt>
                <c:pt idx="466">
                  <c:v>1355</c:v>
                </c:pt>
                <c:pt idx="467">
                  <c:v>1358</c:v>
                </c:pt>
                <c:pt idx="468">
                  <c:v>1361</c:v>
                </c:pt>
                <c:pt idx="469">
                  <c:v>1364</c:v>
                </c:pt>
                <c:pt idx="470">
                  <c:v>1368</c:v>
                </c:pt>
                <c:pt idx="471">
                  <c:v>1371</c:v>
                </c:pt>
                <c:pt idx="472">
                  <c:v>1374</c:v>
                </c:pt>
                <c:pt idx="473">
                  <c:v>1377</c:v>
                </c:pt>
                <c:pt idx="474">
                  <c:v>1379</c:v>
                </c:pt>
                <c:pt idx="475">
                  <c:v>1382</c:v>
                </c:pt>
                <c:pt idx="476">
                  <c:v>1384</c:v>
                </c:pt>
                <c:pt idx="477">
                  <c:v>1387</c:v>
                </c:pt>
                <c:pt idx="478">
                  <c:v>1389</c:v>
                </c:pt>
                <c:pt idx="479">
                  <c:v>1391</c:v>
                </c:pt>
                <c:pt idx="480">
                  <c:v>1393</c:v>
                </c:pt>
                <c:pt idx="481">
                  <c:v>1395</c:v>
                </c:pt>
                <c:pt idx="482">
                  <c:v>1397</c:v>
                </c:pt>
                <c:pt idx="483">
                  <c:v>1399</c:v>
                </c:pt>
                <c:pt idx="484">
                  <c:v>1401</c:v>
                </c:pt>
                <c:pt idx="485">
                  <c:v>1403</c:v>
                </c:pt>
                <c:pt idx="486">
                  <c:v>1405</c:v>
                </c:pt>
                <c:pt idx="487">
                  <c:v>1406</c:v>
                </c:pt>
                <c:pt idx="488">
                  <c:v>1408</c:v>
                </c:pt>
                <c:pt idx="489">
                  <c:v>1409</c:v>
                </c:pt>
                <c:pt idx="490">
                  <c:v>1411</c:v>
                </c:pt>
                <c:pt idx="491">
                  <c:v>1412</c:v>
                </c:pt>
                <c:pt idx="492">
                  <c:v>1414</c:v>
                </c:pt>
                <c:pt idx="493">
                  <c:v>1415</c:v>
                </c:pt>
                <c:pt idx="494">
                  <c:v>1416</c:v>
                </c:pt>
                <c:pt idx="495">
                  <c:v>1417</c:v>
                </c:pt>
                <c:pt idx="496">
                  <c:v>1418</c:v>
                </c:pt>
                <c:pt idx="497">
                  <c:v>1419</c:v>
                </c:pt>
                <c:pt idx="498">
                  <c:v>1420</c:v>
                </c:pt>
                <c:pt idx="499">
                  <c:v>1421</c:v>
                </c:pt>
                <c:pt idx="500">
                  <c:v>1422</c:v>
                </c:pt>
                <c:pt idx="501">
                  <c:v>1423</c:v>
                </c:pt>
                <c:pt idx="502">
                  <c:v>1423</c:v>
                </c:pt>
                <c:pt idx="503">
                  <c:v>1424</c:v>
                </c:pt>
                <c:pt idx="504">
                  <c:v>1425</c:v>
                </c:pt>
                <c:pt idx="505">
                  <c:v>1426</c:v>
                </c:pt>
                <c:pt idx="506">
                  <c:v>1426</c:v>
                </c:pt>
                <c:pt idx="507">
                  <c:v>1427</c:v>
                </c:pt>
                <c:pt idx="508">
                  <c:v>1428</c:v>
                </c:pt>
                <c:pt idx="509">
                  <c:v>1428</c:v>
                </c:pt>
                <c:pt idx="510">
                  <c:v>1429</c:v>
                </c:pt>
                <c:pt idx="511">
                  <c:v>1429</c:v>
                </c:pt>
                <c:pt idx="512">
                  <c:v>1430</c:v>
                </c:pt>
                <c:pt idx="513">
                  <c:v>1431</c:v>
                </c:pt>
                <c:pt idx="514">
                  <c:v>1431</c:v>
                </c:pt>
                <c:pt idx="515">
                  <c:v>1431</c:v>
                </c:pt>
                <c:pt idx="516">
                  <c:v>1432</c:v>
                </c:pt>
                <c:pt idx="517">
                  <c:v>1432</c:v>
                </c:pt>
                <c:pt idx="518">
                  <c:v>1433</c:v>
                </c:pt>
                <c:pt idx="519">
                  <c:v>1433</c:v>
                </c:pt>
                <c:pt idx="520">
                  <c:v>1434</c:v>
                </c:pt>
                <c:pt idx="521">
                  <c:v>1434</c:v>
                </c:pt>
                <c:pt idx="522">
                  <c:v>1434</c:v>
                </c:pt>
                <c:pt idx="523">
                  <c:v>1435</c:v>
                </c:pt>
                <c:pt idx="524">
                  <c:v>1435</c:v>
                </c:pt>
                <c:pt idx="525">
                  <c:v>1436</c:v>
                </c:pt>
                <c:pt idx="526">
                  <c:v>1436</c:v>
                </c:pt>
                <c:pt idx="527">
                  <c:v>1436</c:v>
                </c:pt>
                <c:pt idx="528">
                  <c:v>1437</c:v>
                </c:pt>
                <c:pt idx="529">
                  <c:v>1437</c:v>
                </c:pt>
                <c:pt idx="530">
                  <c:v>1437</c:v>
                </c:pt>
                <c:pt idx="531">
                  <c:v>1438</c:v>
                </c:pt>
                <c:pt idx="532">
                  <c:v>1438</c:v>
                </c:pt>
                <c:pt idx="533">
                  <c:v>1438</c:v>
                </c:pt>
                <c:pt idx="534">
                  <c:v>1439</c:v>
                </c:pt>
                <c:pt idx="535">
                  <c:v>1439</c:v>
                </c:pt>
                <c:pt idx="536">
                  <c:v>1439</c:v>
                </c:pt>
                <c:pt idx="537">
                  <c:v>1440</c:v>
                </c:pt>
                <c:pt idx="538">
                  <c:v>1440</c:v>
                </c:pt>
                <c:pt idx="539">
                  <c:v>1440</c:v>
                </c:pt>
                <c:pt idx="540">
                  <c:v>1441</c:v>
                </c:pt>
                <c:pt idx="541">
                  <c:v>1441</c:v>
                </c:pt>
                <c:pt idx="542">
                  <c:v>1441</c:v>
                </c:pt>
                <c:pt idx="543">
                  <c:v>1442</c:v>
                </c:pt>
                <c:pt idx="544">
                  <c:v>1442</c:v>
                </c:pt>
                <c:pt idx="545">
                  <c:v>1442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1444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1445</c:v>
                </c:pt>
                <c:pt idx="554">
                  <c:v>1445</c:v>
                </c:pt>
                <c:pt idx="555">
                  <c:v>1445</c:v>
                </c:pt>
                <c:pt idx="556">
                  <c:v>1446</c:v>
                </c:pt>
                <c:pt idx="557">
                  <c:v>1446</c:v>
                </c:pt>
                <c:pt idx="558">
                  <c:v>1446</c:v>
                </c:pt>
                <c:pt idx="559">
                  <c:v>1447</c:v>
                </c:pt>
                <c:pt idx="560">
                  <c:v>1447</c:v>
                </c:pt>
                <c:pt idx="561">
                  <c:v>1447</c:v>
                </c:pt>
                <c:pt idx="562">
                  <c:v>1448</c:v>
                </c:pt>
                <c:pt idx="563">
                  <c:v>1448</c:v>
                </c:pt>
                <c:pt idx="564">
                  <c:v>1448</c:v>
                </c:pt>
                <c:pt idx="565">
                  <c:v>1449</c:v>
                </c:pt>
                <c:pt idx="566">
                  <c:v>1449</c:v>
                </c:pt>
                <c:pt idx="567">
                  <c:v>1449</c:v>
                </c:pt>
                <c:pt idx="568">
                  <c:v>1450</c:v>
                </c:pt>
                <c:pt idx="569">
                  <c:v>1450</c:v>
                </c:pt>
                <c:pt idx="570">
                  <c:v>1450</c:v>
                </c:pt>
                <c:pt idx="571">
                  <c:v>1451</c:v>
                </c:pt>
                <c:pt idx="572">
                  <c:v>1451</c:v>
                </c:pt>
                <c:pt idx="573">
                  <c:v>1451</c:v>
                </c:pt>
                <c:pt idx="574">
                  <c:v>1452</c:v>
                </c:pt>
                <c:pt idx="575">
                  <c:v>1452</c:v>
                </c:pt>
                <c:pt idx="576">
                  <c:v>1452</c:v>
                </c:pt>
                <c:pt idx="577">
                  <c:v>1453</c:v>
                </c:pt>
                <c:pt idx="578">
                  <c:v>1453</c:v>
                </c:pt>
                <c:pt idx="579">
                  <c:v>1453</c:v>
                </c:pt>
                <c:pt idx="580">
                  <c:v>1454</c:v>
                </c:pt>
                <c:pt idx="581">
                  <c:v>1454</c:v>
                </c:pt>
                <c:pt idx="582">
                  <c:v>1455</c:v>
                </c:pt>
                <c:pt idx="583">
                  <c:v>1455</c:v>
                </c:pt>
                <c:pt idx="584">
                  <c:v>1455</c:v>
                </c:pt>
                <c:pt idx="585">
                  <c:v>1456</c:v>
                </c:pt>
                <c:pt idx="586">
                  <c:v>1456</c:v>
                </c:pt>
                <c:pt idx="587">
                  <c:v>1456</c:v>
                </c:pt>
                <c:pt idx="588">
                  <c:v>1457</c:v>
                </c:pt>
                <c:pt idx="589">
                  <c:v>1457</c:v>
                </c:pt>
                <c:pt idx="590">
                  <c:v>1457</c:v>
                </c:pt>
                <c:pt idx="591">
                  <c:v>1458</c:v>
                </c:pt>
                <c:pt idx="592">
                  <c:v>1458</c:v>
                </c:pt>
                <c:pt idx="593">
                  <c:v>1458</c:v>
                </c:pt>
                <c:pt idx="594">
                  <c:v>1458</c:v>
                </c:pt>
                <c:pt idx="595">
                  <c:v>1459</c:v>
                </c:pt>
                <c:pt idx="596">
                  <c:v>1459</c:v>
                </c:pt>
                <c:pt idx="597">
                  <c:v>1459</c:v>
                </c:pt>
                <c:pt idx="598">
                  <c:v>1460</c:v>
                </c:pt>
                <c:pt idx="599">
                  <c:v>1460</c:v>
                </c:pt>
                <c:pt idx="600">
                  <c:v>1460</c:v>
                </c:pt>
                <c:pt idx="601">
                  <c:v>1461</c:v>
                </c:pt>
                <c:pt idx="602">
                  <c:v>1461</c:v>
                </c:pt>
                <c:pt idx="603">
                  <c:v>1461</c:v>
                </c:pt>
                <c:pt idx="604">
                  <c:v>1462</c:v>
                </c:pt>
                <c:pt idx="605">
                  <c:v>1462</c:v>
                </c:pt>
                <c:pt idx="606">
                  <c:v>1462</c:v>
                </c:pt>
                <c:pt idx="607">
                  <c:v>1463</c:v>
                </c:pt>
                <c:pt idx="608">
                  <c:v>1463</c:v>
                </c:pt>
                <c:pt idx="609">
                  <c:v>1463</c:v>
                </c:pt>
                <c:pt idx="610">
                  <c:v>1464</c:v>
                </c:pt>
                <c:pt idx="611">
                  <c:v>1464</c:v>
                </c:pt>
                <c:pt idx="612">
                  <c:v>1464</c:v>
                </c:pt>
                <c:pt idx="613">
                  <c:v>1465</c:v>
                </c:pt>
                <c:pt idx="614">
                  <c:v>1465</c:v>
                </c:pt>
                <c:pt idx="615">
                  <c:v>1465</c:v>
                </c:pt>
                <c:pt idx="616">
                  <c:v>1466</c:v>
                </c:pt>
                <c:pt idx="617">
                  <c:v>1466</c:v>
                </c:pt>
                <c:pt idx="618">
                  <c:v>1466</c:v>
                </c:pt>
                <c:pt idx="619">
                  <c:v>1467</c:v>
                </c:pt>
                <c:pt idx="620">
                  <c:v>1467</c:v>
                </c:pt>
                <c:pt idx="621">
                  <c:v>1467</c:v>
                </c:pt>
                <c:pt idx="622">
                  <c:v>1468</c:v>
                </c:pt>
                <c:pt idx="623">
                  <c:v>1468</c:v>
                </c:pt>
                <c:pt idx="624">
                  <c:v>1468</c:v>
                </c:pt>
                <c:pt idx="625">
                  <c:v>1468</c:v>
                </c:pt>
                <c:pt idx="626">
                  <c:v>1469</c:v>
                </c:pt>
                <c:pt idx="627">
                  <c:v>1469</c:v>
                </c:pt>
                <c:pt idx="628">
                  <c:v>1469</c:v>
                </c:pt>
                <c:pt idx="629">
                  <c:v>1470</c:v>
                </c:pt>
                <c:pt idx="630">
                  <c:v>1470</c:v>
                </c:pt>
                <c:pt idx="631">
                  <c:v>1470</c:v>
                </c:pt>
                <c:pt idx="632">
                  <c:v>1470</c:v>
                </c:pt>
                <c:pt idx="633">
                  <c:v>1471</c:v>
                </c:pt>
                <c:pt idx="634">
                  <c:v>1471</c:v>
                </c:pt>
                <c:pt idx="635">
                  <c:v>1471</c:v>
                </c:pt>
                <c:pt idx="636">
                  <c:v>1472</c:v>
                </c:pt>
                <c:pt idx="637">
                  <c:v>1472</c:v>
                </c:pt>
                <c:pt idx="638">
                  <c:v>1472</c:v>
                </c:pt>
                <c:pt idx="639">
                  <c:v>1472</c:v>
                </c:pt>
                <c:pt idx="640">
                  <c:v>1473</c:v>
                </c:pt>
                <c:pt idx="641">
                  <c:v>1473</c:v>
                </c:pt>
                <c:pt idx="642">
                  <c:v>1473</c:v>
                </c:pt>
                <c:pt idx="643">
                  <c:v>1473</c:v>
                </c:pt>
                <c:pt idx="644">
                  <c:v>1474</c:v>
                </c:pt>
                <c:pt idx="645">
                  <c:v>1474</c:v>
                </c:pt>
                <c:pt idx="646">
                  <c:v>1474</c:v>
                </c:pt>
                <c:pt idx="647">
                  <c:v>1475</c:v>
                </c:pt>
                <c:pt idx="648">
                  <c:v>1475</c:v>
                </c:pt>
                <c:pt idx="649">
                  <c:v>1475</c:v>
                </c:pt>
                <c:pt idx="650">
                  <c:v>1475</c:v>
                </c:pt>
                <c:pt idx="651">
                  <c:v>1476</c:v>
                </c:pt>
                <c:pt idx="652">
                  <c:v>1476</c:v>
                </c:pt>
                <c:pt idx="653">
                  <c:v>1476</c:v>
                </c:pt>
                <c:pt idx="654">
                  <c:v>1477</c:v>
                </c:pt>
                <c:pt idx="655">
                  <c:v>1477</c:v>
                </c:pt>
                <c:pt idx="656">
                  <c:v>1477</c:v>
                </c:pt>
                <c:pt idx="657">
                  <c:v>1477</c:v>
                </c:pt>
                <c:pt idx="658">
                  <c:v>1478</c:v>
                </c:pt>
                <c:pt idx="659">
                  <c:v>1478</c:v>
                </c:pt>
                <c:pt idx="660">
                  <c:v>1478</c:v>
                </c:pt>
                <c:pt idx="661">
                  <c:v>1479</c:v>
                </c:pt>
                <c:pt idx="662">
                  <c:v>1479</c:v>
                </c:pt>
                <c:pt idx="663">
                  <c:v>1479</c:v>
                </c:pt>
                <c:pt idx="664">
                  <c:v>1479</c:v>
                </c:pt>
                <c:pt idx="665">
                  <c:v>1480</c:v>
                </c:pt>
                <c:pt idx="666">
                  <c:v>1480</c:v>
                </c:pt>
                <c:pt idx="667">
                  <c:v>1480</c:v>
                </c:pt>
                <c:pt idx="668">
                  <c:v>1480</c:v>
                </c:pt>
                <c:pt idx="669">
                  <c:v>1481</c:v>
                </c:pt>
                <c:pt idx="670">
                  <c:v>1481</c:v>
                </c:pt>
                <c:pt idx="671">
                  <c:v>1481</c:v>
                </c:pt>
                <c:pt idx="672">
                  <c:v>1481</c:v>
                </c:pt>
                <c:pt idx="673">
                  <c:v>1482</c:v>
                </c:pt>
                <c:pt idx="674">
                  <c:v>1482</c:v>
                </c:pt>
                <c:pt idx="675">
                  <c:v>1482</c:v>
                </c:pt>
                <c:pt idx="676">
                  <c:v>1482</c:v>
                </c:pt>
                <c:pt idx="677">
                  <c:v>1482</c:v>
                </c:pt>
                <c:pt idx="678">
                  <c:v>1483</c:v>
                </c:pt>
                <c:pt idx="679">
                  <c:v>1483</c:v>
                </c:pt>
                <c:pt idx="680">
                  <c:v>1483</c:v>
                </c:pt>
                <c:pt idx="681">
                  <c:v>1483</c:v>
                </c:pt>
                <c:pt idx="682">
                  <c:v>1484</c:v>
                </c:pt>
                <c:pt idx="683">
                  <c:v>1484</c:v>
                </c:pt>
                <c:pt idx="684">
                  <c:v>1484</c:v>
                </c:pt>
                <c:pt idx="685">
                  <c:v>1484</c:v>
                </c:pt>
                <c:pt idx="686">
                  <c:v>1485</c:v>
                </c:pt>
                <c:pt idx="687">
                  <c:v>1485</c:v>
                </c:pt>
                <c:pt idx="688">
                  <c:v>1485</c:v>
                </c:pt>
                <c:pt idx="689">
                  <c:v>1485</c:v>
                </c:pt>
                <c:pt idx="690">
                  <c:v>1485</c:v>
                </c:pt>
                <c:pt idx="691">
                  <c:v>1486</c:v>
                </c:pt>
                <c:pt idx="692">
                  <c:v>1486</c:v>
                </c:pt>
                <c:pt idx="693">
                  <c:v>1486</c:v>
                </c:pt>
                <c:pt idx="694">
                  <c:v>1486</c:v>
                </c:pt>
                <c:pt idx="695">
                  <c:v>1486</c:v>
                </c:pt>
                <c:pt idx="696">
                  <c:v>1487</c:v>
                </c:pt>
                <c:pt idx="697">
                  <c:v>1487</c:v>
                </c:pt>
                <c:pt idx="698">
                  <c:v>1487</c:v>
                </c:pt>
                <c:pt idx="699">
                  <c:v>1487</c:v>
                </c:pt>
                <c:pt idx="700">
                  <c:v>1488</c:v>
                </c:pt>
                <c:pt idx="701">
                  <c:v>1488</c:v>
                </c:pt>
                <c:pt idx="702">
                  <c:v>1488</c:v>
                </c:pt>
                <c:pt idx="703">
                  <c:v>1488</c:v>
                </c:pt>
                <c:pt idx="704">
                  <c:v>1488</c:v>
                </c:pt>
                <c:pt idx="705">
                  <c:v>1489</c:v>
                </c:pt>
                <c:pt idx="706">
                  <c:v>1489</c:v>
                </c:pt>
                <c:pt idx="707">
                  <c:v>1489</c:v>
                </c:pt>
                <c:pt idx="708">
                  <c:v>1489</c:v>
                </c:pt>
                <c:pt idx="709">
                  <c:v>1490</c:v>
                </c:pt>
                <c:pt idx="710">
                  <c:v>1490</c:v>
                </c:pt>
                <c:pt idx="711">
                  <c:v>1490</c:v>
                </c:pt>
                <c:pt idx="712">
                  <c:v>1490</c:v>
                </c:pt>
                <c:pt idx="713">
                  <c:v>1490</c:v>
                </c:pt>
                <c:pt idx="714">
                  <c:v>1491</c:v>
                </c:pt>
                <c:pt idx="715">
                  <c:v>1491</c:v>
                </c:pt>
                <c:pt idx="716">
                  <c:v>1491</c:v>
                </c:pt>
                <c:pt idx="717">
                  <c:v>1491</c:v>
                </c:pt>
                <c:pt idx="718">
                  <c:v>1492</c:v>
                </c:pt>
                <c:pt idx="719">
                  <c:v>1492</c:v>
                </c:pt>
                <c:pt idx="720">
                  <c:v>1492</c:v>
                </c:pt>
                <c:pt idx="721">
                  <c:v>1492</c:v>
                </c:pt>
                <c:pt idx="722">
                  <c:v>1492</c:v>
                </c:pt>
                <c:pt idx="723">
                  <c:v>1493</c:v>
                </c:pt>
                <c:pt idx="724">
                  <c:v>1493</c:v>
                </c:pt>
                <c:pt idx="725">
                  <c:v>1493</c:v>
                </c:pt>
                <c:pt idx="726">
                  <c:v>1493</c:v>
                </c:pt>
                <c:pt idx="727">
                  <c:v>1493</c:v>
                </c:pt>
                <c:pt idx="728">
                  <c:v>1494</c:v>
                </c:pt>
                <c:pt idx="729">
                  <c:v>1494</c:v>
                </c:pt>
                <c:pt idx="730">
                  <c:v>1494</c:v>
                </c:pt>
                <c:pt idx="731">
                  <c:v>1494</c:v>
                </c:pt>
                <c:pt idx="732">
                  <c:v>1494</c:v>
                </c:pt>
                <c:pt idx="733">
                  <c:v>1494</c:v>
                </c:pt>
                <c:pt idx="734">
                  <c:v>1495</c:v>
                </c:pt>
                <c:pt idx="735">
                  <c:v>1495</c:v>
                </c:pt>
                <c:pt idx="736">
                  <c:v>1495</c:v>
                </c:pt>
                <c:pt idx="737">
                  <c:v>1495</c:v>
                </c:pt>
                <c:pt idx="738">
                  <c:v>1495</c:v>
                </c:pt>
                <c:pt idx="739">
                  <c:v>1495</c:v>
                </c:pt>
                <c:pt idx="740">
                  <c:v>1496</c:v>
                </c:pt>
                <c:pt idx="741">
                  <c:v>1496</c:v>
                </c:pt>
                <c:pt idx="742">
                  <c:v>1496</c:v>
                </c:pt>
                <c:pt idx="743">
                  <c:v>1496</c:v>
                </c:pt>
                <c:pt idx="744">
                  <c:v>1496</c:v>
                </c:pt>
                <c:pt idx="745">
                  <c:v>1496</c:v>
                </c:pt>
                <c:pt idx="746">
                  <c:v>1497</c:v>
                </c:pt>
                <c:pt idx="747">
                  <c:v>1497</c:v>
                </c:pt>
                <c:pt idx="748">
                  <c:v>1497</c:v>
                </c:pt>
                <c:pt idx="749">
                  <c:v>1497</c:v>
                </c:pt>
                <c:pt idx="750">
                  <c:v>1497</c:v>
                </c:pt>
                <c:pt idx="751">
                  <c:v>1497</c:v>
                </c:pt>
                <c:pt idx="752">
                  <c:v>1498</c:v>
                </c:pt>
                <c:pt idx="753">
                  <c:v>1498</c:v>
                </c:pt>
                <c:pt idx="754">
                  <c:v>1498</c:v>
                </c:pt>
                <c:pt idx="755">
                  <c:v>1498</c:v>
                </c:pt>
                <c:pt idx="756">
                  <c:v>1498</c:v>
                </c:pt>
                <c:pt idx="757">
                  <c:v>1498</c:v>
                </c:pt>
                <c:pt idx="758">
                  <c:v>1499</c:v>
                </c:pt>
                <c:pt idx="759">
                  <c:v>1499</c:v>
                </c:pt>
                <c:pt idx="760">
                  <c:v>1499</c:v>
                </c:pt>
                <c:pt idx="761">
                  <c:v>1499</c:v>
                </c:pt>
                <c:pt idx="762">
                  <c:v>1499</c:v>
                </c:pt>
                <c:pt idx="763">
                  <c:v>1499</c:v>
                </c:pt>
                <c:pt idx="764">
                  <c:v>1499</c:v>
                </c:pt>
                <c:pt idx="765">
                  <c:v>1500</c:v>
                </c:pt>
                <c:pt idx="766">
                  <c:v>1500</c:v>
                </c:pt>
                <c:pt idx="767">
                  <c:v>1500</c:v>
                </c:pt>
                <c:pt idx="768">
                  <c:v>1500</c:v>
                </c:pt>
                <c:pt idx="769">
                  <c:v>1500</c:v>
                </c:pt>
                <c:pt idx="770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6B-4268-BB2D-AC522FF6366B}"/>
            </c:ext>
          </c:extLst>
        </c:ser>
        <c:ser>
          <c:idx val="3"/>
          <c:order val="3"/>
          <c:tx>
            <c:v>pwm2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feedforward1!$J$1:$J$975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255</c:v>
                </c:pt>
                <c:pt idx="289">
                  <c:v>255</c:v>
                </c:pt>
                <c:pt idx="290">
                  <c:v>255</c:v>
                </c:pt>
                <c:pt idx="291">
                  <c:v>255</c:v>
                </c:pt>
                <c:pt idx="292">
                  <c:v>255</c:v>
                </c:pt>
                <c:pt idx="293">
                  <c:v>255</c:v>
                </c:pt>
                <c:pt idx="294">
                  <c:v>255</c:v>
                </c:pt>
                <c:pt idx="295">
                  <c:v>255</c:v>
                </c:pt>
                <c:pt idx="296">
                  <c:v>255</c:v>
                </c:pt>
                <c:pt idx="297">
                  <c:v>255</c:v>
                </c:pt>
                <c:pt idx="298">
                  <c:v>255</c:v>
                </c:pt>
                <c:pt idx="299">
                  <c:v>255</c:v>
                </c:pt>
                <c:pt idx="300">
                  <c:v>255</c:v>
                </c:pt>
                <c:pt idx="301">
                  <c:v>255</c:v>
                </c:pt>
                <c:pt idx="302">
                  <c:v>255</c:v>
                </c:pt>
                <c:pt idx="303">
                  <c:v>255</c:v>
                </c:pt>
                <c:pt idx="304">
                  <c:v>255</c:v>
                </c:pt>
                <c:pt idx="305">
                  <c:v>255</c:v>
                </c:pt>
                <c:pt idx="306">
                  <c:v>255</c:v>
                </c:pt>
                <c:pt idx="307">
                  <c:v>255</c:v>
                </c:pt>
                <c:pt idx="308">
                  <c:v>255</c:v>
                </c:pt>
                <c:pt idx="309">
                  <c:v>255</c:v>
                </c:pt>
                <c:pt idx="310">
                  <c:v>255</c:v>
                </c:pt>
                <c:pt idx="311">
                  <c:v>255</c:v>
                </c:pt>
                <c:pt idx="312">
                  <c:v>255</c:v>
                </c:pt>
                <c:pt idx="313">
                  <c:v>255</c:v>
                </c:pt>
                <c:pt idx="314">
                  <c:v>255</c:v>
                </c:pt>
                <c:pt idx="315">
                  <c:v>255</c:v>
                </c:pt>
                <c:pt idx="316">
                  <c:v>255</c:v>
                </c:pt>
                <c:pt idx="317">
                  <c:v>255</c:v>
                </c:pt>
                <c:pt idx="318">
                  <c:v>255</c:v>
                </c:pt>
                <c:pt idx="319">
                  <c:v>255</c:v>
                </c:pt>
                <c:pt idx="320">
                  <c:v>255</c:v>
                </c:pt>
                <c:pt idx="321">
                  <c:v>255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255</c:v>
                </c:pt>
                <c:pt idx="328">
                  <c:v>255</c:v>
                </c:pt>
                <c:pt idx="329">
                  <c:v>255</c:v>
                </c:pt>
                <c:pt idx="330">
                  <c:v>255</c:v>
                </c:pt>
                <c:pt idx="331">
                  <c:v>255</c:v>
                </c:pt>
                <c:pt idx="332">
                  <c:v>255</c:v>
                </c:pt>
                <c:pt idx="333">
                  <c:v>255</c:v>
                </c:pt>
                <c:pt idx="334">
                  <c:v>255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255</c:v>
                </c:pt>
                <c:pt idx="339">
                  <c:v>255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255</c:v>
                </c:pt>
                <c:pt idx="344">
                  <c:v>255</c:v>
                </c:pt>
                <c:pt idx="345">
                  <c:v>255</c:v>
                </c:pt>
                <c:pt idx="346">
                  <c:v>255</c:v>
                </c:pt>
                <c:pt idx="347">
                  <c:v>255</c:v>
                </c:pt>
                <c:pt idx="348">
                  <c:v>255</c:v>
                </c:pt>
                <c:pt idx="349">
                  <c:v>255</c:v>
                </c:pt>
                <c:pt idx="350">
                  <c:v>255</c:v>
                </c:pt>
                <c:pt idx="351">
                  <c:v>255</c:v>
                </c:pt>
                <c:pt idx="352">
                  <c:v>255</c:v>
                </c:pt>
                <c:pt idx="353">
                  <c:v>255</c:v>
                </c:pt>
                <c:pt idx="354">
                  <c:v>255</c:v>
                </c:pt>
                <c:pt idx="355">
                  <c:v>255</c:v>
                </c:pt>
                <c:pt idx="356">
                  <c:v>255</c:v>
                </c:pt>
                <c:pt idx="357">
                  <c:v>255</c:v>
                </c:pt>
                <c:pt idx="358">
                  <c:v>255</c:v>
                </c:pt>
                <c:pt idx="359">
                  <c:v>255</c:v>
                </c:pt>
                <c:pt idx="360">
                  <c:v>255</c:v>
                </c:pt>
                <c:pt idx="361">
                  <c:v>255</c:v>
                </c:pt>
                <c:pt idx="362">
                  <c:v>255</c:v>
                </c:pt>
                <c:pt idx="363">
                  <c:v>255</c:v>
                </c:pt>
                <c:pt idx="364">
                  <c:v>255</c:v>
                </c:pt>
                <c:pt idx="365">
                  <c:v>255</c:v>
                </c:pt>
                <c:pt idx="366">
                  <c:v>255</c:v>
                </c:pt>
                <c:pt idx="367">
                  <c:v>255</c:v>
                </c:pt>
                <c:pt idx="368">
                  <c:v>255</c:v>
                </c:pt>
                <c:pt idx="369">
                  <c:v>255</c:v>
                </c:pt>
                <c:pt idx="370">
                  <c:v>255</c:v>
                </c:pt>
                <c:pt idx="371">
                  <c:v>255</c:v>
                </c:pt>
                <c:pt idx="372">
                  <c:v>255</c:v>
                </c:pt>
                <c:pt idx="373">
                  <c:v>255</c:v>
                </c:pt>
                <c:pt idx="374">
                  <c:v>255</c:v>
                </c:pt>
                <c:pt idx="375">
                  <c:v>255</c:v>
                </c:pt>
                <c:pt idx="376">
                  <c:v>255</c:v>
                </c:pt>
                <c:pt idx="377">
                  <c:v>255</c:v>
                </c:pt>
                <c:pt idx="378">
                  <c:v>255</c:v>
                </c:pt>
                <c:pt idx="379">
                  <c:v>255</c:v>
                </c:pt>
                <c:pt idx="380">
                  <c:v>255</c:v>
                </c:pt>
                <c:pt idx="381">
                  <c:v>255</c:v>
                </c:pt>
                <c:pt idx="382">
                  <c:v>255</c:v>
                </c:pt>
                <c:pt idx="383">
                  <c:v>255</c:v>
                </c:pt>
                <c:pt idx="384">
                  <c:v>255</c:v>
                </c:pt>
                <c:pt idx="385">
                  <c:v>255</c:v>
                </c:pt>
                <c:pt idx="386">
                  <c:v>255</c:v>
                </c:pt>
                <c:pt idx="387">
                  <c:v>255</c:v>
                </c:pt>
                <c:pt idx="388">
                  <c:v>255</c:v>
                </c:pt>
                <c:pt idx="389">
                  <c:v>255</c:v>
                </c:pt>
                <c:pt idx="390">
                  <c:v>255</c:v>
                </c:pt>
                <c:pt idx="391">
                  <c:v>255</c:v>
                </c:pt>
                <c:pt idx="392">
                  <c:v>255</c:v>
                </c:pt>
                <c:pt idx="393">
                  <c:v>255</c:v>
                </c:pt>
                <c:pt idx="394">
                  <c:v>255</c:v>
                </c:pt>
                <c:pt idx="395">
                  <c:v>255</c:v>
                </c:pt>
                <c:pt idx="396">
                  <c:v>255</c:v>
                </c:pt>
                <c:pt idx="397">
                  <c:v>255</c:v>
                </c:pt>
                <c:pt idx="398">
                  <c:v>255</c:v>
                </c:pt>
                <c:pt idx="399">
                  <c:v>255</c:v>
                </c:pt>
                <c:pt idx="400">
                  <c:v>255</c:v>
                </c:pt>
                <c:pt idx="401">
                  <c:v>255</c:v>
                </c:pt>
                <c:pt idx="402">
                  <c:v>255</c:v>
                </c:pt>
                <c:pt idx="403">
                  <c:v>255</c:v>
                </c:pt>
                <c:pt idx="404">
                  <c:v>255</c:v>
                </c:pt>
                <c:pt idx="405">
                  <c:v>255</c:v>
                </c:pt>
                <c:pt idx="406">
                  <c:v>255</c:v>
                </c:pt>
                <c:pt idx="407">
                  <c:v>255</c:v>
                </c:pt>
                <c:pt idx="408">
                  <c:v>255</c:v>
                </c:pt>
                <c:pt idx="409">
                  <c:v>255</c:v>
                </c:pt>
                <c:pt idx="410">
                  <c:v>255</c:v>
                </c:pt>
                <c:pt idx="411">
                  <c:v>255</c:v>
                </c:pt>
                <c:pt idx="412">
                  <c:v>255</c:v>
                </c:pt>
                <c:pt idx="413">
                  <c:v>255</c:v>
                </c:pt>
                <c:pt idx="414">
                  <c:v>255</c:v>
                </c:pt>
                <c:pt idx="415">
                  <c:v>255</c:v>
                </c:pt>
                <c:pt idx="416">
                  <c:v>255</c:v>
                </c:pt>
                <c:pt idx="417">
                  <c:v>255</c:v>
                </c:pt>
                <c:pt idx="418">
                  <c:v>255</c:v>
                </c:pt>
                <c:pt idx="419">
                  <c:v>255</c:v>
                </c:pt>
                <c:pt idx="420">
                  <c:v>255</c:v>
                </c:pt>
                <c:pt idx="421">
                  <c:v>255</c:v>
                </c:pt>
                <c:pt idx="422">
                  <c:v>255</c:v>
                </c:pt>
                <c:pt idx="423">
                  <c:v>255</c:v>
                </c:pt>
                <c:pt idx="424">
                  <c:v>255</c:v>
                </c:pt>
                <c:pt idx="425">
                  <c:v>255</c:v>
                </c:pt>
                <c:pt idx="426">
                  <c:v>255</c:v>
                </c:pt>
                <c:pt idx="427">
                  <c:v>255</c:v>
                </c:pt>
                <c:pt idx="428">
                  <c:v>255</c:v>
                </c:pt>
                <c:pt idx="429">
                  <c:v>255</c:v>
                </c:pt>
                <c:pt idx="430">
                  <c:v>255</c:v>
                </c:pt>
                <c:pt idx="431">
                  <c:v>255</c:v>
                </c:pt>
                <c:pt idx="432">
                  <c:v>255</c:v>
                </c:pt>
                <c:pt idx="433">
                  <c:v>255</c:v>
                </c:pt>
                <c:pt idx="434">
                  <c:v>255</c:v>
                </c:pt>
                <c:pt idx="435">
                  <c:v>255</c:v>
                </c:pt>
                <c:pt idx="436">
                  <c:v>255</c:v>
                </c:pt>
                <c:pt idx="437">
                  <c:v>255</c:v>
                </c:pt>
                <c:pt idx="438">
                  <c:v>255</c:v>
                </c:pt>
                <c:pt idx="439">
                  <c:v>255</c:v>
                </c:pt>
                <c:pt idx="440">
                  <c:v>255</c:v>
                </c:pt>
                <c:pt idx="441">
                  <c:v>255</c:v>
                </c:pt>
                <c:pt idx="442">
                  <c:v>255</c:v>
                </c:pt>
                <c:pt idx="443">
                  <c:v>255</c:v>
                </c:pt>
                <c:pt idx="444">
                  <c:v>255</c:v>
                </c:pt>
                <c:pt idx="445">
                  <c:v>255</c:v>
                </c:pt>
                <c:pt idx="446">
                  <c:v>255</c:v>
                </c:pt>
                <c:pt idx="447">
                  <c:v>255</c:v>
                </c:pt>
                <c:pt idx="448">
                  <c:v>255</c:v>
                </c:pt>
                <c:pt idx="449">
                  <c:v>255</c:v>
                </c:pt>
                <c:pt idx="450">
                  <c:v>255</c:v>
                </c:pt>
                <c:pt idx="451">
                  <c:v>255</c:v>
                </c:pt>
                <c:pt idx="452">
                  <c:v>255</c:v>
                </c:pt>
                <c:pt idx="453">
                  <c:v>255</c:v>
                </c:pt>
                <c:pt idx="454">
                  <c:v>255</c:v>
                </c:pt>
                <c:pt idx="455">
                  <c:v>255</c:v>
                </c:pt>
                <c:pt idx="456">
                  <c:v>255</c:v>
                </c:pt>
                <c:pt idx="457">
                  <c:v>255</c:v>
                </c:pt>
                <c:pt idx="458">
                  <c:v>255</c:v>
                </c:pt>
                <c:pt idx="459">
                  <c:v>255</c:v>
                </c:pt>
                <c:pt idx="460">
                  <c:v>255</c:v>
                </c:pt>
                <c:pt idx="461">
                  <c:v>255</c:v>
                </c:pt>
                <c:pt idx="462">
                  <c:v>255</c:v>
                </c:pt>
                <c:pt idx="463">
                  <c:v>255</c:v>
                </c:pt>
                <c:pt idx="464">
                  <c:v>255</c:v>
                </c:pt>
                <c:pt idx="465">
                  <c:v>255</c:v>
                </c:pt>
                <c:pt idx="466">
                  <c:v>255</c:v>
                </c:pt>
                <c:pt idx="467">
                  <c:v>255</c:v>
                </c:pt>
                <c:pt idx="468">
                  <c:v>255</c:v>
                </c:pt>
                <c:pt idx="469">
                  <c:v>255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33</c:v>
                </c:pt>
                <c:pt idx="527">
                  <c:v>33</c:v>
                </c:pt>
                <c:pt idx="528">
                  <c:v>33</c:v>
                </c:pt>
                <c:pt idx="529">
                  <c:v>33</c:v>
                </c:pt>
                <c:pt idx="530">
                  <c:v>33</c:v>
                </c:pt>
                <c:pt idx="531">
                  <c:v>33</c:v>
                </c:pt>
                <c:pt idx="532">
                  <c:v>33</c:v>
                </c:pt>
                <c:pt idx="533">
                  <c:v>33</c:v>
                </c:pt>
                <c:pt idx="534">
                  <c:v>33</c:v>
                </c:pt>
                <c:pt idx="535">
                  <c:v>33</c:v>
                </c:pt>
                <c:pt idx="536">
                  <c:v>33</c:v>
                </c:pt>
                <c:pt idx="537">
                  <c:v>33</c:v>
                </c:pt>
                <c:pt idx="538">
                  <c:v>33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38</c:v>
                </c:pt>
                <c:pt idx="574">
                  <c:v>38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33</c:v>
                </c:pt>
                <c:pt idx="589">
                  <c:v>33</c:v>
                </c:pt>
                <c:pt idx="590">
                  <c:v>33</c:v>
                </c:pt>
                <c:pt idx="591">
                  <c:v>33</c:v>
                </c:pt>
                <c:pt idx="592">
                  <c:v>33</c:v>
                </c:pt>
                <c:pt idx="593">
                  <c:v>33</c:v>
                </c:pt>
                <c:pt idx="594">
                  <c:v>33</c:v>
                </c:pt>
                <c:pt idx="595">
                  <c:v>33</c:v>
                </c:pt>
                <c:pt idx="596">
                  <c:v>33</c:v>
                </c:pt>
                <c:pt idx="597">
                  <c:v>33</c:v>
                </c:pt>
                <c:pt idx="598">
                  <c:v>33</c:v>
                </c:pt>
                <c:pt idx="599">
                  <c:v>33</c:v>
                </c:pt>
                <c:pt idx="600">
                  <c:v>33</c:v>
                </c:pt>
                <c:pt idx="601">
                  <c:v>33</c:v>
                </c:pt>
                <c:pt idx="602">
                  <c:v>33</c:v>
                </c:pt>
                <c:pt idx="603">
                  <c:v>33</c:v>
                </c:pt>
                <c:pt idx="604">
                  <c:v>33</c:v>
                </c:pt>
                <c:pt idx="605">
                  <c:v>33</c:v>
                </c:pt>
                <c:pt idx="606">
                  <c:v>33</c:v>
                </c:pt>
                <c:pt idx="607">
                  <c:v>33</c:v>
                </c:pt>
                <c:pt idx="608">
                  <c:v>33</c:v>
                </c:pt>
                <c:pt idx="609">
                  <c:v>33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24</c:v>
                </c:pt>
                <c:pt idx="695">
                  <c:v>24</c:v>
                </c:pt>
                <c:pt idx="696">
                  <c:v>24</c:v>
                </c:pt>
                <c:pt idx="697">
                  <c:v>24</c:v>
                </c:pt>
                <c:pt idx="698">
                  <c:v>24</c:v>
                </c:pt>
                <c:pt idx="699">
                  <c:v>24</c:v>
                </c:pt>
                <c:pt idx="700">
                  <c:v>24</c:v>
                </c:pt>
                <c:pt idx="701">
                  <c:v>24</c:v>
                </c:pt>
                <c:pt idx="702">
                  <c:v>24</c:v>
                </c:pt>
                <c:pt idx="703">
                  <c:v>24</c:v>
                </c:pt>
                <c:pt idx="704">
                  <c:v>24</c:v>
                </c:pt>
                <c:pt idx="705">
                  <c:v>24</c:v>
                </c:pt>
                <c:pt idx="706">
                  <c:v>24</c:v>
                </c:pt>
                <c:pt idx="707">
                  <c:v>24</c:v>
                </c:pt>
                <c:pt idx="708">
                  <c:v>24</c:v>
                </c:pt>
                <c:pt idx="709">
                  <c:v>24</c:v>
                </c:pt>
                <c:pt idx="710">
                  <c:v>24</c:v>
                </c:pt>
                <c:pt idx="711">
                  <c:v>24</c:v>
                </c:pt>
                <c:pt idx="712">
                  <c:v>24</c:v>
                </c:pt>
                <c:pt idx="713">
                  <c:v>24</c:v>
                </c:pt>
                <c:pt idx="714">
                  <c:v>24</c:v>
                </c:pt>
                <c:pt idx="715">
                  <c:v>24</c:v>
                </c:pt>
                <c:pt idx="716">
                  <c:v>24</c:v>
                </c:pt>
                <c:pt idx="717">
                  <c:v>24</c:v>
                </c:pt>
                <c:pt idx="718">
                  <c:v>24</c:v>
                </c:pt>
                <c:pt idx="719">
                  <c:v>24</c:v>
                </c:pt>
                <c:pt idx="720">
                  <c:v>24</c:v>
                </c:pt>
                <c:pt idx="721">
                  <c:v>24</c:v>
                </c:pt>
                <c:pt idx="722">
                  <c:v>22</c:v>
                </c:pt>
                <c:pt idx="723">
                  <c:v>22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</c:v>
                </c:pt>
                <c:pt idx="728">
                  <c:v>22</c:v>
                </c:pt>
                <c:pt idx="729">
                  <c:v>22</c:v>
                </c:pt>
                <c:pt idx="730">
                  <c:v>22</c:v>
                </c:pt>
                <c:pt idx="731">
                  <c:v>22</c:v>
                </c:pt>
                <c:pt idx="732">
                  <c:v>22</c:v>
                </c:pt>
                <c:pt idx="733">
                  <c:v>22</c:v>
                </c:pt>
                <c:pt idx="734">
                  <c:v>22</c:v>
                </c:pt>
                <c:pt idx="735">
                  <c:v>22</c:v>
                </c:pt>
                <c:pt idx="736">
                  <c:v>22</c:v>
                </c:pt>
                <c:pt idx="737">
                  <c:v>22</c:v>
                </c:pt>
                <c:pt idx="738">
                  <c:v>22</c:v>
                </c:pt>
                <c:pt idx="739">
                  <c:v>22</c:v>
                </c:pt>
                <c:pt idx="740">
                  <c:v>22</c:v>
                </c:pt>
                <c:pt idx="741">
                  <c:v>22</c:v>
                </c:pt>
                <c:pt idx="742">
                  <c:v>22</c:v>
                </c:pt>
                <c:pt idx="743">
                  <c:v>22</c:v>
                </c:pt>
                <c:pt idx="744">
                  <c:v>22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22</c:v>
                </c:pt>
                <c:pt idx="749">
                  <c:v>22</c:v>
                </c:pt>
                <c:pt idx="750">
                  <c:v>22</c:v>
                </c:pt>
                <c:pt idx="751">
                  <c:v>22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6B-4268-BB2D-AC522FF63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875535"/>
        <c:axId val="131877199"/>
      </c:lineChart>
      <c:catAx>
        <c:axId val="131875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7199"/>
        <c:crosses val="autoZero"/>
        <c:auto val="1"/>
        <c:lblAlgn val="ctr"/>
        <c:lblOffset val="100"/>
        <c:noMultiLvlLbl val="0"/>
      </c:catAx>
      <c:valAx>
        <c:axId val="13187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3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1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6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5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4591" y="2629883"/>
            <a:ext cx="740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Feedforward </a:t>
            </a:r>
            <a:r>
              <a:rPr lang="ko-KR" altLang="en-US" sz="4800" dirty="0" smtClean="0"/>
              <a:t>분석 및 설계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463086" y="5505450"/>
            <a:ext cx="209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2022-12-07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김찬혁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28601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8174" y="581025"/>
            <a:ext cx="756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Feedforward </a:t>
            </a:r>
            <a:r>
              <a:rPr lang="ko-KR" altLang="en-US" sz="2800" b="1" dirty="0" smtClean="0"/>
              <a:t>분석 및 설계 </a:t>
            </a:r>
            <a:r>
              <a:rPr lang="en-US" altLang="ko-KR" sz="2800" b="1" dirty="0" smtClean="0"/>
              <a:t>– base controller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2009775"/>
            <a:ext cx="3629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 : 0.4 /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: 1.0 / Pi : 0.5</a:t>
            </a:r>
            <a:r>
              <a:rPr lang="ko-KR" altLang="en-US" dirty="0"/>
              <a:t> </a:t>
            </a:r>
            <a:r>
              <a:rPr lang="en-US" altLang="ko-KR" dirty="0" smtClean="0"/>
              <a:t>/ Target :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제어를 했을 때 </a:t>
            </a:r>
            <a:r>
              <a:rPr lang="en-US" altLang="ko-KR" dirty="0" smtClean="0"/>
              <a:t>encoder, </a:t>
            </a:r>
            <a:r>
              <a:rPr lang="en-US" altLang="ko-KR" dirty="0" err="1" smtClean="0"/>
              <a:t>pwm</a:t>
            </a:r>
            <a:r>
              <a:rPr lang="ko-KR" altLang="en-US" dirty="0" smtClean="0"/>
              <a:t>의 값을 그래프로 도식화 한 것 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그래프에서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을 줄이기 위해서 </a:t>
            </a:r>
            <a:r>
              <a:rPr lang="en-US" altLang="ko-KR" dirty="0" smtClean="0"/>
              <a:t>Feedforward controller </a:t>
            </a:r>
            <a:r>
              <a:rPr lang="ko-KR" altLang="en-US" dirty="0" smtClean="0"/>
              <a:t>를 설계했습니다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55528"/>
              </p:ext>
            </p:extLst>
          </p:nvPr>
        </p:nvGraphicFramePr>
        <p:xfrm>
          <a:off x="638174" y="1456669"/>
          <a:ext cx="6019801" cy="44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4819649" y="2105025"/>
            <a:ext cx="19051" cy="2767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819649" y="3234778"/>
            <a:ext cx="1619250" cy="646331"/>
            <a:chOff x="7877175" y="3792468"/>
            <a:chExt cx="1619250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8629650" y="3792468"/>
              <a:ext cx="866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Rising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13" idx="1"/>
            </p:cNvCxnSpPr>
            <p:nvPr/>
          </p:nvCxnSpPr>
          <p:spPr>
            <a:xfrm flipV="1">
              <a:off x="7877175" y="4115634"/>
              <a:ext cx="752475" cy="117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8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28601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8174" y="581025"/>
            <a:ext cx="756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Feedforward </a:t>
            </a:r>
            <a:r>
              <a:rPr lang="ko-KR" altLang="en-US" sz="2800" b="1" dirty="0" smtClean="0"/>
              <a:t>분석 및 설계 </a:t>
            </a:r>
            <a:r>
              <a:rPr lang="en-US" altLang="ko-KR" sz="2800" b="1" dirty="0" smtClean="0"/>
              <a:t>– base controller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2009775"/>
            <a:ext cx="3629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 : 0.4 /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: 1.0 / Pi : 0.5 / Target :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Error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로 감소할 때 까지 </a:t>
            </a:r>
            <a:r>
              <a:rPr lang="en-US" altLang="ko-KR" dirty="0" err="1" smtClean="0"/>
              <a:t>pwm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로 고정시키고 그 이후를 제어하도록 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결과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이 감소한 것을 볼 수 있습니다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943349" y="3234778"/>
            <a:ext cx="1619250" cy="646331"/>
            <a:chOff x="7877175" y="3792468"/>
            <a:chExt cx="161925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629650" y="3792468"/>
              <a:ext cx="866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Rising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>
              <a:endCxn id="8" idx="1"/>
            </p:cNvCxnSpPr>
            <p:nvPr/>
          </p:nvCxnSpPr>
          <p:spPr>
            <a:xfrm flipV="1">
              <a:off x="7877175" y="4115634"/>
              <a:ext cx="752475" cy="117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698762"/>
              </p:ext>
            </p:extLst>
          </p:nvPr>
        </p:nvGraphicFramePr>
        <p:xfrm>
          <a:off x="638174" y="1456669"/>
          <a:ext cx="6286501" cy="476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3929061" y="2083623"/>
            <a:ext cx="14288" cy="27146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28601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8174" y="581025"/>
            <a:ext cx="756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Feedforward </a:t>
            </a:r>
            <a:r>
              <a:rPr lang="ko-KR" altLang="en-US" sz="2800" b="1" dirty="0" smtClean="0"/>
              <a:t>분석 및 설계 </a:t>
            </a:r>
            <a:r>
              <a:rPr lang="en-US" altLang="ko-KR" sz="2800" b="1" dirty="0" smtClean="0"/>
              <a:t>– base controller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38084" y="2289126"/>
            <a:ext cx="362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두개의 그래프를 비교했을 때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이 다른 것을 확인 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Feedforward </a:t>
            </a:r>
            <a:r>
              <a:rPr lang="ko-KR" altLang="en-US" dirty="0" smtClean="0"/>
              <a:t>제어 값을 조정하면 그래프는 더 안정적이게 변할 것이며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은 감소할 것입니다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221224"/>
              </p:ext>
            </p:extLst>
          </p:nvPr>
        </p:nvGraphicFramePr>
        <p:xfrm>
          <a:off x="855345" y="1719263"/>
          <a:ext cx="588645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직선 연결선 14"/>
          <p:cNvCxnSpPr/>
          <p:nvPr/>
        </p:nvCxnSpPr>
        <p:spPr>
          <a:xfrm flipH="1">
            <a:off x="3931918" y="2270760"/>
            <a:ext cx="1270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484765" y="3259548"/>
            <a:ext cx="2830435" cy="1160053"/>
            <a:chOff x="7194150" y="3792468"/>
            <a:chExt cx="2830435" cy="1160053"/>
          </a:xfrm>
        </p:grpSpPr>
        <p:sp>
          <p:nvSpPr>
            <p:cNvPr id="17" name="TextBox 16"/>
            <p:cNvSpPr txBox="1"/>
            <p:nvPr/>
          </p:nvSpPr>
          <p:spPr>
            <a:xfrm>
              <a:off x="8629650" y="3792468"/>
              <a:ext cx="1394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2D050"/>
                  </a:solidFill>
                </a:rPr>
                <a:t>Rising Time</a:t>
              </a:r>
            </a:p>
            <a:p>
              <a:r>
                <a:rPr lang="en-US" altLang="ko-KR" dirty="0" smtClean="0">
                  <a:solidFill>
                    <a:srgbClr val="92D050"/>
                  </a:solidFill>
                </a:rPr>
                <a:t>Difference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8" name="직선 화살표 연결선 17"/>
            <p:cNvCxnSpPr>
              <a:endCxn id="17" idx="1"/>
            </p:cNvCxnSpPr>
            <p:nvPr/>
          </p:nvCxnSpPr>
          <p:spPr>
            <a:xfrm flipV="1">
              <a:off x="7194150" y="4115634"/>
              <a:ext cx="1435500" cy="83688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 flipH="1">
            <a:off x="5017769" y="2270760"/>
            <a:ext cx="714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44620" y="4419600"/>
            <a:ext cx="1080291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228886"/>
              </p:ext>
            </p:extLst>
          </p:nvPr>
        </p:nvGraphicFramePr>
        <p:xfrm>
          <a:off x="1304925" y="1490663"/>
          <a:ext cx="588645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 flipH="1">
            <a:off x="4381498" y="2042160"/>
            <a:ext cx="1270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934345" y="3030948"/>
            <a:ext cx="2830435" cy="1160053"/>
            <a:chOff x="7194150" y="3792468"/>
            <a:chExt cx="2830435" cy="1160053"/>
          </a:xfrm>
        </p:grpSpPr>
        <p:sp>
          <p:nvSpPr>
            <p:cNvPr id="11" name="TextBox 10"/>
            <p:cNvSpPr txBox="1"/>
            <p:nvPr/>
          </p:nvSpPr>
          <p:spPr>
            <a:xfrm>
              <a:off x="8629650" y="3792468"/>
              <a:ext cx="1394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2D050"/>
                  </a:solidFill>
                </a:rPr>
                <a:t>Rising Time</a:t>
              </a:r>
            </a:p>
            <a:p>
              <a:r>
                <a:rPr lang="en-US" altLang="ko-KR" dirty="0" smtClean="0">
                  <a:solidFill>
                    <a:srgbClr val="92D050"/>
                  </a:solidFill>
                </a:rPr>
                <a:t>Difference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직선 화살표 연결선 11"/>
            <p:cNvCxnSpPr>
              <a:endCxn id="11" idx="1"/>
            </p:cNvCxnSpPr>
            <p:nvPr/>
          </p:nvCxnSpPr>
          <p:spPr>
            <a:xfrm flipV="1">
              <a:off x="7194150" y="4115634"/>
              <a:ext cx="1435500" cy="83688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flipH="1">
            <a:off x="5467349" y="2042160"/>
            <a:ext cx="714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94200" y="4191000"/>
            <a:ext cx="1080291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158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2022-12-02T08:08:29Z</dcterms:created>
  <dcterms:modified xsi:type="dcterms:W3CDTF">2022-12-07T09:00:04Z</dcterms:modified>
</cp:coreProperties>
</file>