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Relationship Id="rId11" Type="http://schemas.openxmlformats.org/officeDocument/2006/relationships/image" Target="../media/image197.png"/><Relationship Id="rId12" Type="http://schemas.openxmlformats.org/officeDocument/2006/relationships/image" Target="../media/image198.png"/><Relationship Id="rId13" Type="http://schemas.openxmlformats.org/officeDocument/2006/relationships/image" Target="../media/image199.png"/><Relationship Id="rId14" Type="http://schemas.openxmlformats.org/officeDocument/2006/relationships/image" Target="../media/image200.png"/><Relationship Id="rId15" Type="http://schemas.openxmlformats.org/officeDocument/2006/relationships/image" Target="../media/image201.png"/><Relationship Id="rId16" Type="http://schemas.openxmlformats.org/officeDocument/2006/relationships/image" Target="../media/image202.png"/><Relationship Id="rId17" Type="http://schemas.openxmlformats.org/officeDocument/2006/relationships/image" Target="../media/image2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3453" y="3228539"/>
            <a:ext cx="6775616" cy="2989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1621" y="6958821"/>
            <a:ext cx="2268869" cy="8642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8764" y="7995317"/>
            <a:ext cx="1197495" cy="792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208" y="1725665"/>
            <a:ext cx="18285714" cy="7025359"/>
            <a:chOff x="-39208" y="1725665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82066" y="-178701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208" y="1725665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90969" y="5227630"/>
            <a:ext cx="7025359" cy="21429"/>
            <a:chOff x="5590969" y="522763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590969" y="522763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0077" y="2390983"/>
            <a:ext cx="2586514" cy="8398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1144" y="6835744"/>
            <a:ext cx="2154861" cy="8488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922" y="3710917"/>
            <a:ext cx="2451484" cy="3073903"/>
            <a:chOff x="830922" y="3710917"/>
            <a:chExt cx="2451484" cy="30739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922" y="3710917"/>
              <a:ext cx="2451484" cy="307390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07812" y="2390983"/>
            <a:ext cx="3072638" cy="839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66963" y="6829716"/>
            <a:ext cx="1933680" cy="5737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83406" y="2501410"/>
            <a:ext cx="3540045" cy="1898116"/>
            <a:chOff x="13483406" y="2501410"/>
            <a:chExt cx="3540045" cy="1898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83406" y="2501410"/>
              <a:ext cx="3540045" cy="1898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54638" y="3721678"/>
            <a:ext cx="1663198" cy="3052381"/>
            <a:chOff x="10254638" y="3721678"/>
            <a:chExt cx="1663198" cy="30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0254638" y="3721678"/>
              <a:ext cx="1663198" cy="305238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18757" y="3907173"/>
            <a:ext cx="4835528" cy="25866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31678" y="4486604"/>
            <a:ext cx="4904099" cy="32719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" y="1790663"/>
            <a:ext cx="18285714" cy="7025359"/>
            <a:chOff x="4" y="1790663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3" y="-1722016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" y="1790663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82" y="5292629"/>
            <a:ext cx="7025359" cy="21429"/>
            <a:chOff x="5630182" y="5292629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82" y="5292629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600" y="2409983"/>
            <a:ext cx="2581695" cy="7927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009" y="5178754"/>
            <a:ext cx="1870632" cy="5737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1076" y="3176376"/>
            <a:ext cx="2006432" cy="1926531"/>
            <a:chOff x="781076" y="3176376"/>
            <a:chExt cx="2006432" cy="1926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781076" y="3176376"/>
              <a:ext cx="2006432" cy="19265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13393" y="3391995"/>
            <a:ext cx="1985707" cy="1496228"/>
            <a:chOff x="3013393" y="3391995"/>
            <a:chExt cx="1985707" cy="14962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3013393" y="3391995"/>
              <a:ext cx="1985707" cy="14962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1027" y="5701857"/>
            <a:ext cx="2569245" cy="1983716"/>
            <a:chOff x="821027" y="5701857"/>
            <a:chExt cx="2569245" cy="19837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821027" y="5701857"/>
              <a:ext cx="2569245" cy="198371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7871" y="7679723"/>
            <a:ext cx="1964804" cy="60233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7840" y="5178744"/>
            <a:ext cx="1870632" cy="5737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28488" y="2409983"/>
            <a:ext cx="2849010" cy="7927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90903" y="3742769"/>
            <a:ext cx="2046271" cy="2780386"/>
            <a:chOff x="9890903" y="3742769"/>
            <a:chExt cx="2046271" cy="27803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9890903" y="3742769"/>
              <a:ext cx="2046271" cy="27803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74297" y="6089969"/>
            <a:ext cx="2083842" cy="57376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70659" y="5770772"/>
            <a:ext cx="4887061" cy="19466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94492" y="4338653"/>
            <a:ext cx="4658661" cy="1658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" y="1790663"/>
            <a:ext cx="18285714" cy="7025359"/>
            <a:chOff x="4" y="1790663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3" y="-1722016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" y="1790663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2562" y="4373250"/>
            <a:ext cx="8364486" cy="17840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4356" y="7847053"/>
            <a:ext cx="5158010" cy="8398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1887" y="7847053"/>
            <a:ext cx="4406124" cy="839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52752" y="2236843"/>
            <a:ext cx="7516603" cy="5637452"/>
            <a:chOff x="9152752" y="2236843"/>
            <a:chExt cx="7516603" cy="56374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2752" y="2236843"/>
              <a:ext cx="7516603" cy="5637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49227" y="6278279"/>
            <a:ext cx="653732" cy="273410"/>
            <a:chOff x="13049227" y="6278279"/>
            <a:chExt cx="653732" cy="2734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227" y="6278279"/>
              <a:ext cx="653732" cy="2734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11132" y="5692933"/>
            <a:ext cx="257267" cy="706206"/>
            <a:chOff x="14011132" y="5692933"/>
            <a:chExt cx="257267" cy="7062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11132" y="5692933"/>
              <a:ext cx="257267" cy="7062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58503" y="5692933"/>
            <a:ext cx="376005" cy="706206"/>
            <a:chOff x="14258503" y="5692933"/>
            <a:chExt cx="376005" cy="7062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58503" y="5692933"/>
              <a:ext cx="376005" cy="706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62209" y="5931531"/>
            <a:ext cx="358818" cy="348865"/>
            <a:chOff x="13662209" y="5931531"/>
            <a:chExt cx="358818" cy="3488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62209" y="5931531"/>
              <a:ext cx="358818" cy="348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02959" y="6205341"/>
            <a:ext cx="347752" cy="346348"/>
            <a:chOff x="13702959" y="6205341"/>
            <a:chExt cx="347752" cy="3463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02959" y="6205341"/>
              <a:ext cx="347752" cy="3463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39097" y="2333811"/>
            <a:ext cx="5468726" cy="3209524"/>
            <a:chOff x="2039097" y="2333811"/>
            <a:chExt cx="5468726" cy="320952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88776" y="2333811"/>
              <a:ext cx="5418906" cy="3200804"/>
              <a:chOff x="2088776" y="2333811"/>
              <a:chExt cx="5418906" cy="32008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088776" y="2333811"/>
                <a:ext cx="5418906" cy="32008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977957" y="3390763"/>
              <a:ext cx="529724" cy="732574"/>
              <a:chOff x="6977957" y="3390763"/>
              <a:chExt cx="529724" cy="73257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977957" y="3390763"/>
                <a:ext cx="529724" cy="73257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225532" y="2811869"/>
              <a:ext cx="532690" cy="905297"/>
              <a:chOff x="6225532" y="2811869"/>
              <a:chExt cx="532690" cy="90529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225532" y="2811869"/>
                <a:ext cx="532690" cy="90529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116129" y="4224520"/>
              <a:ext cx="1320625" cy="1310095"/>
              <a:chOff x="5116129" y="4224520"/>
              <a:chExt cx="1320625" cy="131009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116129" y="4224520"/>
                <a:ext cx="1320625" cy="131009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36828" y="3126336"/>
              <a:ext cx="1387821" cy="1185068"/>
              <a:chOff x="3936828" y="3126336"/>
              <a:chExt cx="1387821" cy="1185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936828" y="3126336"/>
                <a:ext cx="1387821" cy="118506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039097" y="3516979"/>
              <a:ext cx="974458" cy="1186384"/>
              <a:chOff x="2039097" y="3516979"/>
              <a:chExt cx="974458" cy="118638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039097" y="3516979"/>
                <a:ext cx="974458" cy="1186384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3101047" y="5574194"/>
            <a:ext cx="3364474" cy="2181363"/>
            <a:chOff x="3101047" y="5574194"/>
            <a:chExt cx="3364474" cy="218136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01047" y="5574194"/>
              <a:ext cx="3364474" cy="21813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40074" y="5931531"/>
            <a:ext cx="653061" cy="1556038"/>
            <a:chOff x="5640074" y="5931531"/>
            <a:chExt cx="653061" cy="155603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40074" y="5931531"/>
              <a:ext cx="653061" cy="15560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268398" y="4136895"/>
            <a:ext cx="445269" cy="849411"/>
            <a:chOff x="14268398" y="4136895"/>
            <a:chExt cx="445269" cy="84941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68398" y="4136895"/>
              <a:ext cx="445269" cy="84941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456754" y="6036141"/>
            <a:ext cx="945844" cy="1124898"/>
            <a:chOff x="4456754" y="6036141"/>
            <a:chExt cx="945844" cy="112489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6754" y="6036141"/>
              <a:ext cx="945844" cy="112489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02959" y="4073496"/>
            <a:ext cx="618978" cy="736154"/>
            <a:chOff x="13702959" y="4073496"/>
            <a:chExt cx="618978" cy="73615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702959" y="4073496"/>
              <a:ext cx="618978" cy="73615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2481" y="2129250"/>
            <a:ext cx="8204086" cy="83280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468098" y="3048459"/>
            <a:ext cx="1343334" cy="226834"/>
            <a:chOff x="13468098" y="3048459"/>
            <a:chExt cx="1343334" cy="22683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468098" y="3048459"/>
              <a:ext cx="1343334" cy="22683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31713" y="2807124"/>
            <a:ext cx="8485714" cy="5513924"/>
            <a:chOff x="531713" y="2807124"/>
            <a:chExt cx="8485714" cy="5513924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531713" y="2807124"/>
              <a:ext cx="8483494" cy="5339620"/>
              <a:chOff x="531713" y="2807124"/>
              <a:chExt cx="8483494" cy="533962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531713" y="2807124"/>
                <a:ext cx="8483494" cy="5339620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28303" y="8050578"/>
              <a:ext cx="1692586" cy="424748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30954" y="8024292"/>
              <a:ext cx="2078672" cy="454091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15635" y="3559691"/>
              <a:ext cx="1786491" cy="424748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951964" y="2125103"/>
            <a:ext cx="3725638" cy="84316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072333" y="2830895"/>
            <a:ext cx="7538570" cy="5126584"/>
            <a:chOff x="10072333" y="2830895"/>
            <a:chExt cx="7538570" cy="512658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072333" y="2830895"/>
              <a:ext cx="7538570" cy="51265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124" y="2236843"/>
            <a:ext cx="7994531" cy="5525076"/>
            <a:chOff x="776124" y="2236843"/>
            <a:chExt cx="7994531" cy="55250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124" y="2236843"/>
              <a:ext cx="7994531" cy="55250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4355" y="7849879"/>
            <a:ext cx="5724762" cy="832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54974" y="3046703"/>
            <a:ext cx="6546178" cy="4910776"/>
            <a:chOff x="10154974" y="3046703"/>
            <a:chExt cx="6546178" cy="49107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4974" y="3046703"/>
              <a:ext cx="6546178" cy="49107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01887" y="7847053"/>
            <a:ext cx="4406124" cy="839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01887" y="7847053"/>
            <a:ext cx="4406124" cy="839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52752" y="2236843"/>
            <a:ext cx="7516603" cy="5637452"/>
            <a:chOff x="9152752" y="2236843"/>
            <a:chExt cx="7516603" cy="56374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752" y="2236843"/>
              <a:ext cx="7516603" cy="5637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7254" y="2276423"/>
            <a:ext cx="6171429" cy="5352095"/>
            <a:chOff x="1727254" y="2276423"/>
            <a:chExt cx="6171429" cy="5352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7254" y="2276423"/>
              <a:ext cx="6171429" cy="5352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9769" y="2738404"/>
            <a:ext cx="1104975" cy="1173657"/>
            <a:chOff x="2599769" y="2738404"/>
            <a:chExt cx="1104975" cy="1173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9769" y="2738404"/>
              <a:ext cx="1104975" cy="11736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9769" y="4232529"/>
            <a:ext cx="1104975" cy="1153690"/>
            <a:chOff x="2599769" y="4232529"/>
            <a:chExt cx="1104975" cy="11536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9769" y="4232529"/>
              <a:ext cx="1104975" cy="11536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99769" y="5643486"/>
            <a:ext cx="1104975" cy="1263293"/>
            <a:chOff x="2599769" y="5643486"/>
            <a:chExt cx="1104975" cy="12632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9769" y="5643486"/>
              <a:ext cx="1104975" cy="12632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08486" y="4472949"/>
            <a:ext cx="329362" cy="1596016"/>
            <a:chOff x="12108486" y="4472949"/>
            <a:chExt cx="329362" cy="15960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08486" y="4472949"/>
              <a:ext cx="329362" cy="15960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03692" y="3173779"/>
            <a:ext cx="642463" cy="910328"/>
            <a:chOff x="3803692" y="3173779"/>
            <a:chExt cx="642463" cy="9103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3692" y="3173779"/>
              <a:ext cx="642463" cy="9103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03692" y="4667904"/>
            <a:ext cx="642463" cy="842830"/>
            <a:chOff x="3803692" y="4667904"/>
            <a:chExt cx="642463" cy="8428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3692" y="4667904"/>
              <a:ext cx="642463" cy="8428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03692" y="6162028"/>
            <a:ext cx="642463" cy="870377"/>
            <a:chOff x="3803692" y="6162028"/>
            <a:chExt cx="642463" cy="87037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03692" y="6162028"/>
              <a:ext cx="642463" cy="8703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785600" y="4531056"/>
            <a:ext cx="334994" cy="1458751"/>
            <a:chOff x="12785600" y="4531056"/>
            <a:chExt cx="334994" cy="145875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85600" y="4531056"/>
              <a:ext cx="334994" cy="14587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793797" y="2738404"/>
            <a:ext cx="642463" cy="421415"/>
            <a:chOff x="3793797" y="2738404"/>
            <a:chExt cx="642463" cy="42141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3797" y="2738404"/>
              <a:ext cx="642463" cy="4214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813587" y="4232529"/>
            <a:ext cx="642463" cy="421415"/>
            <a:chOff x="3813587" y="4232529"/>
            <a:chExt cx="642463" cy="42141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13587" y="4232529"/>
              <a:ext cx="642463" cy="4214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813587" y="5740614"/>
            <a:ext cx="642463" cy="421415"/>
            <a:chOff x="3813587" y="5740614"/>
            <a:chExt cx="642463" cy="42141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13587" y="5740614"/>
              <a:ext cx="642463" cy="42141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437848" y="4634155"/>
            <a:ext cx="347752" cy="1345757"/>
            <a:chOff x="12437848" y="4634155"/>
            <a:chExt cx="347752" cy="134575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37848" y="4634155"/>
              <a:ext cx="347752" cy="134575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63598" y="2738404"/>
            <a:ext cx="642463" cy="421415"/>
            <a:chOff x="1963598" y="2738404"/>
            <a:chExt cx="642463" cy="42141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63598" y="2738404"/>
              <a:ext cx="642463" cy="42141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63598" y="4212740"/>
            <a:ext cx="642463" cy="421415"/>
            <a:chOff x="1963598" y="4212740"/>
            <a:chExt cx="642463" cy="42141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63598" y="4212740"/>
              <a:ext cx="642463" cy="42141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63598" y="5643486"/>
            <a:ext cx="642463" cy="421415"/>
            <a:chOff x="1963598" y="5643486"/>
            <a:chExt cx="642463" cy="42141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63598" y="5643486"/>
              <a:ext cx="642463" cy="42141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715523" y="4531056"/>
            <a:ext cx="422648" cy="1400476"/>
            <a:chOff x="11715523" y="4531056"/>
            <a:chExt cx="422648" cy="140047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15523" y="4531056"/>
              <a:ext cx="422648" cy="140047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438924" y="4634155"/>
            <a:ext cx="642463" cy="752065"/>
            <a:chOff x="7438924" y="4634155"/>
            <a:chExt cx="642463" cy="75206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38924" y="4634155"/>
              <a:ext cx="642463" cy="75206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140493" y="4962365"/>
            <a:ext cx="603287" cy="706206"/>
            <a:chOff x="14140493" y="4962365"/>
            <a:chExt cx="603287" cy="70620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40493" y="4962365"/>
              <a:ext cx="603287" cy="70620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531317" y="2738404"/>
            <a:ext cx="2564681" cy="4452319"/>
            <a:chOff x="4531317" y="2738404"/>
            <a:chExt cx="2564681" cy="445231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1317" y="2738404"/>
              <a:ext cx="2564681" cy="445231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120594" y="4371058"/>
            <a:ext cx="1000110" cy="1580263"/>
            <a:chOff x="13120594" y="4371058"/>
            <a:chExt cx="1000110" cy="158026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20594" y="4371058"/>
              <a:ext cx="1000110" cy="1580263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174355" y="7849879"/>
            <a:ext cx="5724762" cy="83280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01887" y="7847053"/>
            <a:ext cx="4406124" cy="839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52752" y="2236843"/>
            <a:ext cx="7516603" cy="5637452"/>
            <a:chOff x="9152752" y="2236843"/>
            <a:chExt cx="7516603" cy="56374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752" y="2236843"/>
              <a:ext cx="7516603" cy="5637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49227" y="6278279"/>
            <a:ext cx="653732" cy="273410"/>
            <a:chOff x="13049227" y="6278279"/>
            <a:chExt cx="653732" cy="2734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227" y="6278279"/>
              <a:ext cx="653732" cy="2734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11132" y="5692933"/>
            <a:ext cx="257267" cy="706206"/>
            <a:chOff x="14011132" y="5692933"/>
            <a:chExt cx="257267" cy="7062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11132" y="5692933"/>
              <a:ext cx="257267" cy="7062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58503" y="5692933"/>
            <a:ext cx="376005" cy="706206"/>
            <a:chOff x="14258503" y="5692933"/>
            <a:chExt cx="376005" cy="7062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58503" y="5692933"/>
              <a:ext cx="376005" cy="706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62209" y="5931531"/>
            <a:ext cx="358818" cy="348865"/>
            <a:chOff x="13662209" y="5931531"/>
            <a:chExt cx="358818" cy="3488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62209" y="5931531"/>
              <a:ext cx="358818" cy="348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02959" y="6205341"/>
            <a:ext cx="347752" cy="346348"/>
            <a:chOff x="13702959" y="6205341"/>
            <a:chExt cx="347752" cy="3463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02959" y="6205341"/>
              <a:ext cx="347752" cy="3463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39097" y="2333811"/>
            <a:ext cx="5468726" cy="3209524"/>
            <a:chOff x="2039097" y="2333811"/>
            <a:chExt cx="5468726" cy="320952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88776" y="2333811"/>
              <a:ext cx="5418906" cy="3200804"/>
              <a:chOff x="2088776" y="2333811"/>
              <a:chExt cx="5418906" cy="320080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88776" y="2333811"/>
                <a:ext cx="5418906" cy="32008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977957" y="3390763"/>
              <a:ext cx="529724" cy="732574"/>
              <a:chOff x="6977957" y="3390763"/>
              <a:chExt cx="529724" cy="73257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77957" y="3390763"/>
                <a:ext cx="529724" cy="73257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225532" y="2811869"/>
              <a:ext cx="532690" cy="905297"/>
              <a:chOff x="6225532" y="2811869"/>
              <a:chExt cx="532690" cy="90529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225532" y="2811869"/>
                <a:ext cx="532690" cy="90529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116129" y="4224520"/>
              <a:ext cx="1320625" cy="1310095"/>
              <a:chOff x="5116129" y="4224520"/>
              <a:chExt cx="1320625" cy="131009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116129" y="4224520"/>
                <a:ext cx="1320625" cy="131009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36828" y="3126336"/>
              <a:ext cx="1387821" cy="1185068"/>
              <a:chOff x="3936828" y="3126336"/>
              <a:chExt cx="1387821" cy="118506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936828" y="3126336"/>
                <a:ext cx="1387821" cy="118506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039097" y="3516979"/>
              <a:ext cx="974458" cy="1186384"/>
              <a:chOff x="2039097" y="3516979"/>
              <a:chExt cx="974458" cy="118638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039097" y="3516979"/>
                <a:ext cx="974458" cy="1186384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3101047" y="5574194"/>
            <a:ext cx="3364474" cy="2181363"/>
            <a:chOff x="3101047" y="5574194"/>
            <a:chExt cx="3364474" cy="21813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01047" y="5574194"/>
              <a:ext cx="3364474" cy="21813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40074" y="5931531"/>
            <a:ext cx="653061" cy="1556038"/>
            <a:chOff x="5640074" y="5931531"/>
            <a:chExt cx="653061" cy="15560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40074" y="5931531"/>
              <a:ext cx="653061" cy="15560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268398" y="4136895"/>
            <a:ext cx="445269" cy="849411"/>
            <a:chOff x="14268398" y="4136895"/>
            <a:chExt cx="445269" cy="8494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268398" y="4136895"/>
              <a:ext cx="445269" cy="84941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456754" y="6036141"/>
            <a:ext cx="945844" cy="1124898"/>
            <a:chOff x="4456754" y="6036141"/>
            <a:chExt cx="945844" cy="112489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6754" y="6036141"/>
              <a:ext cx="945844" cy="112489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02959" y="4073496"/>
            <a:ext cx="618978" cy="736154"/>
            <a:chOff x="13702959" y="4073496"/>
            <a:chExt cx="618978" cy="73615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02959" y="4073496"/>
              <a:ext cx="618978" cy="73615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74355" y="7849879"/>
            <a:ext cx="5724762" cy="83280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01887" y="7847053"/>
            <a:ext cx="4406124" cy="839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52752" y="2236843"/>
            <a:ext cx="7516603" cy="5637452"/>
            <a:chOff x="9152752" y="2236843"/>
            <a:chExt cx="7516603" cy="56374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752" y="2236843"/>
              <a:ext cx="7516603" cy="5637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58503" y="5692933"/>
            <a:ext cx="376005" cy="706206"/>
            <a:chOff x="14258503" y="5692933"/>
            <a:chExt cx="376005" cy="7062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8503" y="5692933"/>
              <a:ext cx="376005" cy="706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8831" y="3094742"/>
            <a:ext cx="6775535" cy="4207304"/>
            <a:chOff x="1578831" y="3094742"/>
            <a:chExt cx="6775535" cy="42073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8831" y="3094742"/>
              <a:ext cx="6775535" cy="4207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12361" y="5914657"/>
            <a:ext cx="546944" cy="637032"/>
            <a:chOff x="11412361" y="5914657"/>
            <a:chExt cx="546944" cy="6370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12361" y="5914657"/>
              <a:ext cx="546944" cy="63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04453" y="5406714"/>
            <a:ext cx="553741" cy="639322"/>
            <a:chOff x="2404453" y="5406714"/>
            <a:chExt cx="553741" cy="6393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453" y="5406714"/>
              <a:ext cx="553741" cy="6393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8831" y="4782160"/>
            <a:ext cx="825621" cy="910773"/>
            <a:chOff x="1578831" y="4782160"/>
            <a:chExt cx="825621" cy="9107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8831" y="4782160"/>
              <a:ext cx="825621" cy="9107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8831" y="6399139"/>
            <a:ext cx="825621" cy="910773"/>
            <a:chOff x="1578831" y="6399139"/>
            <a:chExt cx="825621" cy="9107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8831" y="6399139"/>
              <a:ext cx="825621" cy="9107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12550" y="3752648"/>
            <a:ext cx="1095614" cy="638199"/>
            <a:chOff x="11312550" y="3752648"/>
            <a:chExt cx="1095614" cy="6381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12550" y="3752648"/>
              <a:ext cx="1095614" cy="6381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28428" y="5344068"/>
            <a:ext cx="951208" cy="570588"/>
            <a:chOff x="6528428" y="5344068"/>
            <a:chExt cx="951208" cy="57058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8428" y="5344068"/>
              <a:ext cx="951208" cy="5705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30674" y="4286937"/>
            <a:ext cx="474949" cy="390861"/>
            <a:chOff x="11230674" y="4286937"/>
            <a:chExt cx="474949" cy="3908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30674" y="4286937"/>
              <a:ext cx="474949" cy="3908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46426" y="4789754"/>
            <a:ext cx="1074477" cy="1256282"/>
            <a:chOff x="3546426" y="4789754"/>
            <a:chExt cx="1074477" cy="125628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46426" y="4789754"/>
              <a:ext cx="1074477" cy="125628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48594" y="4658375"/>
            <a:ext cx="711762" cy="484482"/>
            <a:chOff x="11148594" y="4658375"/>
            <a:chExt cx="711762" cy="4844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48594" y="4658375"/>
              <a:ext cx="711762" cy="4844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13601" y="5055569"/>
            <a:ext cx="745704" cy="859087"/>
            <a:chOff x="11213601" y="5055569"/>
            <a:chExt cx="745704" cy="85908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13601" y="5055569"/>
              <a:ext cx="745704" cy="8590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63494" y="5055569"/>
            <a:ext cx="1764933" cy="1798956"/>
            <a:chOff x="4763494" y="5055569"/>
            <a:chExt cx="1764933" cy="179895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3494" y="5055569"/>
              <a:ext cx="1764933" cy="17989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479636" y="5344068"/>
            <a:ext cx="597674" cy="1470655"/>
            <a:chOff x="7479636" y="5344068"/>
            <a:chExt cx="597674" cy="147065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79636" y="5344068"/>
              <a:ext cx="597674" cy="147065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773969" y="5955048"/>
            <a:ext cx="832201" cy="364933"/>
            <a:chOff x="12773969" y="5955048"/>
            <a:chExt cx="832201" cy="36493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73969" y="5955048"/>
              <a:ext cx="832201" cy="36493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4355" y="7849879"/>
            <a:ext cx="5724762" cy="83280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1027" y="3314535"/>
            <a:ext cx="2087844" cy="4233822"/>
            <a:chOff x="821027" y="3314535"/>
            <a:chExt cx="2087844" cy="42338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821027" y="3314535"/>
              <a:ext cx="2087844" cy="42338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0553" y="2389288"/>
            <a:ext cx="3171257" cy="846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2547" y="7549107"/>
            <a:ext cx="1583375" cy="5737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79621" y="2390983"/>
            <a:ext cx="1488124" cy="839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08703" y="2986033"/>
            <a:ext cx="2564925" cy="3221930"/>
            <a:chOff x="9908703" y="2986033"/>
            <a:chExt cx="2564925" cy="32219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908703" y="2986033"/>
              <a:ext cx="2564925" cy="32219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70211" y="2289946"/>
            <a:ext cx="1742879" cy="2446734"/>
            <a:chOff x="6970211" y="2289946"/>
            <a:chExt cx="1742879" cy="24467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0211" y="2289946"/>
              <a:ext cx="1742879" cy="24467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90095" y="6166838"/>
            <a:ext cx="3212035" cy="2083906"/>
            <a:chOff x="9590095" y="6166838"/>
            <a:chExt cx="3212035" cy="20839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90095" y="6166838"/>
              <a:ext cx="3212035" cy="208390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04758" y="4232781"/>
            <a:ext cx="4655523" cy="251924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28122" y="4832653"/>
            <a:ext cx="5593990" cy="3418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0077" y="2390983"/>
            <a:ext cx="3641343" cy="8398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0412" y="3047455"/>
            <a:ext cx="1874617" cy="1913388"/>
            <a:chOff x="840412" y="3047455"/>
            <a:chExt cx="1874617" cy="19133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40412" y="3047455"/>
              <a:ext cx="1874617" cy="19133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95848" y="3066841"/>
            <a:ext cx="1576432" cy="1912682"/>
            <a:chOff x="3295848" y="3066841"/>
            <a:chExt cx="1576432" cy="19126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3295848" y="3066841"/>
              <a:ext cx="1576432" cy="19126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1027" y="5717800"/>
            <a:ext cx="1844688" cy="1916320"/>
            <a:chOff x="821027" y="5717800"/>
            <a:chExt cx="1844688" cy="19163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821027" y="5717800"/>
              <a:ext cx="1844688" cy="19163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95848" y="5698680"/>
            <a:ext cx="1610451" cy="1935441"/>
            <a:chOff x="3295848" y="5698680"/>
            <a:chExt cx="1610451" cy="19354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3295848" y="5698680"/>
              <a:ext cx="1610451" cy="193544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34005" y="7675182"/>
            <a:ext cx="1491575" cy="51626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73958" y="4997776"/>
            <a:ext cx="1461146" cy="5162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716" y="4997773"/>
            <a:ext cx="1502937" cy="51626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0601" y="7675182"/>
            <a:ext cx="1499585" cy="5162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18283" y="2323088"/>
            <a:ext cx="2577657" cy="8740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28757" y="3352121"/>
            <a:ext cx="3164897" cy="3581472"/>
            <a:chOff x="9528757" y="3352121"/>
            <a:chExt cx="3164897" cy="358147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9528757" y="3352121"/>
              <a:ext cx="3164897" cy="358147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21356" y="7130965"/>
            <a:ext cx="1455737" cy="70770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088992" y="3890801"/>
            <a:ext cx="4050956" cy="327193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979592" y="4553871"/>
            <a:ext cx="5064099" cy="14446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208" y="1735189"/>
            <a:ext cx="18285714" cy="7025359"/>
            <a:chOff x="-39208" y="1735189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82066" y="-1777491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208" y="1735189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90969" y="5237154"/>
            <a:ext cx="7025359" cy="21429"/>
            <a:chOff x="5590969" y="5237154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590969" y="5237154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270" y="472670"/>
            <a:ext cx="8656909" cy="13322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0553" y="2323088"/>
            <a:ext cx="1291438" cy="8740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1027" y="3297330"/>
            <a:ext cx="2478231" cy="4326298"/>
            <a:chOff x="821027" y="3297330"/>
            <a:chExt cx="2478231" cy="43262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027" y="3297330"/>
              <a:ext cx="2478231" cy="4326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80360" y="3307224"/>
            <a:ext cx="4134384" cy="1491431"/>
            <a:chOff x="4080360" y="3307224"/>
            <a:chExt cx="4134384" cy="14914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0360" y="3307224"/>
              <a:ext cx="4134384" cy="149143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1840" y="7578192"/>
            <a:ext cx="1630737" cy="5737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66479" y="2390983"/>
            <a:ext cx="2859991" cy="8398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87946" y="2617436"/>
            <a:ext cx="1609441" cy="2871007"/>
            <a:chOff x="10287946" y="2617436"/>
            <a:chExt cx="1609441" cy="28710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287946" y="2617436"/>
              <a:ext cx="1609441" cy="2871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46997" y="4661640"/>
            <a:ext cx="1300755" cy="2840845"/>
            <a:chOff x="10446997" y="4661640"/>
            <a:chExt cx="1300755" cy="28408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446997" y="4661640"/>
              <a:ext cx="1300755" cy="28408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38735" y="2124408"/>
            <a:ext cx="552744" cy="2800367"/>
            <a:chOff x="15238735" y="2124408"/>
            <a:chExt cx="552744" cy="28003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5238735" y="2124408"/>
              <a:ext cx="552744" cy="28003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05029" y="4277095"/>
            <a:ext cx="2800367" cy="520475"/>
            <a:chOff x="14105029" y="4277095"/>
            <a:chExt cx="2800367" cy="5204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05029" y="4277095"/>
              <a:ext cx="2800367" cy="5204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05029" y="5247868"/>
            <a:ext cx="2800367" cy="439128"/>
            <a:chOff x="14105029" y="5247868"/>
            <a:chExt cx="2800367" cy="4391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05029" y="5247868"/>
              <a:ext cx="2800367" cy="43912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39412" y="4809401"/>
            <a:ext cx="1859404" cy="51626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38221" y="6753716"/>
            <a:ext cx="1860489" cy="51626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92544" y="3852325"/>
            <a:ext cx="1819023" cy="51626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02068" y="4790249"/>
            <a:ext cx="1799975" cy="51626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583021" y="5758506"/>
            <a:ext cx="1838070" cy="51626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600830" y="7401401"/>
            <a:ext cx="7132194" cy="53093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67754" y="5069049"/>
            <a:ext cx="4794908" cy="28151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2023-07-13T11:02:21Z</dcterms:created>
  <dcterms:modified xsi:type="dcterms:W3CDTF">2023-07-13T11:02:21Z</dcterms:modified>
</cp:coreProperties>
</file>