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7" r:id="rId3"/>
    <p:sldId id="318" r:id="rId4"/>
    <p:sldId id="319" r:id="rId5"/>
    <p:sldId id="320" r:id="rId6"/>
    <p:sldId id="289" r:id="rId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8984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51" d="100"/>
          <a:sy n="51" d="100"/>
        </p:scale>
        <p:origin x="678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90476" y="7972346"/>
            <a:ext cx="16289065" cy="2493433"/>
            <a:chOff x="1990476" y="7972346"/>
            <a:chExt cx="16289065" cy="249343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0476" y="7972346"/>
              <a:ext cx="16289065" cy="24934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23810" y="2733988"/>
            <a:ext cx="3944374" cy="476190"/>
            <a:chOff x="1923810" y="2733988"/>
            <a:chExt cx="3944374" cy="4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3810" y="2733988"/>
              <a:ext cx="3944374" cy="4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999524" y="6247619"/>
            <a:ext cx="3933832" cy="775220"/>
            <a:chOff x="12999524" y="6247619"/>
            <a:chExt cx="3933832" cy="77522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1430" y="6209525"/>
              <a:ext cx="4083244" cy="43173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68001" y="6632372"/>
              <a:ext cx="2700396" cy="441263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2257697" y="2787417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2023-04-04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90476" y="3390900"/>
            <a:ext cx="124113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I2C </a:t>
            </a:r>
            <a:r>
              <a:rPr lang="ko-KR" altLang="en-US" sz="96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파형 분석</a:t>
            </a:r>
            <a:endParaRPr lang="ko-KR" altLang="en-US" sz="72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0562" y="0"/>
            <a:ext cx="16284590" cy="2724340"/>
            <a:chOff x="1000562" y="0"/>
            <a:chExt cx="16284590" cy="27243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562" y="0"/>
              <a:ext cx="16284590" cy="27243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447800" y="3086100"/>
            <a:ext cx="441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66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057400" y="6210300"/>
            <a:ext cx="4857750" cy="762000"/>
            <a:chOff x="1466850" y="4555856"/>
            <a:chExt cx="4857750" cy="762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466850" y="4555856"/>
              <a:ext cx="952500" cy="7620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 smtClean="0"/>
                <a:t>02</a:t>
              </a:r>
              <a:endParaRPr lang="ko-KR" altLang="en-US" sz="40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90800" y="4733081"/>
              <a:ext cx="3733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solidFill>
                    <a:srgbClr val="00206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Read</a:t>
              </a:r>
              <a:endParaRPr lang="ko-KR" altLang="en-US" sz="3200" dirty="0">
                <a:solidFill>
                  <a:srgbClr val="00206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2057400" y="4880722"/>
            <a:ext cx="4857750" cy="773586"/>
            <a:chOff x="1466850" y="4555856"/>
            <a:chExt cx="4857750" cy="773586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1466850" y="4555856"/>
              <a:ext cx="952500" cy="7620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 smtClean="0"/>
                <a:t>01</a:t>
              </a:r>
              <a:endParaRPr lang="ko-KR" altLang="en-US" sz="40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90800" y="4744667"/>
              <a:ext cx="3733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solidFill>
                    <a:srgbClr val="00206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Write  </a:t>
              </a:r>
              <a:endParaRPr lang="ko-KR" altLang="en-US" sz="3200" dirty="0">
                <a:solidFill>
                  <a:srgbClr val="00206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2057400" y="7494314"/>
            <a:ext cx="4857750" cy="762000"/>
            <a:chOff x="1466850" y="4555856"/>
            <a:chExt cx="4857750" cy="762000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1466850" y="4555856"/>
              <a:ext cx="952500" cy="7620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 smtClean="0"/>
                <a:t>03</a:t>
              </a:r>
              <a:endParaRPr lang="ko-KR" altLang="en-US" sz="40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90800" y="4733081"/>
              <a:ext cx="3733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solidFill>
                    <a:srgbClr val="00206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I2C project</a:t>
              </a:r>
              <a:endParaRPr lang="ko-KR" altLang="en-US" sz="3200" dirty="0">
                <a:solidFill>
                  <a:srgbClr val="00206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7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4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508195" y="509933"/>
            <a:ext cx="6349805" cy="584775"/>
            <a:chOff x="508195" y="509933"/>
            <a:chExt cx="6349805" cy="584775"/>
          </a:xfrm>
        </p:grpSpPr>
        <p:sp>
          <p:nvSpPr>
            <p:cNvPr id="13" name="TextBox 12"/>
            <p:cNvSpPr txBox="1"/>
            <p:nvPr/>
          </p:nvSpPr>
          <p:spPr>
            <a:xfrm>
              <a:off x="508195" y="509933"/>
              <a:ext cx="7174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  <a:endParaRPr lang="ko-KR" altLang="en-US" sz="32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25665" y="540710"/>
              <a:ext cx="56323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0070C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Write – </a:t>
              </a:r>
              <a:r>
                <a:rPr lang="ko-KR" altLang="en-US" sz="2800" dirty="0" smtClean="0">
                  <a:solidFill>
                    <a:srgbClr val="0070C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파형 분석</a:t>
              </a:r>
              <a:endParaRPr lang="ko-KR" altLang="en-US" sz="2800" dirty="0">
                <a:solidFill>
                  <a:srgbClr val="0070C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371600" y="1851372"/>
            <a:ext cx="16506654" cy="6730093"/>
            <a:chOff x="1324146" y="2002971"/>
            <a:chExt cx="16506654" cy="6730093"/>
          </a:xfrm>
        </p:grpSpPr>
        <p:grpSp>
          <p:nvGrpSpPr>
            <p:cNvPr id="2" name="그룹 1"/>
            <p:cNvGrpSpPr/>
            <p:nvPr/>
          </p:nvGrpSpPr>
          <p:grpSpPr>
            <a:xfrm>
              <a:off x="1324146" y="2002971"/>
              <a:ext cx="15371989" cy="6730093"/>
              <a:chOff x="1324146" y="2002971"/>
              <a:chExt cx="15371989" cy="6730093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4146" y="3314700"/>
                <a:ext cx="15371989" cy="4191000"/>
              </a:xfrm>
              <a:prstGeom prst="rect">
                <a:avLst/>
              </a:prstGeom>
            </p:spPr>
          </p:pic>
          <p:sp>
            <p:nvSpPr>
              <p:cNvPr id="4" name="직사각형 3"/>
              <p:cNvSpPr/>
              <p:nvPr/>
            </p:nvSpPr>
            <p:spPr>
              <a:xfrm>
                <a:off x="4448346" y="3333750"/>
                <a:ext cx="457200" cy="4171950"/>
              </a:xfrm>
              <a:prstGeom prst="rect">
                <a:avLst/>
              </a:prstGeom>
              <a:noFill/>
              <a:ln w="571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943646" y="3333750"/>
                <a:ext cx="1609554" cy="417195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162801" y="3314700"/>
                <a:ext cx="1905000" cy="419100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 flipH="1">
                <a:off x="16200835" y="3314700"/>
                <a:ext cx="495300" cy="4191000"/>
              </a:xfrm>
              <a:prstGeom prst="rect">
                <a:avLst/>
              </a:prstGeom>
              <a:noFill/>
              <a:ln w="571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모서리가 둥근 사각형 설명선 4"/>
              <p:cNvSpPr/>
              <p:nvPr/>
            </p:nvSpPr>
            <p:spPr>
              <a:xfrm>
                <a:off x="2971800" y="8034564"/>
                <a:ext cx="1752600" cy="670833"/>
              </a:xfrm>
              <a:prstGeom prst="wedgeRoundRectCallout">
                <a:avLst>
                  <a:gd name="adj1" fmla="val 47973"/>
                  <a:gd name="adj2" fmla="val -130299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Start</a:t>
                </a:r>
                <a:r>
                  <a:rPr lang="ko-KR" altLang="en-US" sz="24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Bit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모서리가 둥근 사각형 설명선 19"/>
              <p:cNvSpPr/>
              <p:nvPr/>
            </p:nvSpPr>
            <p:spPr>
              <a:xfrm>
                <a:off x="3310023" y="2023383"/>
                <a:ext cx="2828754" cy="690336"/>
              </a:xfrm>
              <a:prstGeom prst="wedgeRoundRectCallout">
                <a:avLst>
                  <a:gd name="adj1" fmla="val 29422"/>
                  <a:gd name="adj2" fmla="val 135168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Address(0x01)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6591300" y="3333750"/>
                <a:ext cx="190500" cy="4171950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모서리가 둥근 사각형 설명선 22"/>
              <p:cNvSpPr/>
              <p:nvPr/>
            </p:nvSpPr>
            <p:spPr>
              <a:xfrm>
                <a:off x="5070787" y="8042728"/>
                <a:ext cx="1700127" cy="690336"/>
              </a:xfrm>
              <a:prstGeom prst="wedgeRoundRectCallout">
                <a:avLst>
                  <a:gd name="adj1" fmla="val 46318"/>
                  <a:gd name="adj2" fmla="val -127907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Write bit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6858000" y="3333750"/>
                <a:ext cx="152400" cy="4171950"/>
              </a:xfrm>
              <a:prstGeom prst="rect">
                <a:avLst/>
              </a:prstGeom>
              <a:noFill/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사각형 설명선 24"/>
              <p:cNvSpPr/>
              <p:nvPr/>
            </p:nvSpPr>
            <p:spPr>
              <a:xfrm>
                <a:off x="6220492" y="2012497"/>
                <a:ext cx="1291061" cy="690336"/>
              </a:xfrm>
              <a:prstGeom prst="wedgeRoundRectCallout">
                <a:avLst>
                  <a:gd name="adj1" fmla="val 5845"/>
                  <a:gd name="adj2" fmla="val 126889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ACK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9115255" y="3314700"/>
                <a:ext cx="152400" cy="4171950"/>
              </a:xfrm>
              <a:prstGeom prst="rect">
                <a:avLst/>
              </a:prstGeom>
              <a:noFill/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사각형 설명선 27"/>
              <p:cNvSpPr/>
              <p:nvPr/>
            </p:nvSpPr>
            <p:spPr>
              <a:xfrm>
                <a:off x="8469724" y="2012496"/>
                <a:ext cx="1291061" cy="690336"/>
              </a:xfrm>
              <a:prstGeom prst="wedgeRoundRectCallout">
                <a:avLst>
                  <a:gd name="adj1" fmla="val 5845"/>
                  <a:gd name="adj2" fmla="val 126889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ACK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모서리가 둥근 사각형 설명선 28"/>
              <p:cNvSpPr/>
              <p:nvPr/>
            </p:nvSpPr>
            <p:spPr>
              <a:xfrm>
                <a:off x="6908800" y="8009163"/>
                <a:ext cx="2206455" cy="670833"/>
              </a:xfrm>
              <a:prstGeom prst="wedgeRoundRectCallout">
                <a:avLst>
                  <a:gd name="adj1" fmla="val -2477"/>
                  <a:gd name="adj2" fmla="val -120562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Data Bit(0x01)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9395816" y="3314700"/>
                <a:ext cx="1929239" cy="419100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1377016" y="3314700"/>
                <a:ext cx="152400" cy="4171950"/>
              </a:xfrm>
              <a:prstGeom prst="rect">
                <a:avLst/>
              </a:prstGeom>
              <a:noFill/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1653070" y="3305175"/>
                <a:ext cx="1929239" cy="419100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3629763" y="3343275"/>
                <a:ext cx="152400" cy="4171950"/>
              </a:xfrm>
              <a:prstGeom prst="rect">
                <a:avLst/>
              </a:prstGeom>
              <a:noFill/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14026879" y="3295650"/>
                <a:ext cx="1929239" cy="419100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15991964" y="3267075"/>
                <a:ext cx="152400" cy="4171950"/>
              </a:xfrm>
              <a:prstGeom prst="rect">
                <a:avLst/>
              </a:prstGeom>
              <a:noFill/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모서리가 둥근 사각형 설명선 35"/>
              <p:cNvSpPr/>
              <p:nvPr/>
            </p:nvSpPr>
            <p:spPr>
              <a:xfrm>
                <a:off x="10718956" y="2002971"/>
                <a:ext cx="1291061" cy="690336"/>
              </a:xfrm>
              <a:prstGeom prst="wedgeRoundRectCallout">
                <a:avLst>
                  <a:gd name="adj1" fmla="val 5845"/>
                  <a:gd name="adj2" fmla="val 126889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ACK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모서리가 둥근 사각형 설명선 36"/>
              <p:cNvSpPr/>
              <p:nvPr/>
            </p:nvSpPr>
            <p:spPr>
              <a:xfrm>
                <a:off x="12968188" y="2012496"/>
                <a:ext cx="1291061" cy="690336"/>
              </a:xfrm>
              <a:prstGeom prst="wedgeRoundRectCallout">
                <a:avLst>
                  <a:gd name="adj1" fmla="val 5845"/>
                  <a:gd name="adj2" fmla="val 126889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ACK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모서리가 둥근 사각형 설명선 37"/>
              <p:cNvSpPr/>
              <p:nvPr/>
            </p:nvSpPr>
            <p:spPr>
              <a:xfrm>
                <a:off x="15333551" y="2013403"/>
                <a:ext cx="1291061" cy="690336"/>
              </a:xfrm>
              <a:prstGeom prst="wedgeRoundRectCallout">
                <a:avLst>
                  <a:gd name="adj1" fmla="val 5845"/>
                  <a:gd name="adj2" fmla="val 126889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ACK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모서리가 둥근 사각형 설명선 38"/>
              <p:cNvSpPr/>
              <p:nvPr/>
            </p:nvSpPr>
            <p:spPr>
              <a:xfrm>
                <a:off x="9301331" y="8022997"/>
                <a:ext cx="2118208" cy="670833"/>
              </a:xfrm>
              <a:prstGeom prst="wedgeRoundRectCallout">
                <a:avLst>
                  <a:gd name="adj1" fmla="val -6"/>
                  <a:gd name="adj2" fmla="val -125701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Data Bit(0x04)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모서리가 둥근 사각형 설명선 39"/>
              <p:cNvSpPr/>
              <p:nvPr/>
            </p:nvSpPr>
            <p:spPr>
              <a:xfrm>
                <a:off x="11692984" y="8017781"/>
                <a:ext cx="2118208" cy="670833"/>
              </a:xfrm>
              <a:prstGeom prst="wedgeRoundRectCallout">
                <a:avLst>
                  <a:gd name="adj1" fmla="val -6"/>
                  <a:gd name="adj2" fmla="val -125701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Data Bit(0x10)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모서리가 둥근 사각형 설명선 40"/>
              <p:cNvSpPr/>
              <p:nvPr/>
            </p:nvSpPr>
            <p:spPr>
              <a:xfrm>
                <a:off x="14084637" y="8017780"/>
                <a:ext cx="2118208" cy="670833"/>
              </a:xfrm>
              <a:prstGeom prst="wedgeRoundRectCallout">
                <a:avLst>
                  <a:gd name="adj1" fmla="val -6"/>
                  <a:gd name="adj2" fmla="val -125701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Data Bit(0x20)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모서리가 둥근 사각형 설명선 43"/>
            <p:cNvSpPr/>
            <p:nvPr/>
          </p:nvSpPr>
          <p:spPr>
            <a:xfrm>
              <a:off x="16371686" y="7985578"/>
              <a:ext cx="1459114" cy="670833"/>
            </a:xfrm>
            <a:prstGeom prst="wedgeRoundRectCallout">
              <a:avLst>
                <a:gd name="adj1" fmla="val -39501"/>
                <a:gd name="adj2" fmla="val -116100"/>
                <a:gd name="adj3" fmla="val 16667"/>
              </a:avLst>
            </a:prstGeom>
            <a:solidFill>
              <a:schemeClr val="bg1"/>
            </a:solidFill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Stop</a:t>
              </a:r>
              <a:r>
                <a:rPr lang="ko-KR" altLang="en-US" sz="24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2400" b="1" dirty="0" smtClean="0">
                  <a:solidFill>
                    <a:schemeClr val="tx1"/>
                  </a:solidFill>
                </a:rPr>
                <a:t>Bit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513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4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508195" y="509933"/>
            <a:ext cx="6349805" cy="584775"/>
            <a:chOff x="508195" y="509933"/>
            <a:chExt cx="6349805" cy="584775"/>
          </a:xfrm>
        </p:grpSpPr>
        <p:sp>
          <p:nvSpPr>
            <p:cNvPr id="13" name="TextBox 12"/>
            <p:cNvSpPr txBox="1"/>
            <p:nvPr/>
          </p:nvSpPr>
          <p:spPr>
            <a:xfrm>
              <a:off x="508195" y="509933"/>
              <a:ext cx="7174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</a:t>
              </a:r>
              <a:endParaRPr lang="ko-KR" altLang="en-US" sz="32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25665" y="540710"/>
              <a:ext cx="56323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0070C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Read – </a:t>
              </a:r>
              <a:r>
                <a:rPr lang="ko-KR" altLang="en-US" sz="2800" dirty="0" smtClean="0">
                  <a:solidFill>
                    <a:srgbClr val="0070C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파형 분석</a:t>
              </a:r>
              <a:endParaRPr lang="ko-KR" altLang="en-US" sz="2800" dirty="0">
                <a:solidFill>
                  <a:srgbClr val="0070C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46241" y="1584903"/>
            <a:ext cx="16466404" cy="6296021"/>
            <a:chOff x="1146241" y="1584903"/>
            <a:chExt cx="16466404" cy="629602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6241" y="2933699"/>
              <a:ext cx="15727800" cy="3905357"/>
            </a:xfrm>
            <a:prstGeom prst="rect">
              <a:avLst/>
            </a:prstGeom>
          </p:spPr>
        </p:pic>
        <p:sp>
          <p:nvSpPr>
            <p:cNvPr id="45" name="직사각형 44"/>
            <p:cNvSpPr/>
            <p:nvPr/>
          </p:nvSpPr>
          <p:spPr>
            <a:xfrm>
              <a:off x="4038600" y="2933700"/>
              <a:ext cx="304800" cy="3905357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384482" y="2933699"/>
              <a:ext cx="168718" cy="3905357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8781541" y="2959099"/>
              <a:ext cx="228600" cy="3905357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124182" y="2997199"/>
              <a:ext cx="228600" cy="3905357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3448282" y="2959099"/>
              <a:ext cx="228600" cy="3905357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5790923" y="2959099"/>
              <a:ext cx="228600" cy="3905357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6073940" y="2959099"/>
              <a:ext cx="385259" cy="3905357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86519" y="2933699"/>
              <a:ext cx="1703646" cy="390535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843460" y="2946399"/>
              <a:ext cx="1883663" cy="390535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186101" y="2959099"/>
              <a:ext cx="1883663" cy="390535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1510201" y="2971799"/>
              <a:ext cx="1883663" cy="390535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3852842" y="2959099"/>
              <a:ext cx="1883663" cy="390535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사각형 설명선 56"/>
            <p:cNvSpPr/>
            <p:nvPr/>
          </p:nvSpPr>
          <p:spPr>
            <a:xfrm>
              <a:off x="2318657" y="7131329"/>
              <a:ext cx="1752600" cy="670833"/>
            </a:xfrm>
            <a:prstGeom prst="wedgeRoundRectCallout">
              <a:avLst>
                <a:gd name="adj1" fmla="val 52942"/>
                <a:gd name="adj2" fmla="val -91354"/>
                <a:gd name="adj3" fmla="val 16667"/>
              </a:avLst>
            </a:prstGeom>
            <a:solidFill>
              <a:schemeClr val="bg1"/>
            </a:solidFill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Start</a:t>
              </a:r>
              <a:r>
                <a:rPr lang="ko-KR" altLang="en-US" sz="24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2400" b="1" dirty="0" smtClean="0">
                  <a:solidFill>
                    <a:schemeClr val="tx1"/>
                  </a:solidFill>
                </a:rPr>
                <a:t>Bit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사각형 설명선 57"/>
            <p:cNvSpPr/>
            <p:nvPr/>
          </p:nvSpPr>
          <p:spPr>
            <a:xfrm>
              <a:off x="15860045" y="7166760"/>
              <a:ext cx="1752600" cy="670833"/>
            </a:xfrm>
            <a:prstGeom prst="wedgeRoundRectCallout">
              <a:avLst>
                <a:gd name="adj1" fmla="val -29874"/>
                <a:gd name="adj2" fmla="val -95681"/>
                <a:gd name="adj3" fmla="val 16667"/>
              </a:avLst>
            </a:prstGeom>
            <a:solidFill>
              <a:schemeClr val="bg1"/>
            </a:solidFill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St</a:t>
              </a:r>
              <a:r>
                <a:rPr lang="en-US" altLang="ko-KR" sz="2400" b="1" dirty="0" smtClean="0">
                  <a:solidFill>
                    <a:schemeClr val="tx1"/>
                  </a:solidFill>
                </a:rPr>
                <a:t>op</a:t>
              </a:r>
              <a:r>
                <a:rPr lang="ko-KR" altLang="en-US" sz="24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2400" b="1" dirty="0" smtClean="0">
                  <a:solidFill>
                    <a:schemeClr val="tx1"/>
                  </a:solidFill>
                </a:rPr>
                <a:t>Bit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144582" y="2933699"/>
              <a:ext cx="185482" cy="3918057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사각형 설명선 59"/>
            <p:cNvSpPr/>
            <p:nvPr/>
          </p:nvSpPr>
          <p:spPr>
            <a:xfrm>
              <a:off x="4629937" y="7166760"/>
              <a:ext cx="1700127" cy="690336"/>
            </a:xfrm>
            <a:prstGeom prst="wedgeRoundRectCallout">
              <a:avLst>
                <a:gd name="adj1" fmla="val 43757"/>
                <a:gd name="adj2" fmla="val -90062"/>
                <a:gd name="adj3" fmla="val 16667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Read bit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모서리가 둥근 사각형 설명선 60"/>
            <p:cNvSpPr/>
            <p:nvPr/>
          </p:nvSpPr>
          <p:spPr>
            <a:xfrm>
              <a:off x="3048000" y="1616779"/>
              <a:ext cx="2828754" cy="690336"/>
            </a:xfrm>
            <a:prstGeom prst="wedgeRoundRectCallout">
              <a:avLst>
                <a:gd name="adj1" fmla="val 29422"/>
                <a:gd name="adj2" fmla="val 135168"/>
                <a:gd name="adj3" fmla="val 16667"/>
              </a:avLst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Address(0x01)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모서리가 둥근 사각형 설명선 61"/>
            <p:cNvSpPr/>
            <p:nvPr/>
          </p:nvSpPr>
          <p:spPr>
            <a:xfrm>
              <a:off x="5942068" y="1584903"/>
              <a:ext cx="1291061" cy="690336"/>
            </a:xfrm>
            <a:prstGeom prst="wedgeRoundRectCallout">
              <a:avLst>
                <a:gd name="adj1" fmla="val -6521"/>
                <a:gd name="adj2" fmla="val 135299"/>
                <a:gd name="adj3" fmla="val 16667"/>
              </a:avLst>
            </a:prstGeom>
            <a:solidFill>
              <a:schemeClr val="bg1"/>
            </a:solidFill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ACK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사각형 설명선 62"/>
            <p:cNvSpPr/>
            <p:nvPr/>
          </p:nvSpPr>
          <p:spPr>
            <a:xfrm>
              <a:off x="8250310" y="1584903"/>
              <a:ext cx="1291061" cy="690336"/>
            </a:xfrm>
            <a:prstGeom prst="wedgeRoundRectCallout">
              <a:avLst>
                <a:gd name="adj1" fmla="val 3597"/>
                <a:gd name="adj2" fmla="val 135299"/>
                <a:gd name="adj3" fmla="val 16667"/>
              </a:avLst>
            </a:prstGeom>
            <a:solidFill>
              <a:schemeClr val="bg1"/>
            </a:solidFill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ACK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모서리가 둥근 사각형 설명선 63"/>
            <p:cNvSpPr/>
            <p:nvPr/>
          </p:nvSpPr>
          <p:spPr>
            <a:xfrm>
              <a:off x="10478651" y="1584903"/>
              <a:ext cx="1291061" cy="690336"/>
            </a:xfrm>
            <a:prstGeom prst="wedgeRoundRectCallout">
              <a:avLst>
                <a:gd name="adj1" fmla="val 6969"/>
                <a:gd name="adj2" fmla="val 141606"/>
                <a:gd name="adj3" fmla="val 16667"/>
              </a:avLst>
            </a:prstGeom>
            <a:solidFill>
              <a:schemeClr val="bg1"/>
            </a:solidFill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ACK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사각형 설명선 64"/>
            <p:cNvSpPr/>
            <p:nvPr/>
          </p:nvSpPr>
          <p:spPr>
            <a:xfrm>
              <a:off x="12917051" y="1584903"/>
              <a:ext cx="1291061" cy="690336"/>
            </a:xfrm>
            <a:prstGeom prst="wedgeRoundRectCallout">
              <a:avLst>
                <a:gd name="adj1" fmla="val 3597"/>
                <a:gd name="adj2" fmla="val 139504"/>
                <a:gd name="adj3" fmla="val 16667"/>
              </a:avLst>
            </a:prstGeom>
            <a:solidFill>
              <a:schemeClr val="bg1"/>
            </a:solidFill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ACK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모서리가 둥근 사각형 설명선 65"/>
            <p:cNvSpPr/>
            <p:nvPr/>
          </p:nvSpPr>
          <p:spPr>
            <a:xfrm>
              <a:off x="15145392" y="1616779"/>
              <a:ext cx="1291061" cy="690336"/>
            </a:xfrm>
            <a:prstGeom prst="wedgeRoundRectCallout">
              <a:avLst>
                <a:gd name="adj1" fmla="val 5845"/>
                <a:gd name="adj2" fmla="val 141606"/>
                <a:gd name="adj3" fmla="val 16667"/>
              </a:avLst>
            </a:prstGeom>
            <a:solidFill>
              <a:schemeClr val="bg1"/>
            </a:solidFill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NACK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모서리가 둥근 사각형 설명선 66"/>
            <p:cNvSpPr/>
            <p:nvPr/>
          </p:nvSpPr>
          <p:spPr>
            <a:xfrm>
              <a:off x="6629792" y="7194683"/>
              <a:ext cx="2206455" cy="670833"/>
            </a:xfrm>
            <a:prstGeom prst="wedgeRoundRectCallout">
              <a:avLst>
                <a:gd name="adj1" fmla="val -1819"/>
                <a:gd name="adj2" fmla="val -96762"/>
                <a:gd name="adj3" fmla="val 16667"/>
              </a:avLst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Data Bit(0x40)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사각형 설명선 67"/>
            <p:cNvSpPr/>
            <p:nvPr/>
          </p:nvSpPr>
          <p:spPr>
            <a:xfrm>
              <a:off x="8968848" y="7203620"/>
              <a:ext cx="2206455" cy="670833"/>
            </a:xfrm>
            <a:prstGeom prst="wedgeRoundRectCallout">
              <a:avLst>
                <a:gd name="adj1" fmla="val -1819"/>
                <a:gd name="adj2" fmla="val -96762"/>
                <a:gd name="adj3" fmla="val 16667"/>
              </a:avLst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Data Bit(0x20)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모서리가 둥근 사각형 설명선 68"/>
            <p:cNvSpPr/>
            <p:nvPr/>
          </p:nvSpPr>
          <p:spPr>
            <a:xfrm>
              <a:off x="11307904" y="7203619"/>
              <a:ext cx="2206455" cy="670833"/>
            </a:xfrm>
            <a:prstGeom prst="wedgeRoundRectCallout">
              <a:avLst>
                <a:gd name="adj1" fmla="val -1819"/>
                <a:gd name="adj2" fmla="val -96762"/>
                <a:gd name="adj3" fmla="val 16667"/>
              </a:avLst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Data Bit(0x20)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모서리가 둥근 사각형 설명선 69"/>
            <p:cNvSpPr/>
            <p:nvPr/>
          </p:nvSpPr>
          <p:spPr>
            <a:xfrm>
              <a:off x="13601238" y="7210091"/>
              <a:ext cx="2206455" cy="670833"/>
            </a:xfrm>
            <a:prstGeom prst="wedgeRoundRectCallout">
              <a:avLst>
                <a:gd name="adj1" fmla="val -1819"/>
                <a:gd name="adj2" fmla="val -96762"/>
                <a:gd name="adj3" fmla="val 16667"/>
              </a:avLst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Data Bit(0x01)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15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4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508195" y="509933"/>
            <a:ext cx="6349805" cy="584775"/>
            <a:chOff x="508195" y="509933"/>
            <a:chExt cx="6349805" cy="584775"/>
          </a:xfrm>
        </p:grpSpPr>
        <p:sp>
          <p:nvSpPr>
            <p:cNvPr id="13" name="TextBox 12"/>
            <p:cNvSpPr txBox="1"/>
            <p:nvPr/>
          </p:nvSpPr>
          <p:spPr>
            <a:xfrm>
              <a:off x="508195" y="509933"/>
              <a:ext cx="7174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</a:t>
              </a:r>
              <a:endParaRPr lang="ko-KR" altLang="en-US" sz="32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25665" y="540710"/>
              <a:ext cx="56323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0070C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I2C project – </a:t>
              </a:r>
              <a:r>
                <a:rPr lang="ko-KR" altLang="en-US" sz="2800" dirty="0" smtClean="0">
                  <a:solidFill>
                    <a:srgbClr val="0070C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파형 분석</a:t>
              </a:r>
              <a:endParaRPr lang="ko-KR" altLang="en-US" sz="2800" dirty="0">
                <a:solidFill>
                  <a:srgbClr val="0070C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257300"/>
            <a:ext cx="14914849" cy="877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3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0562" y="0"/>
            <a:ext cx="16284590" cy="2724340"/>
            <a:chOff x="1000562" y="0"/>
            <a:chExt cx="16284590" cy="27243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562" y="0"/>
              <a:ext cx="16284590" cy="27243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15218" y="5067300"/>
            <a:ext cx="5455278" cy="183434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45144" y="9540858"/>
            <a:ext cx="369911" cy="40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3807</TotalTime>
  <Words>78</Words>
  <Application>Microsoft Office PowerPoint</Application>
  <PresentationFormat>사용자 지정</PresentationFormat>
  <Paragraphs>41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?? ??</vt:lpstr>
      <vt:lpstr>맑은 고딕</vt:lpstr>
      <vt:lpstr>휴먼둥근헤드라인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101</cp:revision>
  <dcterms:created xsi:type="dcterms:W3CDTF">2023-03-24T13:52:48Z</dcterms:created>
  <dcterms:modified xsi:type="dcterms:W3CDTF">2023-04-04T12:17:39Z</dcterms:modified>
</cp:coreProperties>
</file>