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5"/>
    <p:restoredTop sz="94694"/>
  </p:normalViewPr>
  <p:slideViewPr>
    <p:cSldViewPr snapToGrid="0" snapToObjects="1">
      <p:cViewPr>
        <p:scale>
          <a:sx n="112" d="100"/>
          <a:sy n="112" d="100"/>
        </p:scale>
        <p:origin x="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BE301-AF26-3F4D-BB90-1C7F7882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A7041-927E-924F-8E7B-2125E9F1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F8FEC-CC63-4C4E-B2D0-2519C107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0CA3C-25C6-4142-9E43-1583B2AF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CAE40-E6E3-484D-B14B-13E976D9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80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6663-646F-C743-9B0A-BB71D8CB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0C10F-FF89-A944-BF1C-97C9AA62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31AD4-01DD-684A-8936-74420D2C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62FC5-CAD4-0B43-B9BA-5507EC37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2E7F3-FA7F-544D-8468-6E87BD5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41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559B3-0037-6849-8C28-7145C45AC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E9764-147D-A84C-B375-9B497F9E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E1CBF-7288-0941-A75F-2A3EDB1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15700-C982-1D43-837E-D4F312F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2DC0-C417-E144-BAA3-4CE3A627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00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8249C-EF6B-664F-9645-2710950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26CC8-19EC-5A49-9F7B-4D59B89E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8EBB5-C563-044C-ADFC-559CF1E1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3A8D9-48D8-104C-B3C8-DAEBEFD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0C548-FA9C-4441-B261-E641BDFE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5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38735-ECD1-184E-A0F5-74ECAEDE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6B1B6-DD6A-B647-923B-901D0C01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479A-EC8B-D847-951E-0FAFFC43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6714B-94D0-FD4C-99EF-5FBA981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0331F-96C3-634E-A004-C9CA45CA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6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86ED2-F0B7-F44D-B5CB-80B96F60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EFB9-901B-0D43-8C2D-A5E9C8A61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88AC4-4E35-8A4B-9F94-2604DECF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1DA08-7341-BF40-B176-C34A80B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13E12-E1F5-C043-A959-052EF7EA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969F3-2200-1545-84F1-A1FAF2F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4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C7E3-8C07-2E4F-ADFE-830B6D9B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AE23-7699-CB4A-A75A-A053A36C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B41B3-0EA0-FA4C-B56C-5D5447D2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A483A-18E1-B946-9D99-767A8EC3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2C7250-0B0C-4C4A-A0EA-016EDE636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AE51E-D6A2-5F42-B1BF-5500401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41B8B3-1FCF-C140-AEA9-B4F8BB8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E3A1A-7CE8-154F-B6A5-54D1012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9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A404E-43D7-2244-A2C0-7441A87F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C0B91-F0A1-834D-8156-2C22F542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EFF05-D9B0-DC49-9FA8-A245BE53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3B899-DFFB-324B-8326-33E59F62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01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7532D-9E85-5F41-BFBE-CF0521E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8FAD1-FF00-A840-9DF5-DE985400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9CE65A-C2D3-A24D-9F05-6C782C7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50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526B-1C0A-8949-A97C-04C39282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6C7CD-59CB-5049-A96B-6FE2C599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19B6F-58C7-4D4E-A0E7-D360DDE3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486BC-3AC3-3949-9768-3B158A21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A37E8-B4CF-9645-9595-299FC8C7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F4F9E-5455-2949-ABB7-201F07D9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494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FC52-A637-DE4D-8A57-A28A4542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2B06D4-334C-9545-A4EE-FFD84BDED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5BFCF-FA71-F541-B70D-8A2D3745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EB940-BEA6-7843-89D8-5D6C56B8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F559-9719-9B4D-B476-D87784A6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F3388-E80A-D348-A326-A54E9C70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8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DCB956-0368-884A-B709-792B00EB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06545-A3B7-AE48-A1B5-9D11941C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FDED5-9430-6C44-9814-CD935800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747B-DC66-8A44-AC60-B1A878D4D465}" type="datetimeFigureOut"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52C4A-5526-8643-AE1B-63D08BDC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25BC2-6025-734E-A117-6F5BE7B0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7F7BC-1572-EF4D-AFFD-943F8E8DA7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28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63129A-93F2-1F46-A67F-7A55AF9FC738}"/>
              </a:ext>
            </a:extLst>
          </p:cNvPr>
          <p:cNvSpPr/>
          <p:nvPr/>
        </p:nvSpPr>
        <p:spPr>
          <a:xfrm>
            <a:off x="3112064" y="3420997"/>
            <a:ext cx="2575035" cy="311106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7685F-57FF-3A40-BBE2-18AC6DB8EF86}"/>
              </a:ext>
            </a:extLst>
          </p:cNvPr>
          <p:cNvSpPr/>
          <p:nvPr/>
        </p:nvSpPr>
        <p:spPr>
          <a:xfrm>
            <a:off x="3947636" y="6374403"/>
            <a:ext cx="903890" cy="31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domain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540828-751E-6543-A5D8-10C75DEDCF81}"/>
              </a:ext>
            </a:extLst>
          </p:cNvPr>
          <p:cNvSpPr/>
          <p:nvPr/>
        </p:nvSpPr>
        <p:spPr>
          <a:xfrm>
            <a:off x="3690132" y="5804218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Entity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C703C-9321-4347-A278-8A6B4C46AFA1}"/>
              </a:ext>
            </a:extLst>
          </p:cNvPr>
          <p:cNvSpPr/>
          <p:nvPr/>
        </p:nvSpPr>
        <p:spPr>
          <a:xfrm>
            <a:off x="4115648" y="5096262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iRepository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D5DDB-A5A5-3C47-8F46-BE8D60DAAB4B}"/>
              </a:ext>
            </a:extLst>
          </p:cNvPr>
          <p:cNvSpPr/>
          <p:nvPr/>
        </p:nvSpPr>
        <p:spPr>
          <a:xfrm>
            <a:off x="3238187" y="4383872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iUsecase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457322-9940-A142-AEB7-84C4FB8A600B}"/>
              </a:ext>
            </a:extLst>
          </p:cNvPr>
          <p:cNvSpPr/>
          <p:nvPr/>
        </p:nvSpPr>
        <p:spPr>
          <a:xfrm>
            <a:off x="7286208" y="2757732"/>
            <a:ext cx="2575035" cy="377432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3A3B5-F44A-8C4D-A510-14080B8CC3E5}"/>
              </a:ext>
            </a:extLst>
          </p:cNvPr>
          <p:cNvSpPr/>
          <p:nvPr/>
        </p:nvSpPr>
        <p:spPr>
          <a:xfrm>
            <a:off x="8100524" y="6374403"/>
            <a:ext cx="946390" cy="31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adapter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D3FC78-BF87-344E-ADED-2C1EA9452BBF}"/>
              </a:ext>
            </a:extLst>
          </p:cNvPr>
          <p:cNvSpPr/>
          <p:nvPr/>
        </p:nvSpPr>
        <p:spPr>
          <a:xfrm>
            <a:off x="8313401" y="5094045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Infra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651602-46AE-5149-9C4A-1BCE10371CC7}"/>
              </a:ext>
            </a:extLst>
          </p:cNvPr>
          <p:cNvSpPr/>
          <p:nvPr/>
        </p:nvSpPr>
        <p:spPr>
          <a:xfrm>
            <a:off x="7415139" y="4382790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Repository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84C59-F20D-854E-BDB2-AE432CA4C904}"/>
              </a:ext>
            </a:extLst>
          </p:cNvPr>
          <p:cNvSpPr/>
          <p:nvPr/>
        </p:nvSpPr>
        <p:spPr>
          <a:xfrm>
            <a:off x="8305773" y="3716730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ysClr val="windowText" lastClr="000000"/>
                </a:solidFill>
              </a:rPr>
              <a:t>i</a:t>
            </a:r>
            <a:r>
              <a:rPr kumimoji="1" lang="en-US" altLang="ko-Kore-KR">
                <a:solidFill>
                  <a:sysClr val="windowText" lastClr="000000"/>
                </a:solidFill>
              </a:rPr>
              <a:t>Presenter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232291-1079-0F4E-8F89-90698E58B4DC}"/>
              </a:ext>
            </a:extLst>
          </p:cNvPr>
          <p:cNvSpPr/>
          <p:nvPr/>
        </p:nvSpPr>
        <p:spPr>
          <a:xfrm>
            <a:off x="4247026" y="206206"/>
            <a:ext cx="2575035" cy="234984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FD5C06-7E3A-D144-B3CA-DCE63A720200}"/>
              </a:ext>
            </a:extLst>
          </p:cNvPr>
          <p:cNvSpPr/>
          <p:nvPr/>
        </p:nvSpPr>
        <p:spPr>
          <a:xfrm>
            <a:off x="4933101" y="47469"/>
            <a:ext cx="1274917" cy="315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framework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BFFFCB-4DDD-4047-AEE0-9813CD02AE43}"/>
              </a:ext>
            </a:extLst>
          </p:cNvPr>
          <p:cNvSpPr/>
          <p:nvPr/>
        </p:nvSpPr>
        <p:spPr>
          <a:xfrm>
            <a:off x="4373148" y="1926413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DI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9CBEF-E236-D949-B76A-77520175B7FC}"/>
              </a:ext>
            </a:extLst>
          </p:cNvPr>
          <p:cNvSpPr/>
          <p:nvPr/>
        </p:nvSpPr>
        <p:spPr>
          <a:xfrm>
            <a:off x="4373148" y="504985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component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9DBF91-3B90-6740-B77C-B26FD10CB68F}"/>
              </a:ext>
            </a:extLst>
          </p:cNvPr>
          <p:cNvSpPr/>
          <p:nvPr/>
        </p:nvSpPr>
        <p:spPr>
          <a:xfrm>
            <a:off x="5269441" y="1215699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store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3229B7-F9D4-A74F-8128-9BDBDA01E72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25097" y="5508792"/>
            <a:ext cx="0" cy="29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FF57B73-A347-5548-BF0E-8F45AF478F7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47636" y="4796402"/>
            <a:ext cx="0" cy="100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746A19-5EA3-4A4E-800B-EAFBD125DA49}"/>
              </a:ext>
            </a:extLst>
          </p:cNvPr>
          <p:cNvSpPr/>
          <p:nvPr/>
        </p:nvSpPr>
        <p:spPr>
          <a:xfrm>
            <a:off x="4115647" y="3671482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Usecase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922DE8-FC88-1541-AB61-43EB1DB71715}"/>
              </a:ext>
            </a:extLst>
          </p:cNvPr>
          <p:cNvCxnSpPr>
            <a:cxnSpLocks/>
            <a:stCxn id="43" idx="2"/>
            <a:endCxn id="7" idx="0"/>
          </p:cNvCxnSpPr>
          <p:nvPr/>
        </p:nvCxnSpPr>
        <p:spPr>
          <a:xfrm>
            <a:off x="4825096" y="4084012"/>
            <a:ext cx="1" cy="101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195E0F5A-830B-A143-BCCC-71005FC4DD2A}"/>
              </a:ext>
            </a:extLst>
          </p:cNvPr>
          <p:cNvCxnSpPr>
            <a:stCxn id="43" idx="2"/>
            <a:endCxn id="8" idx="0"/>
          </p:cNvCxnSpPr>
          <p:nvPr/>
        </p:nvCxnSpPr>
        <p:spPr>
          <a:xfrm rot="5400000">
            <a:off x="4236436" y="3795212"/>
            <a:ext cx="299860" cy="87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A46EF3-13E8-8246-B39D-537192B9CB72}"/>
              </a:ext>
            </a:extLst>
          </p:cNvPr>
          <p:cNvSpPr/>
          <p:nvPr/>
        </p:nvSpPr>
        <p:spPr>
          <a:xfrm>
            <a:off x="7864270" y="5805300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iInfra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D80EC2C-C87D-1141-9450-479DDC81235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22850" y="5506575"/>
            <a:ext cx="0" cy="29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E0F66E-121E-C945-9D3D-48B1EC6AEA8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124587" y="4795320"/>
            <a:ext cx="1" cy="100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7F6F66F0-36FC-BA43-AB07-3B39D9B96DD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6323643" y="3296775"/>
            <a:ext cx="302400" cy="3299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9922EA-A480-7C4B-A9AC-5FCECCC7CF51}"/>
              </a:ext>
            </a:extLst>
          </p:cNvPr>
          <p:cNvSpPr/>
          <p:nvPr/>
        </p:nvSpPr>
        <p:spPr>
          <a:xfrm>
            <a:off x="7415139" y="2999657"/>
            <a:ext cx="1418897" cy="412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Presenter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0FA96730-0218-A84E-B576-8F65B5992869}"/>
              </a:ext>
            </a:extLst>
          </p:cNvPr>
          <p:cNvCxnSpPr>
            <a:cxnSpLocks/>
            <a:stCxn id="63" idx="2"/>
            <a:endCxn id="15" idx="0"/>
          </p:cNvCxnSpPr>
          <p:nvPr/>
        </p:nvCxnSpPr>
        <p:spPr>
          <a:xfrm rot="16200000" flipH="1">
            <a:off x="8417634" y="3119141"/>
            <a:ext cx="304543" cy="890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58D401D-4A48-A54C-A8C7-A459F4AB5CC4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>
            <a:off x="8124588" y="3412187"/>
            <a:ext cx="0" cy="97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03C2E030-B8CA-BC49-9341-B22468739AE7}"/>
              </a:ext>
            </a:extLst>
          </p:cNvPr>
          <p:cNvCxnSpPr>
            <a:cxnSpLocks/>
            <a:stCxn id="63" idx="2"/>
            <a:endCxn id="8" idx="0"/>
          </p:cNvCxnSpPr>
          <p:nvPr/>
        </p:nvCxnSpPr>
        <p:spPr>
          <a:xfrm rot="5400000">
            <a:off x="5550270" y="1809553"/>
            <a:ext cx="971685" cy="4176952"/>
          </a:xfrm>
          <a:prstGeom prst="bentConnector3">
            <a:avLst>
              <a:gd name="adj1" fmla="val 8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0395F69-D746-8343-8490-0F58F0DB747C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4200063" y="2538463"/>
            <a:ext cx="1082054" cy="683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984924C-7153-514E-9358-D285F7828906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 rot="16200000" flipH="1">
            <a:off x="6618767" y="802772"/>
            <a:ext cx="418789" cy="3491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D77129F-6B19-E947-A7F5-978B6A91B5C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5082597" y="917515"/>
            <a:ext cx="0" cy="100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70BEDF9C-128E-534B-8807-DCEE84D909F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5381651" y="618460"/>
            <a:ext cx="298184" cy="896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2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</Words>
  <Application>Microsoft Macintosh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2022-10-07T06:11:51Z</dcterms:created>
  <dcterms:modified xsi:type="dcterms:W3CDTF">2022-10-07T07:13:35Z</dcterms:modified>
</cp:coreProperties>
</file>