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30A98-ABEE-49F0-99A8-735913533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9C9ABE-44D8-42CB-8EF5-390C9699D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BB999-81A6-4D29-9A84-8B5995A9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51E9-7A48-413D-8622-FD5271FC7CA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5F2F8-782C-41A5-9E41-D4C2E4E7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1F2E6-FDA1-4973-9CCE-5E35AB6C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0013-5E82-4A1B-9574-313F06F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5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CCA9D-3515-42F8-ADA6-F51E5777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2715D4-4F94-4FE6-8DF2-BA73DB228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D6819-3392-4913-BFCB-AA53AC05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51E9-7A48-413D-8622-FD5271FC7CA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843BB-F4E8-4B3D-A9F9-4726F10E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70B6D-FCE2-4683-8B7A-A693E845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0013-5E82-4A1B-9574-313F06F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2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12E676-14EB-4A22-AF5B-11BFDF46A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F4E830-DD53-47EF-B1B6-83C2F7217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C82BB-AEB9-4C8A-9210-E5595774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51E9-7A48-413D-8622-FD5271FC7CA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DBE87-4242-4D2D-9CA2-B0EE0F1C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9EA5F-18D0-4BA6-AC3D-8CB14716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0013-5E82-4A1B-9574-313F06F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1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2182D-9F4E-4135-B1E1-0BBB6DCD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899E9-3F5C-4F64-BA6B-DF6E110B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44EDD-8F29-41AC-BF56-A7B15F69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51E9-7A48-413D-8622-FD5271FC7CA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E516F-DEE1-4F02-8797-E8E87BD7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1CF22-1D1F-4D65-A4FB-D83F66C8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0013-5E82-4A1B-9574-313F06F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5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87A2-5752-42EC-B0F4-784E5F1E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A73D6-43C0-40F5-A3B1-961F3BA7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9B247-AD36-4DE5-9750-A097B557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51E9-7A48-413D-8622-FD5271FC7CA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1E8BF-702B-4FB9-922D-A3FDBFFB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EDD74-6470-4657-A068-0CD42DC5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0013-5E82-4A1B-9574-313F06F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9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A20B8-D710-4466-A96E-E37C3E63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8BC9D-0119-4F62-B075-A4D395B1A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FBA910-5487-4E14-B495-2BBBED73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3FB8C7-E5D3-4D7C-A175-ACB1F374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51E9-7A48-413D-8622-FD5271FC7CA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23E37-8ADA-4FF5-8388-72998206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424C5-2B4F-4B49-935D-AB7C55EA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0013-5E82-4A1B-9574-313F06F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8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67C9B-A580-49F0-A942-1E6FBF0F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EC130-6C08-4EDE-A017-728324477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EB0EC-ED2A-4FC4-937F-B20D637BC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53F852-54E1-438D-BCE9-AC4968C20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563311-FFB6-4963-800E-A12DAD512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536A1E-9098-4836-9357-6D68C0E1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51E9-7A48-413D-8622-FD5271FC7CA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9633CA-3325-4FF3-9A45-20D894C1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14C9A-C501-427E-AE41-F596C87F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0013-5E82-4A1B-9574-313F06F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8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DFA92-F3BD-41DD-91C7-ADFF0846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1BACD8-802A-415D-B2D7-CD57A1D3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51E9-7A48-413D-8622-FD5271FC7CA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12D54E-7FC3-405A-B08A-4C489A56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995FC2-9C04-43F4-8ACF-07A8AE6D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0013-5E82-4A1B-9574-313F06F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5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ABAEA1-6774-4B01-B230-7125CA3A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51E9-7A48-413D-8622-FD5271FC7CA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5FECDE-D47C-4D56-9DEE-EF889F44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2FA09-0858-4D24-A51D-A9FB1BC4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0013-5E82-4A1B-9574-313F06F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3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80D43-C928-4646-9202-1F9C5371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00C2A-3B23-4CF4-9497-99B50FF0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F4F7F6-04C2-4F1D-91FD-F808FB736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B7FE0-6563-4C49-B09D-F078946D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51E9-7A48-413D-8622-FD5271FC7CA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98ABE-AF59-43E4-A4B6-F47746BD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B1EC54-D6F0-46F2-BD6B-A3EE1C4B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0013-5E82-4A1B-9574-313F06F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3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98C1-55F0-492A-9385-8495D008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844C51-3DED-4428-A39F-BBE02858D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D797C-2198-4105-BDD5-4B4F8187B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BDEB3-6E00-4323-BCDE-C2BD3824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51E9-7A48-413D-8622-FD5271FC7CA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194120-10EE-4FAA-A7D3-7372790E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4FEAF-7447-463A-90D3-8F06A833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0013-5E82-4A1B-9574-313F06F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5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9753A7-8FBC-4461-AAF2-58A8EA09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CA14E-635A-4D32-AFFE-BE009ED6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E5164-90D3-4A43-BB16-0BCD09A21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51E9-7A48-413D-8622-FD5271FC7CA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2B130-43C1-4F8B-B900-0E72D9944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CF1AE-9FB9-47DE-9E5D-6431D263A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0013-5E82-4A1B-9574-313F06F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5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89AD4-2613-4500-9F3F-6426C3C70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강하다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AE80B8-E527-4FD9-9034-4AC008855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1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강하다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강하다</dc:title>
  <dc:creator>213</dc:creator>
  <cp:lastModifiedBy>213</cp:lastModifiedBy>
  <cp:revision>1</cp:revision>
  <dcterms:created xsi:type="dcterms:W3CDTF">2023-03-15T05:37:08Z</dcterms:created>
  <dcterms:modified xsi:type="dcterms:W3CDTF">2023-03-15T05:37:09Z</dcterms:modified>
</cp:coreProperties>
</file>