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22B5AE-40AC-0A4E-A85A-5324E5F70E60}" v="141" dt="2019-12-13T14:24:24.7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57"/>
    <p:restoredTop sz="95781"/>
  </p:normalViewPr>
  <p:slideViewPr>
    <p:cSldViewPr snapToGrid="0" snapToObjects="1">
      <p:cViewPr varScale="1">
        <p:scale>
          <a:sx n="94" d="100"/>
          <a:sy n="94" d="100"/>
        </p:scale>
        <p:origin x="20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Xianxiang" userId="b3fb9548-1c04-4a8a-acba-7369cee5aa84" providerId="ADAL" clId="{6622B5AE-40AC-0A4E-A85A-5324E5F70E60}"/>
    <pc:docChg chg="undo custSel addSld delSld modSld modMainMaster">
      <pc:chgData name="Li, Xianxiang" userId="b3fb9548-1c04-4a8a-acba-7369cee5aa84" providerId="ADAL" clId="{6622B5AE-40AC-0A4E-A85A-5324E5F70E60}" dt="2019-12-13T14:24:43.053" v="2659" actId="20577"/>
      <pc:docMkLst>
        <pc:docMk/>
      </pc:docMkLst>
      <pc:sldChg chg="addSp modSp">
        <pc:chgData name="Li, Xianxiang" userId="b3fb9548-1c04-4a8a-acba-7369cee5aa84" providerId="ADAL" clId="{6622B5AE-40AC-0A4E-A85A-5324E5F70E60}" dt="2019-12-13T14:24:43.053" v="2659" actId="20577"/>
        <pc:sldMkLst>
          <pc:docMk/>
          <pc:sldMk cId="3997034701" sldId="256"/>
        </pc:sldMkLst>
        <pc:spChg chg="mod">
          <ac:chgData name="Li, Xianxiang" userId="b3fb9548-1c04-4a8a-acba-7369cee5aa84" providerId="ADAL" clId="{6622B5AE-40AC-0A4E-A85A-5324E5F70E60}" dt="2019-12-11T11:37:27.522" v="2646" actId="1076"/>
          <ac:spMkLst>
            <pc:docMk/>
            <pc:sldMk cId="3997034701" sldId="256"/>
            <ac:spMk id="2" creationId="{1B9E4199-B71D-484A-AC27-93762BA8983C}"/>
          </ac:spMkLst>
        </pc:spChg>
        <pc:spChg chg="mod">
          <ac:chgData name="Li, Xianxiang" userId="b3fb9548-1c04-4a8a-acba-7369cee5aa84" providerId="ADAL" clId="{6622B5AE-40AC-0A4E-A85A-5324E5F70E60}" dt="2019-12-13T14:24:43.053" v="2659" actId="20577"/>
          <ac:spMkLst>
            <pc:docMk/>
            <pc:sldMk cId="3997034701" sldId="256"/>
            <ac:spMk id="3" creationId="{25B21639-4907-4544-842C-D0642CB895BF}"/>
          </ac:spMkLst>
        </pc:spChg>
        <pc:spChg chg="add mod">
          <ac:chgData name="Li, Xianxiang" userId="b3fb9548-1c04-4a8a-acba-7369cee5aa84" providerId="ADAL" clId="{6622B5AE-40AC-0A4E-A85A-5324E5F70E60}" dt="2019-12-11T11:37:54.462" v="2649" actId="20577"/>
          <ac:spMkLst>
            <pc:docMk/>
            <pc:sldMk cId="3997034701" sldId="256"/>
            <ac:spMk id="6" creationId="{6F1D2017-77F0-8A48-BAF5-B02F8B724E8D}"/>
          </ac:spMkLst>
        </pc:spChg>
        <pc:picChg chg="add mod">
          <ac:chgData name="Li, Xianxiang" userId="b3fb9548-1c04-4a8a-acba-7369cee5aa84" providerId="ADAL" clId="{6622B5AE-40AC-0A4E-A85A-5324E5F70E60}" dt="2019-12-13T14:23:57.298" v="2652" actId="1076"/>
          <ac:picMkLst>
            <pc:docMk/>
            <pc:sldMk cId="3997034701" sldId="256"/>
            <ac:picMk id="4" creationId="{F2CFF024-577F-8446-94AB-A69ED789B893}"/>
          </ac:picMkLst>
        </pc:picChg>
        <pc:picChg chg="add mod">
          <ac:chgData name="Li, Xianxiang" userId="b3fb9548-1c04-4a8a-acba-7369cee5aa84" providerId="ADAL" clId="{6622B5AE-40AC-0A4E-A85A-5324E5F70E60}" dt="2019-12-11T11:37:15.214" v="2643" actId="1076"/>
          <ac:picMkLst>
            <pc:docMk/>
            <pc:sldMk cId="3997034701" sldId="256"/>
            <ac:picMk id="5" creationId="{BD678F8B-9BA1-5547-BD15-3F81548B4451}"/>
          </ac:picMkLst>
        </pc:picChg>
        <pc:picChg chg="add mod">
          <ac:chgData name="Li, Xianxiang" userId="b3fb9548-1c04-4a8a-acba-7369cee5aa84" providerId="ADAL" clId="{6622B5AE-40AC-0A4E-A85A-5324E5F70E60}" dt="2019-12-13T14:24:34.323" v="2655" actId="14100"/>
          <ac:picMkLst>
            <pc:docMk/>
            <pc:sldMk cId="3997034701" sldId="256"/>
            <ac:picMk id="7" creationId="{C1B9A964-B9D9-6149-811D-395F3B37C27A}"/>
          </ac:picMkLst>
        </pc:picChg>
      </pc:sldChg>
      <pc:sldChg chg="modSp modAnim">
        <pc:chgData name="Li, Xianxiang" userId="b3fb9548-1c04-4a8a-acba-7369cee5aa84" providerId="ADAL" clId="{6622B5AE-40AC-0A4E-A85A-5324E5F70E60}" dt="2019-12-11T05:43:43.181" v="1638" actId="948"/>
        <pc:sldMkLst>
          <pc:docMk/>
          <pc:sldMk cId="313408733" sldId="257"/>
        </pc:sldMkLst>
        <pc:spChg chg="mod">
          <ac:chgData name="Li, Xianxiang" userId="b3fb9548-1c04-4a8a-acba-7369cee5aa84" providerId="ADAL" clId="{6622B5AE-40AC-0A4E-A85A-5324E5F70E60}" dt="2019-12-11T05:31:19.901" v="1480" actId="14100"/>
          <ac:spMkLst>
            <pc:docMk/>
            <pc:sldMk cId="313408733" sldId="257"/>
            <ac:spMk id="2" creationId="{D5499A74-C9A8-7F41-8C60-108DB2E66143}"/>
          </ac:spMkLst>
        </pc:spChg>
        <pc:spChg chg="mod">
          <ac:chgData name="Li, Xianxiang" userId="b3fb9548-1c04-4a8a-acba-7369cee5aa84" providerId="ADAL" clId="{6622B5AE-40AC-0A4E-A85A-5324E5F70E60}" dt="2019-12-11T05:43:43.181" v="1638" actId="948"/>
          <ac:spMkLst>
            <pc:docMk/>
            <pc:sldMk cId="313408733" sldId="257"/>
            <ac:spMk id="3" creationId="{D6094C94-1DDE-564D-B821-2133F4500192}"/>
          </ac:spMkLst>
        </pc:spChg>
      </pc:sldChg>
      <pc:sldChg chg="addSp modSp modAnim">
        <pc:chgData name="Li, Xianxiang" userId="b3fb9548-1c04-4a8a-acba-7369cee5aa84" providerId="ADAL" clId="{6622B5AE-40AC-0A4E-A85A-5324E5F70E60}" dt="2019-12-11T05:26:40.370" v="1450"/>
        <pc:sldMkLst>
          <pc:docMk/>
          <pc:sldMk cId="503729401" sldId="258"/>
        </pc:sldMkLst>
        <pc:spChg chg="mod">
          <ac:chgData name="Li, Xianxiang" userId="b3fb9548-1c04-4a8a-acba-7369cee5aa84" providerId="ADAL" clId="{6622B5AE-40AC-0A4E-A85A-5324E5F70E60}" dt="2019-12-11T04:52:05.726" v="1387" actId="2711"/>
          <ac:spMkLst>
            <pc:docMk/>
            <pc:sldMk cId="503729401" sldId="258"/>
            <ac:spMk id="2" creationId="{96E0B865-EC21-B245-B9D1-8BEE69166F2F}"/>
          </ac:spMkLst>
        </pc:spChg>
        <pc:spChg chg="mod">
          <ac:chgData name="Li, Xianxiang" userId="b3fb9548-1c04-4a8a-acba-7369cee5aa84" providerId="ADAL" clId="{6622B5AE-40AC-0A4E-A85A-5324E5F70E60}" dt="2019-12-11T05:24:34.344" v="1440" actId="14100"/>
          <ac:spMkLst>
            <pc:docMk/>
            <pc:sldMk cId="503729401" sldId="258"/>
            <ac:spMk id="3" creationId="{1A88A0BC-1E53-FF49-A68B-108BC5BC1778}"/>
          </ac:spMkLst>
        </pc:spChg>
        <pc:picChg chg="add mod">
          <ac:chgData name="Li, Xianxiang" userId="b3fb9548-1c04-4a8a-acba-7369cee5aa84" providerId="ADAL" clId="{6622B5AE-40AC-0A4E-A85A-5324E5F70E60}" dt="2019-12-10T13:07:05.673" v="616" actId="1076"/>
          <ac:picMkLst>
            <pc:docMk/>
            <pc:sldMk cId="503729401" sldId="258"/>
            <ac:picMk id="5" creationId="{7EAD4BAC-A883-1A42-8EEA-71D9FF7A6708}"/>
          </ac:picMkLst>
        </pc:picChg>
        <pc:picChg chg="add mod">
          <ac:chgData name="Li, Xianxiang" userId="b3fb9548-1c04-4a8a-acba-7369cee5aa84" providerId="ADAL" clId="{6622B5AE-40AC-0A4E-A85A-5324E5F70E60}" dt="2019-12-11T05:24:43.244" v="1441" actId="1076"/>
          <ac:picMkLst>
            <pc:docMk/>
            <pc:sldMk cId="503729401" sldId="258"/>
            <ac:picMk id="7" creationId="{636E4291-8543-CA4B-972B-2D3167DC7D96}"/>
          </ac:picMkLst>
        </pc:picChg>
      </pc:sldChg>
      <pc:sldChg chg="addSp modSp add setBg">
        <pc:chgData name="Li, Xianxiang" userId="b3fb9548-1c04-4a8a-acba-7369cee5aa84" providerId="ADAL" clId="{6622B5AE-40AC-0A4E-A85A-5324E5F70E60}" dt="2019-12-11T05:39:54.574" v="1538"/>
        <pc:sldMkLst>
          <pc:docMk/>
          <pc:sldMk cId="1272294174" sldId="259"/>
        </pc:sldMkLst>
        <pc:spChg chg="mod">
          <ac:chgData name="Li, Xianxiang" userId="b3fb9548-1c04-4a8a-acba-7369cee5aa84" providerId="ADAL" clId="{6622B5AE-40AC-0A4E-A85A-5324E5F70E60}" dt="2019-12-11T04:53:20.887" v="1398" actId="2711"/>
          <ac:spMkLst>
            <pc:docMk/>
            <pc:sldMk cId="1272294174" sldId="259"/>
            <ac:spMk id="2" creationId="{4E6DE93B-556C-A640-8B8E-EFC47BEED286}"/>
          </ac:spMkLst>
        </pc:spChg>
        <pc:spChg chg="mod">
          <ac:chgData name="Li, Xianxiang" userId="b3fb9548-1c04-4a8a-acba-7369cee5aa84" providerId="ADAL" clId="{6622B5AE-40AC-0A4E-A85A-5324E5F70E60}" dt="2019-12-11T05:34:35.621" v="1528" actId="948"/>
          <ac:spMkLst>
            <pc:docMk/>
            <pc:sldMk cId="1272294174" sldId="259"/>
            <ac:spMk id="3" creationId="{57BAE658-8BC8-BF49-8612-8F1818BACC2B}"/>
          </ac:spMkLst>
        </pc:spChg>
        <pc:graphicFrameChg chg="add mod modGraphic">
          <ac:chgData name="Li, Xianxiang" userId="b3fb9548-1c04-4a8a-acba-7369cee5aa84" providerId="ADAL" clId="{6622B5AE-40AC-0A4E-A85A-5324E5F70E60}" dt="2019-12-11T04:53:57.957" v="1406" actId="2711"/>
          <ac:graphicFrameMkLst>
            <pc:docMk/>
            <pc:sldMk cId="1272294174" sldId="259"/>
            <ac:graphicFrameMk id="4" creationId="{6FF8685C-0403-FB4C-938F-7552D54816DA}"/>
          </ac:graphicFrameMkLst>
        </pc:graphicFrameChg>
      </pc:sldChg>
      <pc:sldChg chg="addSp modSp add modAnim">
        <pc:chgData name="Li, Xianxiang" userId="b3fb9548-1c04-4a8a-acba-7369cee5aa84" providerId="ADAL" clId="{6622B5AE-40AC-0A4E-A85A-5324E5F70E60}" dt="2019-12-11T05:58:41.342" v="1954"/>
        <pc:sldMkLst>
          <pc:docMk/>
          <pc:sldMk cId="3060130159" sldId="260"/>
        </pc:sldMkLst>
        <pc:spChg chg="mod">
          <ac:chgData name="Li, Xianxiang" userId="b3fb9548-1c04-4a8a-acba-7369cee5aa84" providerId="ADAL" clId="{6622B5AE-40AC-0A4E-A85A-5324E5F70E60}" dt="2019-12-11T05:48:19.117" v="1665" actId="2711"/>
          <ac:spMkLst>
            <pc:docMk/>
            <pc:sldMk cId="3060130159" sldId="260"/>
            <ac:spMk id="2" creationId="{2EB41F6A-9B63-E040-B891-2263DB1123AF}"/>
          </ac:spMkLst>
        </pc:spChg>
        <pc:spChg chg="mod">
          <ac:chgData name="Li, Xianxiang" userId="b3fb9548-1c04-4a8a-acba-7369cee5aa84" providerId="ADAL" clId="{6622B5AE-40AC-0A4E-A85A-5324E5F70E60}" dt="2019-12-11T05:58:00.750" v="1951" actId="108"/>
          <ac:spMkLst>
            <pc:docMk/>
            <pc:sldMk cId="3060130159" sldId="260"/>
            <ac:spMk id="3" creationId="{995075FF-2E88-BD4D-94CF-61A799F6CAFF}"/>
          </ac:spMkLst>
        </pc:spChg>
        <pc:picChg chg="add mod">
          <ac:chgData name="Li, Xianxiang" userId="b3fb9548-1c04-4a8a-acba-7369cee5aa84" providerId="ADAL" clId="{6622B5AE-40AC-0A4E-A85A-5324E5F70E60}" dt="2019-12-11T05:55:06.588" v="1927" actId="1076"/>
          <ac:picMkLst>
            <pc:docMk/>
            <pc:sldMk cId="3060130159" sldId="260"/>
            <ac:picMk id="5" creationId="{78246BF1-A947-7F49-8254-09E889474A10}"/>
          </ac:picMkLst>
        </pc:picChg>
      </pc:sldChg>
      <pc:sldChg chg="addSp delSp modSp add del">
        <pc:chgData name="Li, Xianxiang" userId="b3fb9548-1c04-4a8a-acba-7369cee5aa84" providerId="ADAL" clId="{6622B5AE-40AC-0A4E-A85A-5324E5F70E60}" dt="2019-12-11T06:23:47.073" v="2639" actId="207"/>
        <pc:sldMkLst>
          <pc:docMk/>
          <pc:sldMk cId="3556371149" sldId="261"/>
        </pc:sldMkLst>
        <pc:spChg chg="mod">
          <ac:chgData name="Li, Xianxiang" userId="b3fb9548-1c04-4a8a-acba-7369cee5aa84" providerId="ADAL" clId="{6622B5AE-40AC-0A4E-A85A-5324E5F70E60}" dt="2019-12-11T06:05:54.470" v="2015" actId="2711"/>
          <ac:spMkLst>
            <pc:docMk/>
            <pc:sldMk cId="3556371149" sldId="261"/>
            <ac:spMk id="2" creationId="{D4FE8330-0B1A-7A4C-8783-384C6FDE4A12}"/>
          </ac:spMkLst>
        </pc:spChg>
        <pc:spChg chg="add del mod">
          <ac:chgData name="Li, Xianxiang" userId="b3fb9548-1c04-4a8a-acba-7369cee5aa84" providerId="ADAL" clId="{6622B5AE-40AC-0A4E-A85A-5324E5F70E60}" dt="2019-12-11T06:04:43.271" v="1990" actId="3680"/>
          <ac:spMkLst>
            <pc:docMk/>
            <pc:sldMk cId="3556371149" sldId="261"/>
            <ac:spMk id="3" creationId="{86AE2AA6-FE3D-A548-8D45-88F9601DB65E}"/>
          </ac:spMkLst>
        </pc:spChg>
        <pc:graphicFrameChg chg="add del mod modGraphic">
          <ac:chgData name="Li, Xianxiang" userId="b3fb9548-1c04-4a8a-acba-7369cee5aa84" providerId="ADAL" clId="{6622B5AE-40AC-0A4E-A85A-5324E5F70E60}" dt="2019-12-11T06:03:37.243" v="1978"/>
          <ac:graphicFrameMkLst>
            <pc:docMk/>
            <pc:sldMk cId="3556371149" sldId="261"/>
            <ac:graphicFrameMk id="4" creationId="{E173BD38-089F-5640-A9F7-880A6C175EE5}"/>
          </ac:graphicFrameMkLst>
        </pc:graphicFrameChg>
        <pc:graphicFrameChg chg="add del mod modGraphic">
          <ac:chgData name="Li, Xianxiang" userId="b3fb9548-1c04-4a8a-acba-7369cee5aa84" providerId="ADAL" clId="{6622B5AE-40AC-0A4E-A85A-5324E5F70E60}" dt="2019-12-11T06:04:27.164" v="1988" actId="3680"/>
          <ac:graphicFrameMkLst>
            <pc:docMk/>
            <pc:sldMk cId="3556371149" sldId="261"/>
            <ac:graphicFrameMk id="5" creationId="{2841B53F-D40C-B249-92D1-261A40B3364B}"/>
          </ac:graphicFrameMkLst>
        </pc:graphicFrameChg>
        <pc:graphicFrameChg chg="add mod modGraphic">
          <ac:chgData name="Li, Xianxiang" userId="b3fb9548-1c04-4a8a-acba-7369cee5aa84" providerId="ADAL" clId="{6622B5AE-40AC-0A4E-A85A-5324E5F70E60}" dt="2019-12-11T06:23:47.073" v="2639" actId="207"/>
          <ac:graphicFrameMkLst>
            <pc:docMk/>
            <pc:sldMk cId="3556371149" sldId="261"/>
            <ac:graphicFrameMk id="6" creationId="{2119E70E-F97A-1840-A92F-01970740B55B}"/>
          </ac:graphicFrameMkLst>
        </pc:graphicFrameChg>
      </pc:sldChg>
      <pc:sldChg chg="modSp add">
        <pc:chgData name="Li, Xianxiang" userId="b3fb9548-1c04-4a8a-acba-7369cee5aa84" providerId="ADAL" clId="{6622B5AE-40AC-0A4E-A85A-5324E5F70E60}" dt="2019-12-11T06:23:39.887" v="2638" actId="207"/>
        <pc:sldMkLst>
          <pc:docMk/>
          <pc:sldMk cId="769475494" sldId="262"/>
        </pc:sldMkLst>
        <pc:spChg chg="mod">
          <ac:chgData name="Li, Xianxiang" userId="b3fb9548-1c04-4a8a-acba-7369cee5aa84" providerId="ADAL" clId="{6622B5AE-40AC-0A4E-A85A-5324E5F70E60}" dt="2019-12-11T06:17:25.096" v="2449" actId="20577"/>
          <ac:spMkLst>
            <pc:docMk/>
            <pc:sldMk cId="769475494" sldId="262"/>
            <ac:spMk id="2" creationId="{D4FE8330-0B1A-7A4C-8783-384C6FDE4A12}"/>
          </ac:spMkLst>
        </pc:spChg>
        <pc:graphicFrameChg chg="mod modGraphic">
          <ac:chgData name="Li, Xianxiang" userId="b3fb9548-1c04-4a8a-acba-7369cee5aa84" providerId="ADAL" clId="{6622B5AE-40AC-0A4E-A85A-5324E5F70E60}" dt="2019-12-11T06:23:39.887" v="2638" actId="207"/>
          <ac:graphicFrameMkLst>
            <pc:docMk/>
            <pc:sldMk cId="769475494" sldId="262"/>
            <ac:graphicFrameMk id="6" creationId="{2119E70E-F97A-1840-A92F-01970740B55B}"/>
          </ac:graphicFrameMkLst>
        </pc:graphicFrameChg>
      </pc:sldChg>
      <pc:sldMasterChg chg="setBg modSldLayout">
        <pc:chgData name="Li, Xianxiang" userId="b3fb9548-1c04-4a8a-acba-7369cee5aa84" providerId="ADAL" clId="{6622B5AE-40AC-0A4E-A85A-5324E5F70E60}" dt="2019-12-11T05:39:54.574" v="1538"/>
        <pc:sldMasterMkLst>
          <pc:docMk/>
          <pc:sldMasterMk cId="2902622629" sldId="2147483672"/>
        </pc:sldMasterMkLst>
        <pc:sldLayoutChg chg="setBg">
          <pc:chgData name="Li, Xianxiang" userId="b3fb9548-1c04-4a8a-acba-7369cee5aa84" providerId="ADAL" clId="{6622B5AE-40AC-0A4E-A85A-5324E5F70E60}" dt="2019-12-11T05:39:54.574" v="1538"/>
          <pc:sldLayoutMkLst>
            <pc:docMk/>
            <pc:sldMasterMk cId="2902622629" sldId="2147483672"/>
            <pc:sldLayoutMk cId="632430831" sldId="2147483673"/>
          </pc:sldLayoutMkLst>
        </pc:sldLayoutChg>
        <pc:sldLayoutChg chg="setBg">
          <pc:chgData name="Li, Xianxiang" userId="b3fb9548-1c04-4a8a-acba-7369cee5aa84" providerId="ADAL" clId="{6622B5AE-40AC-0A4E-A85A-5324E5F70E60}" dt="2019-12-11T05:39:54.574" v="1538"/>
          <pc:sldLayoutMkLst>
            <pc:docMk/>
            <pc:sldMasterMk cId="2902622629" sldId="2147483672"/>
            <pc:sldLayoutMk cId="3898054001" sldId="2147483674"/>
          </pc:sldLayoutMkLst>
        </pc:sldLayoutChg>
        <pc:sldLayoutChg chg="setBg">
          <pc:chgData name="Li, Xianxiang" userId="b3fb9548-1c04-4a8a-acba-7369cee5aa84" providerId="ADAL" clId="{6622B5AE-40AC-0A4E-A85A-5324E5F70E60}" dt="2019-12-11T05:39:54.574" v="1538"/>
          <pc:sldLayoutMkLst>
            <pc:docMk/>
            <pc:sldMasterMk cId="2902622629" sldId="2147483672"/>
            <pc:sldLayoutMk cId="1069735036" sldId="2147483675"/>
          </pc:sldLayoutMkLst>
        </pc:sldLayoutChg>
        <pc:sldLayoutChg chg="setBg">
          <pc:chgData name="Li, Xianxiang" userId="b3fb9548-1c04-4a8a-acba-7369cee5aa84" providerId="ADAL" clId="{6622B5AE-40AC-0A4E-A85A-5324E5F70E60}" dt="2019-12-11T05:39:54.574" v="1538"/>
          <pc:sldLayoutMkLst>
            <pc:docMk/>
            <pc:sldMasterMk cId="2902622629" sldId="2147483672"/>
            <pc:sldLayoutMk cId="126665080" sldId="2147483676"/>
          </pc:sldLayoutMkLst>
        </pc:sldLayoutChg>
        <pc:sldLayoutChg chg="setBg">
          <pc:chgData name="Li, Xianxiang" userId="b3fb9548-1c04-4a8a-acba-7369cee5aa84" providerId="ADAL" clId="{6622B5AE-40AC-0A4E-A85A-5324E5F70E60}" dt="2019-12-11T05:39:54.574" v="1538"/>
          <pc:sldLayoutMkLst>
            <pc:docMk/>
            <pc:sldMasterMk cId="2902622629" sldId="2147483672"/>
            <pc:sldLayoutMk cId="2968601448" sldId="2147483677"/>
          </pc:sldLayoutMkLst>
        </pc:sldLayoutChg>
        <pc:sldLayoutChg chg="setBg">
          <pc:chgData name="Li, Xianxiang" userId="b3fb9548-1c04-4a8a-acba-7369cee5aa84" providerId="ADAL" clId="{6622B5AE-40AC-0A4E-A85A-5324E5F70E60}" dt="2019-12-11T05:39:54.574" v="1538"/>
          <pc:sldLayoutMkLst>
            <pc:docMk/>
            <pc:sldMasterMk cId="2902622629" sldId="2147483672"/>
            <pc:sldLayoutMk cId="2523089421" sldId="2147483678"/>
          </pc:sldLayoutMkLst>
        </pc:sldLayoutChg>
        <pc:sldLayoutChg chg="setBg">
          <pc:chgData name="Li, Xianxiang" userId="b3fb9548-1c04-4a8a-acba-7369cee5aa84" providerId="ADAL" clId="{6622B5AE-40AC-0A4E-A85A-5324E5F70E60}" dt="2019-12-11T05:39:54.574" v="1538"/>
          <pc:sldLayoutMkLst>
            <pc:docMk/>
            <pc:sldMasterMk cId="2902622629" sldId="2147483672"/>
            <pc:sldLayoutMk cId="986911435" sldId="2147483679"/>
          </pc:sldLayoutMkLst>
        </pc:sldLayoutChg>
        <pc:sldLayoutChg chg="setBg">
          <pc:chgData name="Li, Xianxiang" userId="b3fb9548-1c04-4a8a-acba-7369cee5aa84" providerId="ADAL" clId="{6622B5AE-40AC-0A4E-A85A-5324E5F70E60}" dt="2019-12-11T05:39:54.574" v="1538"/>
          <pc:sldLayoutMkLst>
            <pc:docMk/>
            <pc:sldMasterMk cId="2902622629" sldId="2147483672"/>
            <pc:sldLayoutMk cId="2704602014" sldId="2147483680"/>
          </pc:sldLayoutMkLst>
        </pc:sldLayoutChg>
        <pc:sldLayoutChg chg="setBg">
          <pc:chgData name="Li, Xianxiang" userId="b3fb9548-1c04-4a8a-acba-7369cee5aa84" providerId="ADAL" clId="{6622B5AE-40AC-0A4E-A85A-5324E5F70E60}" dt="2019-12-11T05:39:54.574" v="1538"/>
          <pc:sldLayoutMkLst>
            <pc:docMk/>
            <pc:sldMasterMk cId="2902622629" sldId="2147483672"/>
            <pc:sldLayoutMk cId="4149626739" sldId="2147483681"/>
          </pc:sldLayoutMkLst>
        </pc:sldLayoutChg>
        <pc:sldLayoutChg chg="setBg">
          <pc:chgData name="Li, Xianxiang" userId="b3fb9548-1c04-4a8a-acba-7369cee5aa84" providerId="ADAL" clId="{6622B5AE-40AC-0A4E-A85A-5324E5F70E60}" dt="2019-12-11T05:39:54.574" v="1538"/>
          <pc:sldLayoutMkLst>
            <pc:docMk/>
            <pc:sldMasterMk cId="2902622629" sldId="2147483672"/>
            <pc:sldLayoutMk cId="1219438615" sldId="2147483682"/>
          </pc:sldLayoutMkLst>
        </pc:sldLayoutChg>
        <pc:sldLayoutChg chg="setBg">
          <pc:chgData name="Li, Xianxiang" userId="b3fb9548-1c04-4a8a-acba-7369cee5aa84" providerId="ADAL" clId="{6622B5AE-40AC-0A4E-A85A-5324E5F70E60}" dt="2019-12-11T05:39:54.574" v="1538"/>
          <pc:sldLayoutMkLst>
            <pc:docMk/>
            <pc:sldMasterMk cId="2902622629" sldId="2147483672"/>
            <pc:sldLayoutMk cId="3440464143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E366-84F5-BB49-A324-73E81D8E51B6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F09A-465E-B24F-A1E1-F3C4BB0EC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3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E366-84F5-BB49-A324-73E81D8E51B6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F09A-465E-B24F-A1E1-F3C4BB0EC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3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E366-84F5-BB49-A324-73E81D8E51B6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F09A-465E-B24F-A1E1-F3C4BB0EC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E366-84F5-BB49-A324-73E81D8E51B6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F09A-465E-B24F-A1E1-F3C4BB0EC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5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E366-84F5-BB49-A324-73E81D8E51B6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F09A-465E-B24F-A1E1-F3C4BB0EC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3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E366-84F5-BB49-A324-73E81D8E51B6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F09A-465E-B24F-A1E1-F3C4BB0EC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E366-84F5-BB49-A324-73E81D8E51B6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F09A-465E-B24F-A1E1-F3C4BB0EC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0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E366-84F5-BB49-A324-73E81D8E51B6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F09A-465E-B24F-A1E1-F3C4BB0EC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8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E366-84F5-BB49-A324-73E81D8E51B6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F09A-465E-B24F-A1E1-F3C4BB0EC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1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E366-84F5-BB49-A324-73E81D8E51B6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F09A-465E-B24F-A1E1-F3C4BB0EC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0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E366-84F5-BB49-A324-73E81D8E51B6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F09A-465E-B24F-A1E1-F3C4BB0EC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2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7E366-84F5-BB49-A324-73E81D8E51B6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5F09A-465E-B24F-A1E1-F3C4BB0EC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2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E4199-B71D-484A-AC27-93762BA89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4130" y="3860028"/>
            <a:ext cx="9144000" cy="99682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Xarray</a:t>
            </a:r>
            <a:r>
              <a:rPr lang="en-US" dirty="0"/>
              <a:t> </a:t>
            </a:r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数据处理</a:t>
            </a:r>
            <a:endParaRPr 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21639-4907-4544-842C-D0642CB89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76335"/>
            <a:ext cx="9144000" cy="996820"/>
          </a:xfrm>
        </p:spPr>
        <p:txBody>
          <a:bodyPr/>
          <a:lstStyle/>
          <a:p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主讲人：李显祥</a:t>
            </a:r>
            <a:endParaRPr lang="en-GB" altLang="zh-CN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en-US" sz="2000" dirty="0">
                <a:latin typeface="Noto Sans Bamum" panose="020B0502040504020204" pitchFamily="34" charset="0"/>
                <a:ea typeface="Noto Sans Bamum" panose="020B0502040504020204" pitchFamily="34" charset="0"/>
              </a:rPr>
              <a:t>    lixx98@mail.sysu.edu.cn</a:t>
            </a:r>
          </a:p>
        </p:txBody>
      </p:sp>
      <p:pic>
        <p:nvPicPr>
          <p:cNvPr id="5" name="图片 7">
            <a:extLst>
              <a:ext uri="{FF2B5EF4-FFF2-40B4-BE49-F238E27FC236}">
                <a16:creationId xmlns:a16="http://schemas.microsoft.com/office/drawing/2014/main" id="{BD678F8B-9BA1-5547-BD15-3F81548B44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8" t="33026" r="9707" b="16327"/>
          <a:stretch/>
        </p:blipFill>
        <p:spPr>
          <a:xfrm>
            <a:off x="98855" y="60621"/>
            <a:ext cx="3869870" cy="1048448"/>
          </a:xfrm>
          <a:prstGeom prst="rect">
            <a:avLst/>
          </a:prstGeom>
        </p:spPr>
      </p:pic>
      <p:sp>
        <p:nvSpPr>
          <p:cNvPr id="6" name="标题 15">
            <a:extLst>
              <a:ext uri="{FF2B5EF4-FFF2-40B4-BE49-F238E27FC236}">
                <a16:creationId xmlns:a16="http://schemas.microsoft.com/office/drawing/2014/main" id="{6F1D2017-77F0-8A48-BAF5-B02F8B724E8D}"/>
              </a:ext>
            </a:extLst>
          </p:cNvPr>
          <p:cNvSpPr txBox="1">
            <a:spLocks/>
          </p:cNvSpPr>
          <p:nvPr/>
        </p:nvSpPr>
        <p:spPr>
          <a:xfrm>
            <a:off x="1524000" y="1241764"/>
            <a:ext cx="9144000" cy="2789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600" b="1" dirty="0">
                <a:latin typeface="Microsoft YaHei" charset="-122"/>
                <a:ea typeface="Microsoft YaHei" charset="-122"/>
                <a:cs typeface="Microsoft YaHei" charset="-122"/>
              </a:rPr>
              <a:t>Python</a:t>
            </a:r>
            <a:r>
              <a:rPr lang="zh-CN" altLang="zh-CN" sz="3600" b="1" dirty="0">
                <a:latin typeface="Microsoft YaHei" charset="-122"/>
                <a:ea typeface="Microsoft YaHei" charset="-122"/>
                <a:cs typeface="Microsoft YaHei" charset="-122"/>
              </a:rPr>
              <a:t>语言简介及其在大气科学领域的应用</a:t>
            </a:r>
            <a:br>
              <a:rPr lang="en-US" altLang="zh-CN" sz="3600" b="1" dirty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Python Language and Its Application in Atmospheric Sciences</a:t>
            </a:r>
            <a:r>
              <a:rPr lang="zh-CN" altLang="zh-CN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br>
              <a:rPr lang="en-US" altLang="zh-CN" sz="3600" b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endParaRPr lang="zh-CN" altLang="en-US" sz="28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FF024-577F-8446-94AB-A69ED789B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55" y="5276335"/>
            <a:ext cx="3810000" cy="1422400"/>
          </a:xfrm>
          <a:prstGeom prst="rect">
            <a:avLst/>
          </a:prstGeom>
        </p:spPr>
      </p:pic>
      <p:pic>
        <p:nvPicPr>
          <p:cNvPr id="7" name="图片 1">
            <a:extLst>
              <a:ext uri="{FF2B5EF4-FFF2-40B4-BE49-F238E27FC236}">
                <a16:creationId xmlns:a16="http://schemas.microsoft.com/office/drawing/2014/main" id="{C1B9A964-B9D9-6149-811D-395F3B37C2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865" y="5377871"/>
            <a:ext cx="2130279" cy="134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3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9A74-C9A8-7F41-8C60-108DB2E66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28897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/>
              <a:t> </a:t>
            </a:r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的局限</a:t>
            </a:r>
            <a:endParaRPr 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4C94-1DDE-564D-B821-2133F4500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454"/>
            <a:ext cx="10515600" cy="502242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GB" dirty="0"/>
              <a:t> </a:t>
            </a:r>
            <a:r>
              <a:rPr lang="en-GB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功能强大</a:t>
            </a:r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，</a:t>
            </a:r>
            <a:r>
              <a:rPr lang="zh-CN" altLang="en-GB" dirty="0">
                <a:latin typeface="STZhongsong" panose="02010600040101010101" pitchFamily="2" charset="-122"/>
                <a:ea typeface="STZhongsong" panose="02010600040101010101" pitchFamily="2" charset="-122"/>
              </a:rPr>
              <a:t>支持</a:t>
            </a:r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多维数组，但是关于数组的操作是</a:t>
            </a:r>
            <a:r>
              <a:rPr lang="en-GB" altLang="zh-CN" dirty="0">
                <a:latin typeface="STZhongsong" panose="02010600040101010101" pitchFamily="2" charset="-122"/>
                <a:ea typeface="STZhongsong" panose="02010600040101010101" pitchFamily="2" charset="-122"/>
              </a:rPr>
              <a:t>‘</a:t>
            </a:r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低级</a:t>
            </a:r>
            <a:r>
              <a:rPr lang="en-GB" altLang="zh-CN" dirty="0">
                <a:latin typeface="STZhongsong" panose="02010600040101010101" pitchFamily="2" charset="-122"/>
                <a:ea typeface="STZhongsong" panose="02010600040101010101" pitchFamily="2" charset="-122"/>
              </a:rPr>
              <a:t>’ (‘</a:t>
            </a:r>
            <a:r>
              <a:rPr lang="en-GB" dirty="0">
                <a:latin typeface="Times New Roman" panose="02020603050405020304" pitchFamily="18" charset="0"/>
                <a:ea typeface="STZhongsong" panose="02010600040101010101" pitchFamily="2" charset="-122"/>
                <a:cs typeface="Times New Roman" panose="02020603050405020304" pitchFamily="18" charset="0"/>
              </a:rPr>
              <a:t>low-level</a:t>
            </a:r>
            <a:r>
              <a:rPr lang="en-GB" dirty="0">
                <a:latin typeface="STZhongsong" panose="02010600040101010101" pitchFamily="2" charset="-122"/>
                <a:ea typeface="STZhongsong" panose="02010600040101010101" pitchFamily="2" charset="-122"/>
              </a:rPr>
              <a:t>’)</a:t>
            </a:r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的</a:t>
            </a:r>
            <a:endParaRPr lang="en-GB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GB" dirty="0">
                <a:latin typeface="STZhongsong" panose="02010600040101010101" pitchFamily="2" charset="-122"/>
                <a:ea typeface="STZhongsong" panose="02010600040101010101" pitchFamily="2" charset="-122"/>
              </a:rPr>
              <a:t> </a:t>
            </a:r>
            <a:r>
              <a:rPr lang="zh-CN" altLang="en-GB" dirty="0">
                <a:latin typeface="STZhongsong" panose="02010600040101010101" pitchFamily="2" charset="-122"/>
                <a:ea typeface="STZhongsong" panose="02010600040101010101" pitchFamily="2" charset="-122"/>
              </a:rPr>
              <a:t>多维数组</a:t>
            </a:r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的维度没有名称，容易记错</a:t>
            </a:r>
            <a:r>
              <a:rPr lang="zh-CN" altLang="en-GB" dirty="0">
                <a:latin typeface="STZhongsong" panose="02010600040101010101" pitchFamily="2" charset="-122"/>
                <a:ea typeface="STZhongsong" panose="02010600040101010101" pitchFamily="2" charset="-122"/>
              </a:rPr>
              <a:t>每一维</a:t>
            </a:r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的意义</a:t>
            </a:r>
            <a:endParaRPr lang="en-GB" altLang="zh-CN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lvl="1"/>
            <a:r>
              <a:rPr lang="en-GB" altLang="zh-CN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Air_temp</a:t>
            </a:r>
            <a:r>
              <a:rPr lang="en-GB" altLang="zh-CN" dirty="0">
                <a:latin typeface="STZhongsong" panose="02010600040101010101" pitchFamily="2" charset="-122"/>
                <a:ea typeface="STZhongsong" panose="02010600040101010101" pitchFamily="2" charset="-122"/>
              </a:rPr>
              <a:t>(10, 5, 30, 50) </a:t>
            </a:r>
          </a:p>
          <a:p>
            <a:pPr lvl="1"/>
            <a:r>
              <a:rPr lang="en-GB" altLang="zh-CN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Air_temp</a:t>
            </a:r>
            <a:r>
              <a:rPr lang="en-GB" altLang="zh-CN" dirty="0">
                <a:latin typeface="STZhongsong" panose="02010600040101010101" pitchFamily="2" charset="-122"/>
                <a:ea typeface="STZhongsong" panose="02010600040101010101" pitchFamily="2" charset="-122"/>
              </a:rPr>
              <a:t>(time, level, latitude, longitude) (C style)</a:t>
            </a:r>
          </a:p>
          <a:p>
            <a:pPr lvl="1"/>
            <a:r>
              <a:rPr lang="en-GB" altLang="zh-CN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Air_temp</a:t>
            </a:r>
            <a:r>
              <a:rPr lang="en-GB" altLang="zh-CN" dirty="0">
                <a:latin typeface="STZhongsong" panose="02010600040101010101" pitchFamily="2" charset="-122"/>
                <a:ea typeface="STZhongsong" panose="02010600040101010101" pitchFamily="2" charset="-122"/>
              </a:rPr>
              <a:t>(longitude, latitude, level, time) (Fortran style)</a:t>
            </a:r>
          </a:p>
          <a:p>
            <a:pPr>
              <a:lnSpc>
                <a:spcPct val="110000"/>
              </a:lnSpc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GB" dirty="0"/>
              <a:t> </a:t>
            </a:r>
            <a:r>
              <a:rPr lang="zh-CN" altLang="en-GB" dirty="0">
                <a:latin typeface="STZhongsong" panose="02010600040101010101" pitchFamily="2" charset="-122"/>
                <a:ea typeface="STZhongsong" panose="02010600040101010101" pitchFamily="2" charset="-122"/>
              </a:rPr>
              <a:t>多维数组</a:t>
            </a:r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的维度没有对应的坐标，只能用索引（从</a:t>
            </a:r>
            <a:r>
              <a:rPr lang="en-US" altLang="zh-CN" dirty="0">
                <a:latin typeface="STZhongsong" panose="02010600040101010101" pitchFamily="2" charset="-122"/>
                <a:ea typeface="STZhongsong" panose="02010600040101010101" pitchFamily="2" charset="-122"/>
              </a:rPr>
              <a:t>0</a:t>
            </a:r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开始）来定位数据，并且需要另外的数组来存储对应的坐标</a:t>
            </a:r>
            <a:endParaRPr lang="en-GB" altLang="zh-CN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</a:t>
            </a:r>
            <a:r>
              <a:rPr lang="en-GB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mpy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GB" dirty="0">
                <a:latin typeface="STZhongsong" panose="02010600040101010101" pitchFamily="2" charset="-122"/>
                <a:ea typeface="STZhongsong" panose="02010600040101010101" pitchFamily="2" charset="-122"/>
              </a:rPr>
              <a:t>多维数组没有</a:t>
            </a:r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元数据</a:t>
            </a:r>
            <a:r>
              <a:rPr lang="en-GB" dirty="0">
                <a:latin typeface="STZhongsong" panose="02010600040101010101" pitchFamily="2" charset="-122"/>
                <a:ea typeface="STZhongsong" panose="02010600040101010101" pitchFamily="2" charset="-122"/>
              </a:rPr>
              <a:t> </a:t>
            </a:r>
            <a:r>
              <a:rPr lang="zh-CN" altLang="en-US" dirty="0"/>
              <a:t>（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  <a:r>
              <a:rPr lang="zh-CN" altLang="en-US" dirty="0"/>
              <a:t>）</a:t>
            </a:r>
            <a:r>
              <a:rPr lang="en-GB" dirty="0"/>
              <a:t> </a:t>
            </a:r>
            <a:r>
              <a:rPr lang="en-GB" dirty="0">
                <a:latin typeface="STZhongsong" panose="02010600040101010101" pitchFamily="2" charset="-122"/>
                <a:ea typeface="STZhongsong" panose="02010600040101010101" pitchFamily="2" charset="-122"/>
              </a:rPr>
              <a:t>(</a:t>
            </a:r>
            <a:r>
              <a:rPr lang="zh-CN" altLang="en-GB" dirty="0">
                <a:latin typeface="STZhongsong" panose="02010600040101010101" pitchFamily="2" charset="-122"/>
                <a:ea typeface="STZhongsong" panose="02010600040101010101" pitchFamily="2" charset="-122"/>
              </a:rPr>
              <a:t>比如</a:t>
            </a:r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单位</a:t>
            </a:r>
            <a:r>
              <a:rPr lang="en-GB" dirty="0">
                <a:latin typeface="STZhongsong" panose="02010600040101010101" pitchFamily="2" charset="-122"/>
                <a:ea typeface="STZhongsong" panose="02010600040101010101" pitchFamily="2" charset="-122"/>
              </a:rPr>
              <a:t>)</a:t>
            </a: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where 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xarray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comes in!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0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0B865-EC21-B245-B9D1-8BEE69166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303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Xarray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8A0BC-1E53-FF49-A68B-108BC5BC1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385" y="1338157"/>
            <a:ext cx="5496615" cy="2195876"/>
          </a:xfrm>
        </p:spPr>
        <p:txBody>
          <a:bodyPr/>
          <a:lstStyle/>
          <a:p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基于 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en-GB" altLang="zh-CN" dirty="0"/>
              <a:t> </a:t>
            </a:r>
            <a:r>
              <a:rPr lang="zh-CN" altLang="en-GB" dirty="0">
                <a:latin typeface="STZhongsong" panose="02010600040101010101" pitchFamily="2" charset="-122"/>
                <a:ea typeface="STZhongsong" panose="02010600040101010101" pitchFamily="2" charset="-122"/>
              </a:rPr>
              <a:t>和</a:t>
            </a:r>
            <a:r>
              <a:rPr lang="zh-CN" altLang="en-US" dirty="0"/>
              <a:t> </a:t>
            </a:r>
            <a:r>
              <a:rPr lang="en-GB" altLang="zh-CN" dirty="0" err="1"/>
              <a:t>numpy</a:t>
            </a:r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的扩展</a:t>
            </a:r>
            <a:endParaRPr lang="en-GB" altLang="zh-CN" dirty="0"/>
          </a:p>
          <a:p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  <a:cs typeface="Times New Roman" panose="02020603050405020304" pitchFamily="18" charset="0"/>
              </a:rPr>
              <a:t>带标记的多维数</a:t>
            </a:r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组</a:t>
            </a:r>
            <a:endParaRPr lang="en-GB" altLang="zh-CN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CN" altLang="en-GB" dirty="0">
                <a:latin typeface="STZhongsong" panose="02010600040101010101" pitchFamily="2" charset="-122"/>
                <a:ea typeface="STZhongsong" panose="02010600040101010101" pitchFamily="2" charset="-122"/>
              </a:rPr>
              <a:t>对应</a:t>
            </a:r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地球科学中广泛应用的</a:t>
            </a:r>
            <a:r>
              <a:rPr lang="en-GB" altLang="zh-CN" dirty="0" err="1">
                <a:latin typeface="Times New Roman" panose="02020603050405020304" pitchFamily="18" charset="0"/>
                <a:ea typeface="STZhongsong" panose="02010600040101010101" pitchFamily="2" charset="-122"/>
                <a:cs typeface="Times New Roman" panose="02020603050405020304" pitchFamily="18" charset="0"/>
              </a:rPr>
              <a:t>netcdf</a:t>
            </a:r>
            <a:r>
              <a:rPr lang="en-US" altLang="zh-CN" dirty="0">
                <a:latin typeface="Times New Roman" panose="02020603050405020304" pitchFamily="18" charset="0"/>
                <a:ea typeface="STZhongsong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latin typeface="Times New Roman" panose="02020603050405020304" pitchFamily="18" charset="0"/>
                <a:ea typeface="STZhongsong" panose="02010600040101010101" pitchFamily="2" charset="-122"/>
                <a:cs typeface="Times New Roman" panose="02020603050405020304" pitchFamily="18" charset="0"/>
              </a:rPr>
              <a:t>hdf</a:t>
            </a:r>
            <a:r>
              <a:rPr lang="en-US" altLang="zh-CN" dirty="0">
                <a:latin typeface="Times New Roman" panose="02020603050405020304" pitchFamily="18" charset="0"/>
                <a:ea typeface="STZhongsong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latin typeface="Times New Roman" panose="02020603050405020304" pitchFamily="18" charset="0"/>
                <a:ea typeface="STZhongsong" panose="02010600040101010101" pitchFamily="2" charset="-122"/>
                <a:cs typeface="Times New Roman" panose="02020603050405020304" pitchFamily="18" charset="0"/>
              </a:rPr>
              <a:t>grib</a:t>
            </a:r>
            <a:r>
              <a:rPr lang="en-GB" altLang="zh-CN" dirty="0"/>
              <a:t> </a:t>
            </a:r>
            <a:r>
              <a:rPr lang="zh-CN" altLang="en-GB" dirty="0">
                <a:latin typeface="STZhongsong" panose="02010600040101010101" pitchFamily="2" charset="-122"/>
                <a:ea typeface="STZhongsong" panose="02010600040101010101" pitchFamily="2" charset="-122"/>
              </a:rPr>
              <a:t>数据</a:t>
            </a:r>
            <a:endParaRPr lang="en-GB" altLang="zh-CN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D4BAC-A883-1A42-8EEA-71D9FF7A6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83373"/>
            <a:ext cx="5789223" cy="3284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6E4291-8543-CA4B-972B-2D3167DC7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85" y="4011936"/>
            <a:ext cx="9235964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2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E93B-556C-A640-8B8E-EFC47BEED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379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AE658-8BC8-BF49-8612-8F1818BAC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01055"/>
            <a:ext cx="10515600" cy="109182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扩展了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的功能，</a:t>
            </a:r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非常适合处理地球科学经常遇到的观测和数值模拟数据</a:t>
            </a:r>
            <a:endParaRPr 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F8685C-0403-FB4C-938F-7552D5481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232149"/>
              </p:ext>
            </p:extLst>
          </p:nvPr>
        </p:nvGraphicFramePr>
        <p:xfrm>
          <a:off x="1458976" y="1647274"/>
          <a:ext cx="9209024" cy="3034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512">
                  <a:extLst>
                    <a:ext uri="{9D8B030D-6E8A-4147-A177-3AD203B41FA5}">
                      <a16:colId xmlns:a16="http://schemas.microsoft.com/office/drawing/2014/main" val="385979179"/>
                    </a:ext>
                  </a:extLst>
                </a:gridCol>
                <a:gridCol w="4604512">
                  <a:extLst>
                    <a:ext uri="{9D8B030D-6E8A-4147-A177-3AD203B41FA5}">
                      <a16:colId xmlns:a16="http://schemas.microsoft.com/office/drawing/2014/main" val="1706863871"/>
                    </a:ext>
                  </a:extLst>
                </a:gridCol>
              </a:tblGrid>
              <a:tr h="883822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pandas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xarray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0638080"/>
                  </a:ext>
                </a:extLst>
              </a:tr>
              <a:tr h="716877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STZhongsong" panose="02010600040101010101" pitchFamily="2" charset="-122"/>
                          <a:ea typeface="STZhongsong" panose="02010600040101010101" pitchFamily="2" charset="-122"/>
                        </a:rPr>
                        <a:t>二维 </a:t>
                      </a:r>
                      <a:endParaRPr lang="en-US" dirty="0">
                        <a:latin typeface="STZhongsong" panose="02010600040101010101" pitchFamily="2" charset="-122"/>
                        <a:ea typeface="STZhongsong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STZhongsong" panose="02010600040101010101" pitchFamily="2" charset="-122"/>
                          <a:ea typeface="STZhongsong" panose="02010600040101010101" pitchFamily="2" charset="-122"/>
                        </a:rPr>
                        <a:t>多维</a:t>
                      </a:r>
                      <a:endParaRPr lang="en-GB" altLang="zh-CN" dirty="0">
                        <a:latin typeface="STZhongsong" panose="02010600040101010101" pitchFamily="2" charset="-122"/>
                        <a:ea typeface="STZhongsong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489621"/>
                  </a:ext>
                </a:extLst>
              </a:tr>
              <a:tr h="716877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STZhongsong" panose="02010600040101010101" pitchFamily="2" charset="-122"/>
                          <a:ea typeface="STZhongsong" panose="02010600040101010101" pitchFamily="2" charset="-122"/>
                        </a:rPr>
                        <a:t>多种数据类型 </a:t>
                      </a:r>
                      <a:endParaRPr lang="en-US" dirty="0">
                        <a:latin typeface="STZhongsong" panose="02010600040101010101" pitchFamily="2" charset="-122"/>
                        <a:ea typeface="STZhongsong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STZhongsong" panose="02010600040101010101" pitchFamily="2" charset="-122"/>
                          <a:ea typeface="STZhongsong" panose="02010600040101010101" pitchFamily="2" charset="-122"/>
                        </a:rPr>
                        <a:t>主要为数值类型</a:t>
                      </a:r>
                      <a:endParaRPr lang="en-GB" altLang="zh-CN" dirty="0">
                        <a:latin typeface="STZhongsong" panose="02010600040101010101" pitchFamily="2" charset="-122"/>
                        <a:ea typeface="STZhongsong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6237875"/>
                  </a:ext>
                </a:extLst>
              </a:tr>
              <a:tr h="716877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STZhongsong" panose="02010600040101010101" pitchFamily="2" charset="-122"/>
                          <a:ea typeface="STZhongsong" panose="02010600040101010101" pitchFamily="2" charset="-122"/>
                        </a:rPr>
                        <a:t>无元数据 </a:t>
                      </a:r>
                      <a:endParaRPr lang="en-US" dirty="0">
                        <a:latin typeface="STZhongsong" panose="02010600040101010101" pitchFamily="2" charset="-122"/>
                        <a:ea typeface="STZhongsong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STZhongsong" panose="02010600040101010101" pitchFamily="2" charset="-122"/>
                          <a:ea typeface="STZhongsong" panose="02010600040101010101" pitchFamily="2" charset="-122"/>
                        </a:rPr>
                        <a:t>有元数据（</a:t>
                      </a:r>
                      <a:r>
                        <a:rPr lang="en-GB" altLang="zh-CN" dirty="0">
                          <a:latin typeface="Times New Roman" panose="02020603050405020304" pitchFamily="18" charset="0"/>
                          <a:ea typeface="STZhongsong" panose="02010600040101010101" pitchFamily="2" charset="-122"/>
                          <a:cs typeface="Times New Roman" panose="02020603050405020304" pitchFamily="18" charset="0"/>
                        </a:rPr>
                        <a:t>metadata</a:t>
                      </a:r>
                      <a:r>
                        <a:rPr lang="zh-CN" altLang="en-US" dirty="0">
                          <a:latin typeface="STZhongsong" panose="02010600040101010101" pitchFamily="2" charset="-122"/>
                          <a:ea typeface="STZhongsong" panose="02010600040101010101" pitchFamily="2" charset="-122"/>
                        </a:rPr>
                        <a:t>）</a:t>
                      </a:r>
                      <a:endParaRPr lang="en-US" dirty="0">
                        <a:latin typeface="STZhongsong" panose="02010600040101010101" pitchFamily="2" charset="-122"/>
                        <a:ea typeface="STZhongsong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155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29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1F6A-9B63-E040-B891-2263DB112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1826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Xarray</a:t>
            </a:r>
            <a:r>
              <a:rPr lang="en-US" dirty="0"/>
              <a:t> </a:t>
            </a:r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  <a:cs typeface="Times New Roman" panose="02020603050405020304" pitchFamily="18" charset="0"/>
              </a:rPr>
              <a:t>数据类型</a:t>
            </a:r>
            <a:endParaRPr lang="en-US" dirty="0">
              <a:latin typeface="STZhongsong" panose="02010600040101010101" pitchFamily="2" charset="-122"/>
              <a:ea typeface="STZhongsong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075FF-2E88-BD4D-94CF-61A799F6C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314"/>
            <a:ext cx="10515600" cy="20326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ataArray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GB" dirty="0">
                <a:latin typeface="STZhongsong" panose="02010600040101010101" pitchFamily="2" charset="-122"/>
                <a:ea typeface="STZhongsong" panose="02010600040101010101" pitchFamily="2" charset="-122"/>
                <a:cs typeface="Times New Roman" panose="02020603050405020304" pitchFamily="18" charset="0"/>
              </a:rPr>
              <a:t>单个</a:t>
            </a:r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  <a:cs typeface="Times New Roman" panose="02020603050405020304" pitchFamily="18" charset="0"/>
              </a:rPr>
              <a:t>多维数组及相应的维度、坐标和属性；对应 </a:t>
            </a:r>
            <a:r>
              <a:rPr lang="en-GB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GB" dirty="0">
                <a:latin typeface="STZhongsong" panose="02010600040101010101" pitchFamily="2" charset="-122"/>
                <a:ea typeface="STZhongsong" panose="0201060004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ndarray</a:t>
            </a:r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GB" dirty="0">
                <a:latin typeface="STZhongsong" panose="02010600040101010101" pitchFamily="2" charset="-122"/>
                <a:ea typeface="STZhongsong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</a:t>
            </a:r>
            <a:r>
              <a:rPr lang="zh-CN" altLang="en-GB" dirty="0">
                <a:latin typeface="STZhongsong" panose="02010600040101010101" pitchFamily="2" charset="-122"/>
                <a:ea typeface="STZhongsong" panose="02010600040101010101" pitchFamily="2" charset="-122"/>
                <a:cs typeface="Times New Roman" panose="02020603050405020304" pitchFamily="18" charset="0"/>
              </a:rPr>
              <a:t>中的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GB" dirty="0">
                <a:latin typeface="STZhongsong" panose="02010600040101010101" pitchFamily="2" charset="-122"/>
                <a:ea typeface="STZhongsong" panose="02010600040101010101" pitchFamily="2" charset="-122"/>
                <a:cs typeface="Times New Roman" panose="02020603050405020304" pitchFamily="18" charset="0"/>
              </a:rPr>
              <a:t>多个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DataArray</a:t>
            </a:r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  <a:cs typeface="Times New Roman" panose="02020603050405020304" pitchFamily="18" charset="0"/>
              </a:rPr>
              <a:t>，可以有共享的维度、坐标和属性；对应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</a:t>
            </a:r>
            <a:r>
              <a:rPr lang="zh-CN" altLang="en-GB" dirty="0">
                <a:latin typeface="STZhongsong" panose="02010600040101010101" pitchFamily="2" charset="-122"/>
                <a:ea typeface="STZhongsong" panose="02010600040101010101" pitchFamily="2" charset="-122"/>
                <a:cs typeface="Times New Roman" panose="02020603050405020304" pitchFamily="18" charset="0"/>
              </a:rPr>
              <a:t>中的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246BF1-A947-7F49-8254-09E889474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4" y="3755852"/>
            <a:ext cx="11835771" cy="273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3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8330-0B1A-7A4C-8783-384C6FDE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DataArray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119E70E-F97A-1840-A92F-01970740B5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246094"/>
              </p:ext>
            </p:extLst>
          </p:nvPr>
        </p:nvGraphicFramePr>
        <p:xfrm>
          <a:off x="838200" y="1690688"/>
          <a:ext cx="10738022" cy="4662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568">
                  <a:extLst>
                    <a:ext uri="{9D8B030D-6E8A-4147-A177-3AD203B41FA5}">
                      <a16:colId xmlns:a16="http://schemas.microsoft.com/office/drawing/2014/main" val="3713539941"/>
                    </a:ext>
                  </a:extLst>
                </a:gridCol>
                <a:gridCol w="9297454">
                  <a:extLst>
                    <a:ext uri="{9D8B030D-6E8A-4147-A177-3AD203B41FA5}">
                      <a16:colId xmlns:a16="http://schemas.microsoft.com/office/drawing/2014/main" val="2044969233"/>
                    </a:ext>
                  </a:extLst>
                </a:gridCol>
              </a:tblGrid>
              <a:tr h="718584">
                <a:tc>
                  <a:txBody>
                    <a:bodyPr/>
                    <a:lstStyle/>
                    <a:p>
                      <a:r>
                        <a:rPr lang="zh-CN" altLang="en-GB" sz="32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  <a:cs typeface="+mn-cs"/>
                        </a:rPr>
                        <a:t>内容</a:t>
                      </a:r>
                      <a:endParaRPr lang="en-US" sz="3200" dirty="0">
                        <a:latin typeface="STZhongsong" panose="02010600040101010101" pitchFamily="2" charset="-122"/>
                        <a:ea typeface="STZhongsong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GB" sz="32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  <a:cs typeface="+mn-cs"/>
                        </a:rPr>
                        <a:t>描述</a:t>
                      </a:r>
                      <a:endParaRPr lang="en-US" sz="3200" dirty="0">
                        <a:latin typeface="STZhongsong" panose="02010600040101010101" pitchFamily="2" charset="-122"/>
                        <a:ea typeface="STZhongsong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9511969"/>
                  </a:ext>
                </a:extLst>
              </a:tr>
              <a:tr h="71858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numpy.ndarray</a:t>
                      </a:r>
                      <a:r>
                        <a:rPr lang="zh-CN" alt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GB" altLang="zh-CN" sz="2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DataArray</a:t>
                      </a:r>
                      <a:r>
                        <a:rPr lang="en-GB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GB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  <a:cs typeface="+mn-cs"/>
                        </a:rPr>
                        <a:t>的</a:t>
                      </a:r>
                      <a:r>
                        <a:rPr lang="zh-CN" alt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  <a:cs typeface="+mn-cs"/>
                        </a:rPr>
                        <a:t>具体数据</a:t>
                      </a:r>
                      <a:endParaRPr lang="en-US" sz="2400" dirty="0">
                        <a:latin typeface="STZhongsong" panose="02010600040101010101" pitchFamily="2" charset="-122"/>
                        <a:ea typeface="STZhongsong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088430"/>
                  </a:ext>
                </a:extLst>
              </a:tr>
              <a:tr h="71858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rgbClr val="FF0000"/>
                          </a:solidFill>
                          <a:latin typeface="STZhongsong" panose="02010600040101010101" pitchFamily="2" charset="-122"/>
                          <a:ea typeface="STZhongsong" panose="02010600040101010101" pitchFamily="2" charset="-122"/>
                        </a:rPr>
                        <a:t>每个维度的名字，例如 </a:t>
                      </a:r>
                      <a:r>
                        <a:rPr lang="en-GB" sz="2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GB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2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</a:t>
                      </a:r>
                      <a:r>
                        <a:rPr lang="en-GB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GB" sz="2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</a:t>
                      </a:r>
                      <a:r>
                        <a:rPr lang="en-GB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lang="en-GB" sz="2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CN" altLang="en-US" sz="2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GB" sz="2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GB" sz="24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</a:t>
                      </a:r>
                      <a:r>
                        <a:rPr lang="en-GB" sz="2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</a:t>
                      </a:r>
                      <a:r>
                        <a:rPr lang="en-GB" sz="24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</a:t>
                      </a:r>
                      <a:r>
                        <a:rPr lang="en-GB" sz="2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</a:t>
                      </a:r>
                      <a:r>
                        <a:rPr lang="en-GB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GB" sz="2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3417729"/>
                  </a:ext>
                </a:extLst>
              </a:tr>
              <a:tr h="894044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coords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GB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  <a:cs typeface="+mn-cs"/>
                        </a:rPr>
                        <a:t>类似</a:t>
                      </a:r>
                      <a:r>
                        <a:rPr lang="zh-CN" alt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  <a:cs typeface="+mn-cs"/>
                        </a:rPr>
                        <a:t> </a:t>
                      </a:r>
                      <a:r>
                        <a:rPr lang="en-GB" altLang="zh-CN" sz="2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STZhongsong" panose="02010600040101010101" pitchFamily="2" charset="-122"/>
                          <a:cs typeface="Times New Roman" panose="02020603050405020304" pitchFamily="18" charset="0"/>
                        </a:rPr>
                        <a:t>dict</a:t>
                      </a:r>
                      <a:r>
                        <a:rPr lang="en-GB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STZhongsong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GB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  <a:cs typeface="+mn-cs"/>
                        </a:rPr>
                        <a:t>类型</a:t>
                      </a:r>
                      <a:r>
                        <a:rPr lang="zh-CN" alt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  <a:cs typeface="+mn-cs"/>
                        </a:rPr>
                        <a:t>的数据容器，包含每个维度的每个点的坐标</a:t>
                      </a:r>
                      <a:r>
                        <a:rPr lang="en-GB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  <a:cs typeface="+mn-cs"/>
                        </a:rPr>
                        <a:t> </a:t>
                      </a:r>
                      <a:r>
                        <a:rPr lang="zh-CN" alt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  <a:cs typeface="+mn-cs"/>
                        </a:rPr>
                        <a:t>，例如 </a:t>
                      </a:r>
                      <a:r>
                        <a:rPr lang="en-US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  <a:cs typeface="+mn-cs"/>
                        </a:rPr>
                        <a:t>1</a:t>
                      </a:r>
                      <a:r>
                        <a:rPr lang="zh-CN" alt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  <a:cs typeface="+mn-cs"/>
                        </a:rPr>
                        <a:t>维数值、时间或者字符串数组</a:t>
                      </a:r>
                      <a:endParaRPr lang="en-US" sz="2400" dirty="0">
                        <a:latin typeface="STZhongsong" panose="02010600040101010101" pitchFamily="2" charset="-122"/>
                        <a:ea typeface="STZhongsong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874811"/>
                  </a:ext>
                </a:extLst>
              </a:tr>
              <a:tr h="894044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OrderedDict</a:t>
                      </a:r>
                      <a:r>
                        <a:rPr lang="zh-CN" alt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  <a:cs typeface="+mn-cs"/>
                        </a:rPr>
                        <a:t>对象，包含任意属性</a:t>
                      </a:r>
                      <a:r>
                        <a:rPr lang="en-US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  <a:cs typeface="+mn-cs"/>
                        </a:rPr>
                        <a:t>/</a:t>
                      </a:r>
                      <a:r>
                        <a:rPr lang="zh-CN" alt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  <a:cs typeface="+mn-cs"/>
                        </a:rPr>
                        <a:t>元数据，比如数据的单位</a:t>
                      </a:r>
                      <a:endParaRPr lang="en-US" sz="2400" dirty="0">
                        <a:latin typeface="STZhongsong" panose="02010600040101010101" pitchFamily="2" charset="-122"/>
                        <a:ea typeface="STZhongsong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0871559"/>
                  </a:ext>
                </a:extLst>
              </a:tr>
              <a:tr h="71858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altLang="zh-CN" sz="2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DataArray</a:t>
                      </a:r>
                      <a:r>
                        <a:rPr lang="en-GB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GB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  <a:cs typeface="+mn-cs"/>
                        </a:rPr>
                        <a:t>的名字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4649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371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8330-0B1A-7A4C-8783-384C6FDE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119E70E-F97A-1840-A92F-01970740B5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645436"/>
              </p:ext>
            </p:extLst>
          </p:nvPr>
        </p:nvGraphicFramePr>
        <p:xfrm>
          <a:off x="838200" y="1690688"/>
          <a:ext cx="10738022" cy="46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568">
                  <a:extLst>
                    <a:ext uri="{9D8B030D-6E8A-4147-A177-3AD203B41FA5}">
                      <a16:colId xmlns:a16="http://schemas.microsoft.com/office/drawing/2014/main" val="3713539941"/>
                    </a:ext>
                  </a:extLst>
                </a:gridCol>
                <a:gridCol w="9297454">
                  <a:extLst>
                    <a:ext uri="{9D8B030D-6E8A-4147-A177-3AD203B41FA5}">
                      <a16:colId xmlns:a16="http://schemas.microsoft.com/office/drawing/2014/main" val="2044969233"/>
                    </a:ext>
                  </a:extLst>
                </a:gridCol>
              </a:tblGrid>
              <a:tr h="718584">
                <a:tc>
                  <a:txBody>
                    <a:bodyPr/>
                    <a:lstStyle/>
                    <a:p>
                      <a:r>
                        <a:rPr lang="zh-CN" altLang="en-GB" sz="32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  <a:cs typeface="+mn-cs"/>
                        </a:rPr>
                        <a:t>内容</a:t>
                      </a:r>
                      <a:endParaRPr lang="en-US" sz="3200" dirty="0">
                        <a:latin typeface="STZhongsong" panose="02010600040101010101" pitchFamily="2" charset="-122"/>
                        <a:ea typeface="STZhongsong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GB" sz="32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  <a:cs typeface="+mn-cs"/>
                        </a:rPr>
                        <a:t>描述</a:t>
                      </a:r>
                      <a:endParaRPr lang="en-US" sz="3200" dirty="0">
                        <a:latin typeface="STZhongsong" panose="02010600040101010101" pitchFamily="2" charset="-122"/>
                        <a:ea typeface="STZhongsong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9511969"/>
                  </a:ext>
                </a:extLst>
              </a:tr>
              <a:tr h="718584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data_vars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altLang="zh-CN" sz="2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DataArray</a:t>
                      </a:r>
                      <a:r>
                        <a:rPr lang="en-GB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GB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  <a:cs typeface="Times New Roman" panose="02020603050405020304" pitchFamily="18" charset="0"/>
                        </a:rPr>
                        <a:t>组成</a:t>
                      </a:r>
                      <a:r>
                        <a:rPr lang="zh-CN" alt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zh-CN" alt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OrderedDict</a:t>
                      </a:r>
                      <a:r>
                        <a:rPr lang="zh-CN" alt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zh-CN" altLang="en-GB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  <a:cs typeface="Times New Roman" panose="02020603050405020304" pitchFamily="18" charset="0"/>
                        </a:rPr>
                        <a:t>对应</a:t>
                      </a:r>
                      <a:r>
                        <a:rPr lang="zh-CN" alt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  <a:cs typeface="Times New Roman" panose="02020603050405020304" pitchFamily="18" charset="0"/>
                        </a:rPr>
                        <a:t>每个</a:t>
                      </a:r>
                      <a:r>
                        <a:rPr lang="zh-CN" alt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  <a:cs typeface="+mn-cs"/>
                        </a:rPr>
                        <a:t> </a:t>
                      </a:r>
                      <a:r>
                        <a:rPr lang="en-GB" altLang="zh-CN" sz="2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DataArray</a:t>
                      </a:r>
                      <a:r>
                        <a:rPr lang="zh-CN" alt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  <a:cs typeface="+mn-cs"/>
                        </a:rPr>
                        <a:t>数据</a:t>
                      </a:r>
                      <a:endParaRPr lang="en-US" sz="2400" dirty="0">
                        <a:latin typeface="STZhongsong" panose="02010600040101010101" pitchFamily="2" charset="-122"/>
                        <a:ea typeface="STZhongsong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088430"/>
                  </a:ext>
                </a:extLst>
              </a:tr>
              <a:tr h="71858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altLang="zh-CN" sz="24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STZhongsong" panose="02010600040101010101" pitchFamily="2" charset="-122"/>
                          <a:cs typeface="Times New Roman" panose="02020603050405020304" pitchFamily="18" charset="0"/>
                        </a:rPr>
                        <a:t>dict</a:t>
                      </a:r>
                      <a:r>
                        <a:rPr lang="en-GB" altLang="zh-CN" sz="2400" dirty="0">
                          <a:solidFill>
                            <a:srgbClr val="FF0000"/>
                          </a:solidFill>
                          <a:latin typeface="STZhongsong" panose="02010600040101010101" pitchFamily="2" charset="-122"/>
                          <a:ea typeface="STZhongsong" panose="02010600040101010101" pitchFamily="2" charset="-122"/>
                        </a:rPr>
                        <a:t> </a:t>
                      </a:r>
                      <a:r>
                        <a:rPr lang="zh-CN" altLang="en-GB" sz="2400" dirty="0">
                          <a:solidFill>
                            <a:srgbClr val="FF0000"/>
                          </a:solidFill>
                          <a:latin typeface="STZhongsong" panose="02010600040101010101" pitchFamily="2" charset="-122"/>
                          <a:ea typeface="STZhongsong" panose="02010600040101010101" pitchFamily="2" charset="-122"/>
                        </a:rPr>
                        <a:t>对象</a:t>
                      </a:r>
                      <a:r>
                        <a:rPr lang="zh-CN" altLang="en-US" sz="2400" dirty="0">
                          <a:solidFill>
                            <a:srgbClr val="FF0000"/>
                          </a:solidFill>
                          <a:latin typeface="STZhongsong" panose="02010600040101010101" pitchFamily="2" charset="-122"/>
                          <a:ea typeface="STZhongsong" panose="02010600040101010101" pitchFamily="2" charset="-122"/>
                        </a:rPr>
                        <a:t>，包含维度名字到维度长度的映射，例如 </a:t>
                      </a:r>
                      <a:r>
                        <a:rPr lang="en-GB" sz="1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GB" sz="24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</a:t>
                      </a:r>
                      <a:r>
                        <a:rPr lang="en-GB" sz="1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6, </a:t>
                      </a:r>
                      <a:r>
                        <a:rPr lang="en-GB" sz="24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</a:t>
                      </a:r>
                      <a:r>
                        <a:rPr lang="en-GB" sz="1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6, </a:t>
                      </a:r>
                      <a:r>
                        <a:rPr lang="en-GB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GB" sz="1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8}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3417729"/>
                  </a:ext>
                </a:extLst>
              </a:tr>
              <a:tr h="894044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coords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GB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  <a:cs typeface="+mn-cs"/>
                        </a:rPr>
                        <a:t>类似</a:t>
                      </a:r>
                      <a:r>
                        <a:rPr lang="zh-CN" alt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  <a:cs typeface="+mn-cs"/>
                        </a:rPr>
                        <a:t> </a:t>
                      </a:r>
                      <a:r>
                        <a:rPr lang="en-GB" altLang="zh-CN" sz="2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STZhongsong" panose="02010600040101010101" pitchFamily="2" charset="-122"/>
                          <a:cs typeface="Times New Roman" panose="02020603050405020304" pitchFamily="18" charset="0"/>
                        </a:rPr>
                        <a:t>dict</a:t>
                      </a:r>
                      <a:r>
                        <a:rPr lang="en-GB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STZhongsong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GB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  <a:cs typeface="+mn-cs"/>
                        </a:rPr>
                        <a:t>类型</a:t>
                      </a:r>
                      <a:r>
                        <a:rPr lang="zh-CN" alt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  <a:cs typeface="+mn-cs"/>
                        </a:rPr>
                        <a:t>的数据容器，包含每个维度的每个点的坐标</a:t>
                      </a:r>
                      <a:r>
                        <a:rPr lang="en-GB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  <a:cs typeface="+mn-cs"/>
                        </a:rPr>
                        <a:t> </a:t>
                      </a:r>
                      <a:r>
                        <a:rPr lang="zh-CN" alt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  <a:cs typeface="+mn-cs"/>
                        </a:rPr>
                        <a:t>，例如 </a:t>
                      </a:r>
                      <a:r>
                        <a:rPr lang="en-US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  <a:cs typeface="+mn-cs"/>
                        </a:rPr>
                        <a:t>1</a:t>
                      </a:r>
                      <a:r>
                        <a:rPr lang="zh-CN" alt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  <a:cs typeface="+mn-cs"/>
                        </a:rPr>
                        <a:t>维数值、时间或者字符串数组</a:t>
                      </a:r>
                      <a:endParaRPr lang="en-US" sz="2400" dirty="0">
                        <a:latin typeface="STZhongsong" panose="02010600040101010101" pitchFamily="2" charset="-122"/>
                        <a:ea typeface="STZhongsong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874811"/>
                  </a:ext>
                </a:extLst>
              </a:tr>
              <a:tr h="894044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OrderedDict</a:t>
                      </a:r>
                      <a:r>
                        <a:rPr lang="zh-CN" alt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  <a:cs typeface="+mn-cs"/>
                        </a:rPr>
                        <a:t>对象，包含任意属性</a:t>
                      </a:r>
                      <a:r>
                        <a:rPr lang="en-US" altLang="zh-CN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  <a:cs typeface="+mn-cs"/>
                        </a:rPr>
                        <a:t>/</a:t>
                      </a:r>
                      <a:r>
                        <a:rPr lang="zh-CN" alt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  <a:cs typeface="+mn-cs"/>
                        </a:rPr>
                        <a:t>元数据，比如数据</a:t>
                      </a:r>
                      <a:r>
                        <a:rPr lang="zh-CN" altLang="en-GB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  <a:cs typeface="+mn-cs"/>
                        </a:rPr>
                        <a:t>集</a:t>
                      </a:r>
                      <a:r>
                        <a:rPr lang="zh-CN" alt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  <a:cs typeface="+mn-cs"/>
                        </a:rPr>
                        <a:t>的作者、处理过程、数据遵循的标准等</a:t>
                      </a:r>
                      <a:endParaRPr lang="en-US" sz="2400" dirty="0">
                        <a:latin typeface="STZhongsong" panose="02010600040101010101" pitchFamily="2" charset="-122"/>
                        <a:ea typeface="STZhongsong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0871559"/>
                  </a:ext>
                </a:extLst>
              </a:tr>
              <a:tr h="71858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altLang="zh-CN" sz="2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DataSet</a:t>
                      </a:r>
                      <a:r>
                        <a:rPr lang="en-GB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GB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TZhongsong" panose="02010600040101010101" pitchFamily="2" charset="-122"/>
                          <a:ea typeface="STZhongsong" panose="02010600040101010101" pitchFamily="2" charset="-122"/>
                          <a:cs typeface="+mn-cs"/>
                        </a:rPr>
                        <a:t>的名字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4649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475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1383</TotalTime>
  <Words>450</Words>
  <Application>Microsoft Macintosh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Microsoft YaHei</vt:lpstr>
      <vt:lpstr>STZhongsong</vt:lpstr>
      <vt:lpstr>Arial</vt:lpstr>
      <vt:lpstr>Calibri</vt:lpstr>
      <vt:lpstr>Calibri Light</vt:lpstr>
      <vt:lpstr>Noto Sans Bamum</vt:lpstr>
      <vt:lpstr>Times New Roman</vt:lpstr>
      <vt:lpstr>Office Theme</vt:lpstr>
      <vt:lpstr>Xarray 数据处理</vt:lpstr>
      <vt:lpstr>Numpy 的局限</vt:lpstr>
      <vt:lpstr>Xarray </vt:lpstr>
      <vt:lpstr>Xarray vs pandas</vt:lpstr>
      <vt:lpstr>Xarray 数据类型</vt:lpstr>
      <vt:lpstr>DataArray</vt:lpstr>
      <vt:lpstr>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Xarray </dc:title>
  <dc:creator>Li, Xianxiang</dc:creator>
  <cp:lastModifiedBy>Li, Xianxiang</cp:lastModifiedBy>
  <cp:revision>1</cp:revision>
  <dcterms:created xsi:type="dcterms:W3CDTF">2019-12-10T12:35:09Z</dcterms:created>
  <dcterms:modified xsi:type="dcterms:W3CDTF">2019-12-13T14:24:49Z</dcterms:modified>
</cp:coreProperties>
</file>