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88C67DE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DC7956-FE25-4C1B-7B03-8CA97848137E}" name="이찬우" initials="/이" userId="S::12192053@office.inha.ac.kr::ee4cd5de-55eb-4b45-9e09-6225f26172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88C67D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706BDA-4379-4CFC-95DF-8CAC853EF7ED}" authorId="{66DC7956-FE25-4C1B-7B03-8CA97848137E}" created="2024-07-25T07:46:11.26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4709743" sldId="256"/>
      <ac:graphicFrameMk id="5" creationId="{5EE97AF9-257A-824A-39D2-27CFF6056756}"/>
      <ac:tblMk/>
      <ac:tcMk rowId="772442464" colId="4179303500"/>
      <ac:txMk cp="16" len="3">
        <ac:context len="20" hash="1172489094"/>
      </ac:txMk>
    </ac:txMkLst>
    <p188:pos x="8585627" y="2149745"/>
    <p188:txBody>
      <a:bodyPr/>
      <a:lstStyle/>
      <a:p>
        <a:r>
          <a:rPr lang="ko-KR" altLang="en-US"/>
          <a:t>Classic -&gt; UDP 사용</a:t>
        </a:r>
      </a:p>
    </p188:txBody>
  </p188:cm>
  <p188:cm id="{095ECCA5-EED7-48EE-9B98-F2084318A43F}" authorId="{66DC7956-FE25-4C1B-7B03-8CA97848137E}" created="2024-07-25T07:46:42.5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4709743" sldId="256"/>
      <ac:graphicFrameMk id="5" creationId="{5EE97AF9-257A-824A-39D2-27CFF6056756}"/>
      <ac:tblMk/>
      <ac:tcMk rowId="2275966374" colId="4179303500"/>
      <ac:txMk cp="5" len="4">
        <ac:context len="10" hash="2820230123"/>
      </ac:txMk>
    </ac:txMkLst>
    <p188:pos x="8824166" y="3292745"/>
    <p188:txBody>
      <a:bodyPr/>
      <a:lstStyle/>
      <a:p>
        <a:r>
          <a:rPr lang="ko-KR" altLang="en-US"/>
          <a:t>Ping 사용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94CAD-F2B5-F560-6F72-7D79FB379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B7C06-9305-0CD7-6E97-F6BABE402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0ED0D-3067-FE89-4583-F0B79C81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3EEB3-B309-134F-74C0-BD04259C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20C38-DAC0-CECE-7C72-A92159B9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5FF76-0627-F90E-E56D-0774D012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50C15-D4E6-F8F6-B1A4-22BEEE36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14AA-AA58-9315-B04D-96685D33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E2C42-F25A-47E8-4FBB-F974755B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CEE3-4A48-C463-2783-3142D3E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0D6A8-4B41-0A70-3B89-EBF613D8D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D2592-8C77-2128-0DF1-080082FBD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CBB73-1A4C-0296-C49C-28B8C3E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CF5A1-7EFF-4677-028E-00027A96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6C8A8-3142-5EAC-6E82-E59C07C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0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165D-2150-553C-4802-38FFA9F8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907DD-8963-BC8D-2B56-F4CB4ECF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FADC6-04A1-500D-F037-95E0EBD1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7654E-2DE1-3C8B-B1BD-0A528BB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C0A7D-A0D6-BCCA-A89C-4DBE7E49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80967-AFE9-21B3-1C02-8FCF1AC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8BB1D-B998-C9BA-5957-90395CE0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580DC-54E6-EC2D-A571-96958DE3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16BDF-32DD-1CBC-0738-E8CE02F9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FB122-F983-31DD-92FA-44D0D54C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C0EB-5608-016A-EF1A-91388524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BB95F-B31F-415D-1FC6-D78D96187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E44678-DA45-3810-0F6A-000D7F13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7AD85-5CAA-D1A2-757D-C2D9649B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3FACD-D58D-5793-253D-401EE79F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02859-D197-F2C5-8E6F-AC49788F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423C0-A4A1-926A-7A16-50095D9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B6724-A089-3400-E139-58F424ED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F8791-1659-A32C-54C2-8A0B504F6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3FC38C-8A26-E7E2-45A3-C78DC297D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9D9CAC-14EA-FCD6-2F1B-E0ED63093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53339A-819E-33EA-2F1E-890BD41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7D1FA1-3886-7AF5-B3E1-4ED8D91B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CBEE1-E06C-8C2D-BACE-EDEC44C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6EBA7-92E1-2C47-4DB4-95775B9E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FCD56-26BC-91C7-A594-AD4DC00C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D56331-D147-D758-1C77-557AE2D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92ED5F-A817-9AB4-331D-493C3E9C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C57C6-C529-3C59-504F-8C759D8F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31AD81-8A81-098E-11DD-714D72C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9C4B2-422C-9418-6E50-7B8D1BBB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0C20A-AE0B-6783-2EA1-7D2CEC00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D2789-06E6-5FD0-AED7-AD31FBED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F755E-FD44-EB00-7DD2-3FA906827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B75FC-7DB8-3C2C-3C59-745B085A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F5CBD-B03C-03D9-2F8B-2565F267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D8059-6A88-997F-DE53-444049F2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1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6926C-98AB-A3D7-E48E-FFEADFC7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2BB592-EFB6-440D-F891-A9ACC5632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A1140-510F-02F5-DD2F-45CDA833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8AA0B7-7705-6CE5-1F7A-802EF704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AD30B-C1C1-1410-0E80-0EF833AC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873CC-7C42-2F22-2DF0-2459B44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26B4E-5414-1ECF-4D3C-233A8F35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72F2-E5E0-186F-2F5A-5BF8BE8F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476C1-9EB5-B65F-BA79-67F592802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A69A9-7EC9-4C1C-A1F3-4DF677127AE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709FF-A63F-1A92-9959-F8230F2AB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ED104-D6C0-506A-7AE4-8CC9C9D1F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F4C95-4A50-4C03-A55A-2C627790C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88C67DEF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E97AF9-257A-824A-39D2-27CFF605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09854"/>
              </p:ext>
            </p:extLst>
          </p:nvPr>
        </p:nvGraphicFramePr>
        <p:xfrm>
          <a:off x="1512530" y="583516"/>
          <a:ext cx="9166940" cy="569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3388">
                  <a:extLst>
                    <a:ext uri="{9D8B030D-6E8A-4147-A177-3AD203B41FA5}">
                      <a16:colId xmlns:a16="http://schemas.microsoft.com/office/drawing/2014/main" val="453039578"/>
                    </a:ext>
                  </a:extLst>
                </a:gridCol>
                <a:gridCol w="1833388">
                  <a:extLst>
                    <a:ext uri="{9D8B030D-6E8A-4147-A177-3AD203B41FA5}">
                      <a16:colId xmlns:a16="http://schemas.microsoft.com/office/drawing/2014/main" val="2165343162"/>
                    </a:ext>
                  </a:extLst>
                </a:gridCol>
                <a:gridCol w="1833388">
                  <a:extLst>
                    <a:ext uri="{9D8B030D-6E8A-4147-A177-3AD203B41FA5}">
                      <a16:colId xmlns:a16="http://schemas.microsoft.com/office/drawing/2014/main" val="2898773462"/>
                    </a:ext>
                  </a:extLst>
                </a:gridCol>
                <a:gridCol w="1828146">
                  <a:extLst>
                    <a:ext uri="{9D8B030D-6E8A-4147-A177-3AD203B41FA5}">
                      <a16:colId xmlns:a16="http://schemas.microsoft.com/office/drawing/2014/main" val="1307810674"/>
                    </a:ext>
                  </a:extLst>
                </a:gridCol>
                <a:gridCol w="1838630">
                  <a:extLst>
                    <a:ext uri="{9D8B030D-6E8A-4147-A177-3AD203B41FA5}">
                      <a16:colId xmlns:a16="http://schemas.microsoft.com/office/drawing/2014/main" val="4179303500"/>
                    </a:ext>
                  </a:extLst>
                </a:gridCol>
              </a:tblGrid>
              <a:tr h="7113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OSI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TCP / 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Other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150762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Alligator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Application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L7 </a:t>
                      </a:r>
                      <a:r>
                        <a:rPr lang="ko-KR" altLang="en-US" dirty="0">
                          <a:ln>
                            <a:noFill/>
                          </a:ln>
                        </a:rPr>
                        <a:t>방화벽</a:t>
                      </a:r>
                      <a:endParaRPr lang="en-US" altLang="ko-KR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HTTP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FTP, SSH, etc.</a:t>
                      </a:r>
                    </a:p>
                    <a:p>
                      <a:pPr algn="ctr" latinLnBrk="1"/>
                      <a:endParaRPr lang="en-US" altLang="ko-KR" dirty="0">
                        <a:ln>
                          <a:noFill/>
                        </a:ln>
                      </a:endParaRPr>
                    </a:p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DNS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442464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Pet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Presentation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158174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Steve’s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Session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885122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Touch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Transport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L4 </a:t>
                      </a:r>
                      <a:r>
                        <a:rPr lang="ko-KR" altLang="en-US" dirty="0">
                          <a:ln>
                            <a:noFill/>
                          </a:ln>
                        </a:rPr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TCP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UDP, ICMP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66374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Not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Network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L3 Router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IP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IPv6, ARP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452114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Do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Data Link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L2 Switch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n>
                            <a:noFill/>
                          </a:ln>
                        </a:rPr>
                        <a:t>Ethernet</a:t>
                      </a:r>
                      <a:endParaRPr lang="ko-KR" altLang="en-US" b="0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387862"/>
                  </a:ext>
                </a:extLst>
              </a:tr>
              <a:tr h="711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Please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Physical</a:t>
                      </a:r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21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097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이찬우</dc:creator>
  <cp:lastModifiedBy>이찬우</cp:lastModifiedBy>
  <cp:revision>5</cp:revision>
  <dcterms:created xsi:type="dcterms:W3CDTF">2024-07-25T07:16:55Z</dcterms:created>
  <dcterms:modified xsi:type="dcterms:W3CDTF">2024-07-25T08:27:40Z</dcterms:modified>
</cp:coreProperties>
</file>