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65D9E-37C8-40CE-B8B8-37B7CFE30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FC77F0-E0FF-4966-866C-AB490C63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DABAB-614B-40EE-A269-F0F6228F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226FE-C190-436B-9147-386C4380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010B9-9ABA-47F9-893E-99190C18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2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12ACE-D49B-41DD-BFD0-109E3D32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130CAB-6C62-49B7-AE9F-FD005218C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EFFD0-84A7-4952-AF76-AA9802A4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632F8-BB6C-4642-B5CA-82C3F2DA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8F783-6D39-4789-9570-E6A6A885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D708AB-8020-4D79-A67D-E8DA6E6BC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27F728-9C89-4D11-A95C-85BBB0A15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8D99A-1A51-4A05-9ADF-1BEB8C80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10CA8-DBC0-4244-AB29-117BDCC6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A4BFF-65CD-41E2-9B52-4DC2D20A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98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14B63-31DD-4DA1-B6B8-6379F454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05FAD-6378-4237-8F55-08849F65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46662-14A8-4924-89C3-1AA5E5BB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45343-67A1-4779-8AA8-34E86187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33D48-987C-4D3F-BD56-C32CE80D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0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4D5C3-65E1-480A-88DA-35774A10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43E31-734E-46C2-806E-717949505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B5E5D-A45F-4D51-8EDB-F4A5DD14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3782F-B612-45EB-9B04-327534D5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BE06C-1E1C-4F64-AC37-CBE4EF7F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A6688-C585-464D-A2B5-046B9C72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397CF-F384-4588-8F34-2E2FECD34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7BCE63-BFB8-4ADD-9902-5F1A211D4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5456E-D4CF-4D22-9217-FC2DE828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57EA4C-1DEC-4250-98D3-9ED072C3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9E6C5A-D950-4656-B85D-A78B5B2D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9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C2BDE-6E55-4F1C-9123-31B8BE2CA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CDA09-4219-4E6B-9525-ADC529369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29B4BD-2447-4B09-8957-6EEB50B7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8CB176-847D-40EE-A4CF-D6B0021DC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9912BC-4E4D-45EA-983A-639C1C965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3C21E8-3C16-48E1-9937-70EA3C02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A2CC77-22A4-4E76-96F8-C0B4D9D9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063E8C-A060-4B7A-8C43-42ACF25F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40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A9F18-3DA4-4D5C-B6C3-EE8490C5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3ACCCD-A5B6-4ECE-B83A-F3BFB810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92A0E0-FB6D-4F62-8570-961153F0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51EC3B-2FF7-45CB-A6BF-A1B63E26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47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8C77F3-05CF-4B66-8846-996BC32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770931-130A-449A-96DC-8DD25B9F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17E990-2EEE-4928-BC61-C94CC0E6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3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5146E-8EDC-40B2-9798-616D4995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38732-19B2-4323-98D4-4301FB47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8EFC-CFD5-456C-8F78-1CEB0F6F4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61BBF0-F323-4FE5-800C-14E60131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DD0059-3740-44C2-AEB5-7783B488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AD427-7B4E-457E-8A78-2F29FED8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05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1694B-952C-40EA-BDED-A2159DBE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39E5C3-C2CA-4B2C-9026-85CBBCE6A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888283-B470-4EC9-983B-5BD35754C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8CC47-5677-4A07-8101-5FA41F01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560712-031D-4DED-BB0A-9F115F69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B277AD-4FF9-4CE1-8EA4-DBD0BE19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6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DAE02E-9045-48B2-831F-FAD92B2F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2C929-ED45-436B-AA90-423EA6B67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E7CC6-5FFD-4B40-ADFF-6BA1C4BB8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0D2A-9060-4029-9E8E-73524DBEAC72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3883A-DB1B-49A3-90BD-7B537B470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BF1F2-2E68-4547-8A8A-4E0577834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5F3A2-0E7F-4437-A57A-78AB670CF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평가함수 설정</a:t>
            </a:r>
          </a:p>
        </p:txBody>
      </p:sp>
    </p:spTree>
    <p:extLst>
      <p:ext uri="{BB962C8B-B14F-4D97-AF65-F5344CB8AC3E}">
        <p14:creationId xmlns:p14="http://schemas.microsoft.com/office/powerpoint/2010/main" val="18391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C9137B5-BC46-4ED0-8666-C67ABC518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81" y="1043245"/>
            <a:ext cx="4464496" cy="477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2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평가함수 설정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평가함수 설정</dc:title>
  <dc:creator>찬준 박</dc:creator>
  <cp:lastModifiedBy>찬준 박</cp:lastModifiedBy>
  <cp:revision>2</cp:revision>
  <dcterms:created xsi:type="dcterms:W3CDTF">2019-05-20T11:31:03Z</dcterms:created>
  <dcterms:modified xsi:type="dcterms:W3CDTF">2019-05-20T11:39:24Z</dcterms:modified>
</cp:coreProperties>
</file>