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65D9E-37C8-40CE-B8B8-37B7CFE30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C77F0-E0FF-4966-866C-AB490C63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DABAB-614B-40EE-A269-F0F6228F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226FE-C190-436B-9147-386C4380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10B9-9ABA-47F9-893E-99190C18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2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12ACE-D49B-41DD-BFD0-109E3D32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30CAB-6C62-49B7-AE9F-FD005218C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EFFD0-84A7-4952-AF76-AA9802A4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632F8-BB6C-4642-B5CA-82C3F2DA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8F783-6D39-4789-9570-E6A6A885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D708AB-8020-4D79-A67D-E8DA6E6B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7F728-9C89-4D11-A95C-85BBB0A1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8D99A-1A51-4A05-9ADF-1BEB8C80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10CA8-DBC0-4244-AB29-117BDCC6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A4BFF-65CD-41E2-9B52-4DC2D20A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8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4B63-31DD-4DA1-B6B8-6379F454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05FAD-6378-4237-8F55-08849F65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46662-14A8-4924-89C3-1AA5E5BB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45343-67A1-4779-8AA8-34E86187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33D48-987C-4D3F-BD56-C32CE80D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4D5C3-65E1-480A-88DA-35774A10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43E31-734E-46C2-806E-71794950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B5E5D-A45F-4D51-8EDB-F4A5DD14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3782F-B612-45EB-9B04-327534D5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BE06C-1E1C-4F64-AC37-CBE4EF7F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A6688-C585-464D-A2B5-046B9C72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397CF-F384-4588-8F34-2E2FECD34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BCE63-BFB8-4ADD-9902-5F1A211D4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5456E-D4CF-4D22-9217-FC2DE82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7EA4C-1DEC-4250-98D3-9ED072C3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E6C5A-D950-4656-B85D-A78B5B2D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C2BDE-6E55-4F1C-9123-31B8BE2C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CDA09-4219-4E6B-9525-ADC52936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9B4BD-2447-4B09-8957-6EEB50B7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8CB176-847D-40EE-A4CF-D6B0021DC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912BC-4E4D-45EA-983A-639C1C965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3C21E8-3C16-48E1-9937-70EA3C02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2CC77-22A4-4E76-96F8-C0B4D9D9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063E8C-A060-4B7A-8C43-42ACF25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0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A9F18-3DA4-4D5C-B6C3-EE8490C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ACCCD-A5B6-4ECE-B83A-F3BFB81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92A0E0-FB6D-4F62-8570-961153F0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51EC3B-2FF7-45CB-A6BF-A1B63E2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8C77F3-05CF-4B66-8846-996BC32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770931-130A-449A-96DC-8DD25B9F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7E990-2EEE-4928-BC61-C94CC0E6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5146E-8EDC-40B2-9798-616D4995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38732-19B2-4323-98D4-4301FB47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8EFC-CFD5-456C-8F78-1CEB0F6F4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1BBF0-F323-4FE5-800C-14E60131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D0059-3740-44C2-AEB5-7783B488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AD427-7B4E-457E-8A78-2F29FED8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5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694B-952C-40EA-BDED-A2159DBE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39E5C3-C2CA-4B2C-9026-85CBBCE6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88283-B470-4EC9-983B-5BD35754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8CC47-5677-4A07-8101-5FA41F0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60712-031D-4DED-BB0A-9F115F69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277AD-4FF9-4CE1-8EA4-DBD0BE1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AE02E-9045-48B2-831F-FAD92B2F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2C929-ED45-436B-AA90-423EA6B6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E7CC6-5FFD-4B40-ADFF-6BA1C4BB8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0D2A-9060-4029-9E8E-73524DBEAC7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3883A-DB1B-49A3-90BD-7B537B470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BF1F2-2E68-4547-8A8A-4E0577834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5F3A2-0E7F-4437-A57A-78AB670CF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평가함수 설정</a:t>
            </a:r>
          </a:p>
        </p:txBody>
      </p:sp>
    </p:spTree>
    <p:extLst>
      <p:ext uri="{BB962C8B-B14F-4D97-AF65-F5344CB8AC3E}">
        <p14:creationId xmlns:p14="http://schemas.microsoft.com/office/powerpoint/2010/main" val="18391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9137B5-BC46-4ED0-8666-C67ABC51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81" y="1043245"/>
            <a:ext cx="4464496" cy="47715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222ABB-8B5D-48A8-94E3-53AAFF17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140" y="1043245"/>
            <a:ext cx="4464496" cy="4771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FD992-C474-46A0-BA3A-AC0677D6ABE4}"/>
              </a:ext>
            </a:extLst>
          </p:cNvPr>
          <p:cNvSpPr txBox="1"/>
          <p:nvPr/>
        </p:nvSpPr>
        <p:spPr>
          <a:xfrm>
            <a:off x="6640497" y="507507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60A79-574A-463F-B913-E4AAB2D0EF9C}"/>
              </a:ext>
            </a:extLst>
          </p:cNvPr>
          <p:cNvSpPr txBox="1"/>
          <p:nvPr/>
        </p:nvSpPr>
        <p:spPr>
          <a:xfrm>
            <a:off x="1705992" y="507507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112142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E3D2E2-370B-4D0F-B0F8-15F3B807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71" y="620064"/>
            <a:ext cx="5142857" cy="514285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4131049-8C06-42CA-934D-605B8BA09672}"/>
              </a:ext>
            </a:extLst>
          </p:cNvPr>
          <p:cNvSpPr/>
          <p:nvPr/>
        </p:nvSpPr>
        <p:spPr>
          <a:xfrm>
            <a:off x="3263313" y="1902599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40C394-C86D-4006-8577-54C04DDC8A32}"/>
              </a:ext>
            </a:extLst>
          </p:cNvPr>
          <p:cNvSpPr/>
          <p:nvPr/>
        </p:nvSpPr>
        <p:spPr>
          <a:xfrm>
            <a:off x="3538846" y="1902598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2FD6E4-ACE7-4A58-99AF-F659B966F601}"/>
              </a:ext>
            </a:extLst>
          </p:cNvPr>
          <p:cNvSpPr/>
          <p:nvPr/>
        </p:nvSpPr>
        <p:spPr>
          <a:xfrm>
            <a:off x="4129432" y="1902597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8C68E4-129F-443A-B731-253F069E74A8}"/>
              </a:ext>
            </a:extLst>
          </p:cNvPr>
          <p:cNvSpPr/>
          <p:nvPr/>
        </p:nvSpPr>
        <p:spPr>
          <a:xfrm>
            <a:off x="4411259" y="190259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8164F43-739C-44C6-849E-AD6B79464DE7}"/>
              </a:ext>
            </a:extLst>
          </p:cNvPr>
          <p:cNvSpPr/>
          <p:nvPr/>
        </p:nvSpPr>
        <p:spPr>
          <a:xfrm>
            <a:off x="4686792" y="1902595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7C1E4A-66FE-4DA1-9D3B-142F3BDD6C0A}"/>
              </a:ext>
            </a:extLst>
          </p:cNvPr>
          <p:cNvSpPr/>
          <p:nvPr/>
        </p:nvSpPr>
        <p:spPr>
          <a:xfrm>
            <a:off x="4968621" y="1902594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A6D354-CD9D-4003-B192-61B109049D13}"/>
              </a:ext>
            </a:extLst>
          </p:cNvPr>
          <p:cNvSpPr/>
          <p:nvPr/>
        </p:nvSpPr>
        <p:spPr>
          <a:xfrm>
            <a:off x="3263313" y="2473011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0319BC-A723-42D3-8C2C-16B5019C4E60}"/>
              </a:ext>
            </a:extLst>
          </p:cNvPr>
          <p:cNvSpPr/>
          <p:nvPr/>
        </p:nvSpPr>
        <p:spPr>
          <a:xfrm>
            <a:off x="3538846" y="2473010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5E19F5-02A5-4F5D-8F0C-96AEE4861833}"/>
              </a:ext>
            </a:extLst>
          </p:cNvPr>
          <p:cNvSpPr/>
          <p:nvPr/>
        </p:nvSpPr>
        <p:spPr>
          <a:xfrm>
            <a:off x="3834138" y="247300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ABE70AD-3390-40DC-BAEE-932E7543C5B5}"/>
              </a:ext>
            </a:extLst>
          </p:cNvPr>
          <p:cNvSpPr/>
          <p:nvPr/>
        </p:nvSpPr>
        <p:spPr>
          <a:xfrm>
            <a:off x="4411259" y="2473008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CDB880-345A-40FF-8857-D7DEEB191D79}"/>
              </a:ext>
            </a:extLst>
          </p:cNvPr>
          <p:cNvSpPr/>
          <p:nvPr/>
        </p:nvSpPr>
        <p:spPr>
          <a:xfrm>
            <a:off x="4686792" y="2473007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5A965C-BFF1-43C5-81A3-FF692BF78C5C}"/>
              </a:ext>
            </a:extLst>
          </p:cNvPr>
          <p:cNvSpPr/>
          <p:nvPr/>
        </p:nvSpPr>
        <p:spPr>
          <a:xfrm>
            <a:off x="4968621" y="247300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82E2379-652D-4B89-A2A2-14AE8D125E8A}"/>
              </a:ext>
            </a:extLst>
          </p:cNvPr>
          <p:cNvSpPr/>
          <p:nvPr/>
        </p:nvSpPr>
        <p:spPr>
          <a:xfrm>
            <a:off x="3263313" y="3043440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17FC13-37B1-497B-B37F-10375EFEEC7E}"/>
              </a:ext>
            </a:extLst>
          </p:cNvPr>
          <p:cNvSpPr/>
          <p:nvPr/>
        </p:nvSpPr>
        <p:spPr>
          <a:xfrm>
            <a:off x="3538846" y="3043439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67A239E-5DE1-46DA-8ECE-7866DEE1D72B}"/>
              </a:ext>
            </a:extLst>
          </p:cNvPr>
          <p:cNvSpPr/>
          <p:nvPr/>
        </p:nvSpPr>
        <p:spPr>
          <a:xfrm>
            <a:off x="3821483" y="304045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2BCCCE-F930-4BE0-A211-6FBFFC080197}"/>
              </a:ext>
            </a:extLst>
          </p:cNvPr>
          <p:cNvSpPr/>
          <p:nvPr/>
        </p:nvSpPr>
        <p:spPr>
          <a:xfrm>
            <a:off x="4101723" y="304045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EE7C84-54B0-4DAE-8E2E-7209A2B15944}"/>
              </a:ext>
            </a:extLst>
          </p:cNvPr>
          <p:cNvSpPr/>
          <p:nvPr/>
        </p:nvSpPr>
        <p:spPr>
          <a:xfrm>
            <a:off x="4686792" y="304343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724958A-828C-40E0-9D22-8D3446AE35BE}"/>
              </a:ext>
            </a:extLst>
          </p:cNvPr>
          <p:cNvSpPr/>
          <p:nvPr/>
        </p:nvSpPr>
        <p:spPr>
          <a:xfrm>
            <a:off x="4968621" y="304343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CD0BD9-C183-4485-BABD-02814830E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01" y="1002646"/>
            <a:ext cx="5142857" cy="514285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CA456C3-EE93-47D4-975A-16B0B895EEA7}"/>
              </a:ext>
            </a:extLst>
          </p:cNvPr>
          <p:cNvSpPr/>
          <p:nvPr/>
        </p:nvSpPr>
        <p:spPr>
          <a:xfrm>
            <a:off x="8488456" y="2288164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9BC8343-8A8A-4D71-A6C0-D7012A8C65B3}"/>
              </a:ext>
            </a:extLst>
          </p:cNvPr>
          <p:cNvSpPr/>
          <p:nvPr/>
        </p:nvSpPr>
        <p:spPr>
          <a:xfrm>
            <a:off x="8763989" y="2288163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3CED0D0-34B6-479A-AC8C-591C3AE36058}"/>
              </a:ext>
            </a:extLst>
          </p:cNvPr>
          <p:cNvSpPr/>
          <p:nvPr/>
        </p:nvSpPr>
        <p:spPr>
          <a:xfrm>
            <a:off x="9354575" y="2288162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A359B90-56E9-4E6D-ADA8-DA89A7375991}"/>
              </a:ext>
            </a:extLst>
          </p:cNvPr>
          <p:cNvSpPr/>
          <p:nvPr/>
        </p:nvSpPr>
        <p:spPr>
          <a:xfrm>
            <a:off x="9636402" y="228816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97A6EF-073F-4DE6-803A-6E27DF97701B}"/>
              </a:ext>
            </a:extLst>
          </p:cNvPr>
          <p:cNvSpPr/>
          <p:nvPr/>
        </p:nvSpPr>
        <p:spPr>
          <a:xfrm>
            <a:off x="9911935" y="2288160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0F6C3D-9D78-4CEA-BE27-1744DE4E9161}"/>
              </a:ext>
            </a:extLst>
          </p:cNvPr>
          <p:cNvSpPr/>
          <p:nvPr/>
        </p:nvSpPr>
        <p:spPr>
          <a:xfrm>
            <a:off x="10193764" y="2288159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81C11C-C1C9-4FFB-8758-7F13508EB8BA}"/>
              </a:ext>
            </a:extLst>
          </p:cNvPr>
          <p:cNvSpPr/>
          <p:nvPr/>
        </p:nvSpPr>
        <p:spPr>
          <a:xfrm>
            <a:off x="8488456" y="285857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D16C9F-6A8D-4503-B589-5CAA770CEAD1}"/>
              </a:ext>
            </a:extLst>
          </p:cNvPr>
          <p:cNvSpPr/>
          <p:nvPr/>
        </p:nvSpPr>
        <p:spPr>
          <a:xfrm>
            <a:off x="8763989" y="2858575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126018-B615-4F30-BC79-3C804F03C803}"/>
              </a:ext>
            </a:extLst>
          </p:cNvPr>
          <p:cNvSpPr/>
          <p:nvPr/>
        </p:nvSpPr>
        <p:spPr>
          <a:xfrm>
            <a:off x="9059281" y="285857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54D5A3-4D4C-4A20-A83E-CF18F0918962}"/>
              </a:ext>
            </a:extLst>
          </p:cNvPr>
          <p:cNvSpPr/>
          <p:nvPr/>
        </p:nvSpPr>
        <p:spPr>
          <a:xfrm>
            <a:off x="9636402" y="2858573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76FA44-03BF-4C5A-B4D7-76F921E6389C}"/>
              </a:ext>
            </a:extLst>
          </p:cNvPr>
          <p:cNvSpPr/>
          <p:nvPr/>
        </p:nvSpPr>
        <p:spPr>
          <a:xfrm>
            <a:off x="9911935" y="2858572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DE9384-979F-4271-8DD4-88B7F8EDCC1E}"/>
              </a:ext>
            </a:extLst>
          </p:cNvPr>
          <p:cNvSpPr/>
          <p:nvPr/>
        </p:nvSpPr>
        <p:spPr>
          <a:xfrm>
            <a:off x="10193764" y="2858571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805B50-16AE-4D93-826A-A4B9D677565E}"/>
              </a:ext>
            </a:extLst>
          </p:cNvPr>
          <p:cNvSpPr/>
          <p:nvPr/>
        </p:nvSpPr>
        <p:spPr>
          <a:xfrm>
            <a:off x="8488456" y="342900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8E43A3-7235-4C2A-938B-EE358051391C}"/>
              </a:ext>
            </a:extLst>
          </p:cNvPr>
          <p:cNvSpPr/>
          <p:nvPr/>
        </p:nvSpPr>
        <p:spPr>
          <a:xfrm>
            <a:off x="8763989" y="3429004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FD083B-22D0-4640-ACCC-0C1011162655}"/>
              </a:ext>
            </a:extLst>
          </p:cNvPr>
          <p:cNvSpPr/>
          <p:nvPr/>
        </p:nvSpPr>
        <p:spPr>
          <a:xfrm>
            <a:off x="9046626" y="342602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D295EE-01EE-47F4-BDE1-93541D5FD934}"/>
              </a:ext>
            </a:extLst>
          </p:cNvPr>
          <p:cNvSpPr/>
          <p:nvPr/>
        </p:nvSpPr>
        <p:spPr>
          <a:xfrm>
            <a:off x="9326866" y="342602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A43D36-8521-463B-9001-98DFA5CD3953}"/>
              </a:ext>
            </a:extLst>
          </p:cNvPr>
          <p:cNvSpPr/>
          <p:nvPr/>
        </p:nvSpPr>
        <p:spPr>
          <a:xfrm>
            <a:off x="9911935" y="342900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D5CEF-ECC7-462B-8B96-E42209E7A1AC}"/>
              </a:ext>
            </a:extLst>
          </p:cNvPr>
          <p:cNvSpPr/>
          <p:nvPr/>
        </p:nvSpPr>
        <p:spPr>
          <a:xfrm>
            <a:off x="10193764" y="3429000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56035D-91FC-473C-9262-4856361FD522}"/>
              </a:ext>
            </a:extLst>
          </p:cNvPr>
          <p:cNvSpPr/>
          <p:nvPr/>
        </p:nvSpPr>
        <p:spPr>
          <a:xfrm>
            <a:off x="2040576" y="1427587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F9EB70-0092-4AA3-BF31-BB89724BA6F8}"/>
              </a:ext>
            </a:extLst>
          </p:cNvPr>
          <p:cNvSpPr/>
          <p:nvPr/>
        </p:nvSpPr>
        <p:spPr>
          <a:xfrm>
            <a:off x="2316109" y="142758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A8A11F-B890-4BCE-AA85-811F093F29B2}"/>
              </a:ext>
            </a:extLst>
          </p:cNvPr>
          <p:cNvSpPr/>
          <p:nvPr/>
        </p:nvSpPr>
        <p:spPr>
          <a:xfrm>
            <a:off x="2591642" y="142758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F2B098-62F2-4F76-9AF4-BBB6031AC541}"/>
              </a:ext>
            </a:extLst>
          </p:cNvPr>
          <p:cNvSpPr/>
          <p:nvPr/>
        </p:nvSpPr>
        <p:spPr>
          <a:xfrm>
            <a:off x="2873364" y="1427583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C219E70-3BAD-4D0F-8099-0C8DD5CAA02C}"/>
              </a:ext>
            </a:extLst>
          </p:cNvPr>
          <p:cNvSpPr/>
          <p:nvPr/>
        </p:nvSpPr>
        <p:spPr>
          <a:xfrm>
            <a:off x="3167427" y="1427584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F6F87D-2BEF-43E8-87EB-C930CCCE150A}"/>
              </a:ext>
            </a:extLst>
          </p:cNvPr>
          <p:cNvSpPr/>
          <p:nvPr/>
        </p:nvSpPr>
        <p:spPr>
          <a:xfrm>
            <a:off x="3462879" y="1427582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4655CC-3C75-47E3-A2DD-29C6B834EBCA}"/>
              </a:ext>
            </a:extLst>
          </p:cNvPr>
          <p:cNvSpPr/>
          <p:nvPr/>
        </p:nvSpPr>
        <p:spPr>
          <a:xfrm>
            <a:off x="2891894" y="1983511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7FA2173-1E3F-4031-AA3C-15090C88A4A3}"/>
              </a:ext>
            </a:extLst>
          </p:cNvPr>
          <p:cNvSpPr/>
          <p:nvPr/>
        </p:nvSpPr>
        <p:spPr>
          <a:xfrm>
            <a:off x="2342004" y="198351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E743D6E-181B-4AA1-8274-BB5227FD7E5E}"/>
              </a:ext>
            </a:extLst>
          </p:cNvPr>
          <p:cNvSpPr/>
          <p:nvPr/>
        </p:nvSpPr>
        <p:spPr>
          <a:xfrm>
            <a:off x="2617537" y="198351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98F8FE-65D0-4BEC-8EDF-A0300167B8CD}"/>
              </a:ext>
            </a:extLst>
          </p:cNvPr>
          <p:cNvSpPr/>
          <p:nvPr/>
        </p:nvSpPr>
        <p:spPr>
          <a:xfrm>
            <a:off x="2060176" y="199204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9E0612-003B-41F9-9366-627A5B0621B0}"/>
              </a:ext>
            </a:extLst>
          </p:cNvPr>
          <p:cNvSpPr/>
          <p:nvPr/>
        </p:nvSpPr>
        <p:spPr>
          <a:xfrm>
            <a:off x="3193322" y="1983514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4B6EECD-52FE-4B49-9A17-77231B2352EB}"/>
              </a:ext>
            </a:extLst>
          </p:cNvPr>
          <p:cNvSpPr/>
          <p:nvPr/>
        </p:nvSpPr>
        <p:spPr>
          <a:xfrm>
            <a:off x="3497463" y="1992045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D076FF8-7F46-4049-82B0-3ECDEF2056FD}"/>
              </a:ext>
            </a:extLst>
          </p:cNvPr>
          <p:cNvSpPr/>
          <p:nvPr/>
        </p:nvSpPr>
        <p:spPr>
          <a:xfrm>
            <a:off x="2608193" y="2556506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25AEAD6-890B-44A1-A8D3-E717A35776E9}"/>
              </a:ext>
            </a:extLst>
          </p:cNvPr>
          <p:cNvSpPr/>
          <p:nvPr/>
        </p:nvSpPr>
        <p:spPr>
          <a:xfrm>
            <a:off x="2342004" y="2556512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8BF19C-5887-46BA-80C6-062F1926B0D3}"/>
              </a:ext>
            </a:extLst>
          </p:cNvPr>
          <p:cNvSpPr/>
          <p:nvPr/>
        </p:nvSpPr>
        <p:spPr>
          <a:xfrm>
            <a:off x="2903485" y="2565041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E02B6CC-13C7-49C9-9CDF-E7761103C031}"/>
              </a:ext>
            </a:extLst>
          </p:cNvPr>
          <p:cNvSpPr/>
          <p:nvPr/>
        </p:nvSpPr>
        <p:spPr>
          <a:xfrm>
            <a:off x="2060176" y="2565041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273337-47F1-4358-A7DD-699DE30FBC9F}"/>
              </a:ext>
            </a:extLst>
          </p:cNvPr>
          <p:cNvSpPr/>
          <p:nvPr/>
        </p:nvSpPr>
        <p:spPr>
          <a:xfrm>
            <a:off x="3193322" y="2556510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D8E0B2-A85C-45A2-9FD8-0ABE78912862}"/>
              </a:ext>
            </a:extLst>
          </p:cNvPr>
          <p:cNvSpPr/>
          <p:nvPr/>
        </p:nvSpPr>
        <p:spPr>
          <a:xfrm>
            <a:off x="3497463" y="256504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9F5AE8-D6BA-4F57-9125-C02034E78274}"/>
              </a:ext>
            </a:extLst>
          </p:cNvPr>
          <p:cNvSpPr/>
          <p:nvPr/>
        </p:nvSpPr>
        <p:spPr>
          <a:xfrm>
            <a:off x="2608193" y="3138031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CA20784-AD34-41D8-9CC3-B67CCA7E204D}"/>
              </a:ext>
            </a:extLst>
          </p:cNvPr>
          <p:cNvSpPr/>
          <p:nvPr/>
        </p:nvSpPr>
        <p:spPr>
          <a:xfrm>
            <a:off x="2342004" y="3138037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3F0BCF1-54DF-4CBA-9A5F-B60BD3028EF6}"/>
              </a:ext>
            </a:extLst>
          </p:cNvPr>
          <p:cNvSpPr/>
          <p:nvPr/>
        </p:nvSpPr>
        <p:spPr>
          <a:xfrm>
            <a:off x="2903485" y="314656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8007755-A046-411B-9EDC-3B78629307DB}"/>
              </a:ext>
            </a:extLst>
          </p:cNvPr>
          <p:cNvSpPr/>
          <p:nvPr/>
        </p:nvSpPr>
        <p:spPr>
          <a:xfrm>
            <a:off x="2060176" y="314656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F4C8638-0086-4DD5-B040-BA1CD765261F}"/>
              </a:ext>
            </a:extLst>
          </p:cNvPr>
          <p:cNvSpPr/>
          <p:nvPr/>
        </p:nvSpPr>
        <p:spPr>
          <a:xfrm>
            <a:off x="3193322" y="313803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43D1FBF-E758-4DEB-BD96-6DF6FD377DEC}"/>
              </a:ext>
            </a:extLst>
          </p:cNvPr>
          <p:cNvSpPr/>
          <p:nvPr/>
        </p:nvSpPr>
        <p:spPr>
          <a:xfrm>
            <a:off x="3497463" y="314656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4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평가함수 설정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평가함수 설정</dc:title>
  <dc:creator>찬준 박</dc:creator>
  <cp:lastModifiedBy>박찬준</cp:lastModifiedBy>
  <cp:revision>8</cp:revision>
  <dcterms:created xsi:type="dcterms:W3CDTF">2019-05-20T11:31:03Z</dcterms:created>
  <dcterms:modified xsi:type="dcterms:W3CDTF">2019-05-30T12:37:00Z</dcterms:modified>
</cp:coreProperties>
</file>