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2015年5月24日星期日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2015年5月24日星期日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2015年5月24日星期日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2015年5月24日星期日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2015年5月24日星期日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2015年5月24日星期日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2015年5月24日星期日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2015年5月24日星期日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2015年5月24日星期日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2015年5月24日星期日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2015年5月24日星期日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2015年5月24日星期日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忠胜格力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前后台交互逻辑，以及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接口。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94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6" y="1524000"/>
            <a:ext cx="2095500" cy="571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28825" y="1558326"/>
            <a:ext cx="640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产品编辑和产品详情合二为一，变成一个“产品编辑就够了”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7714" y="20955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产品编辑页面的线框图：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06642" y="2607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分类：</a:t>
            </a:r>
            <a:endParaRPr kumimoji="1"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647464" y="2635219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2876798" y="2722373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61537" y="2635219"/>
            <a:ext cx="1559853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4592701" y="2726755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66209" y="264742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请选择第一级分类</a:t>
            </a:r>
            <a:endParaRPr kumimoji="1" lang="zh-CN" altLang="en-US" sz="1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261537" y="2648946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请选择第二级分类</a:t>
            </a:r>
            <a:endParaRPr kumimoji="1" lang="zh-CN" altLang="en-US" sz="1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37714" y="313508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系列型号：</a:t>
            </a:r>
            <a:endParaRPr kumimoji="1"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620062" y="3724702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261537" y="372720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247168" y="3754188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请输入系列</a:t>
            </a:r>
            <a:endParaRPr lang="zh-CN" altLang="en-US" sz="1000" dirty="0"/>
          </a:p>
        </p:txBody>
      </p:sp>
      <p:sp>
        <p:nvSpPr>
          <p:cNvPr id="17" name="矩形 16"/>
          <p:cNvSpPr/>
          <p:nvPr/>
        </p:nvSpPr>
        <p:spPr>
          <a:xfrm>
            <a:off x="3888643" y="3744917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请输入型号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1628719" y="318443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2858053" y="3271587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93029" y="319664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请选择产品</a:t>
            </a:r>
            <a:endParaRPr kumimoji="1" lang="zh-CN" altLang="en-US" sz="1000" dirty="0"/>
          </a:p>
        </p:txBody>
      </p:sp>
      <p:sp>
        <p:nvSpPr>
          <p:cNvPr id="21" name="矩形 20"/>
          <p:cNvSpPr/>
          <p:nvPr/>
        </p:nvSpPr>
        <p:spPr>
          <a:xfrm>
            <a:off x="3302168" y="3196641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79536" y="319664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38867" y="3197395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16235" y="317917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04504" y="3744917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781872" y="374491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23396" y="429071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图片展示：</a:t>
            </a:r>
            <a:endParaRPr kumimoji="1" lang="zh-CN" altLang="en-US" sz="14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575" y="4290719"/>
            <a:ext cx="4849414" cy="966789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738587" y="441383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一个产品最多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限制八张图片～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3396" y="5456640"/>
            <a:ext cx="9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图片编辑：</a:t>
            </a:r>
            <a:endParaRPr kumimoji="1"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1631503" y="550493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508871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454568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58054" y="13698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点击排序按钮后弹出：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2462" y="1762055"/>
            <a:ext cx="5056800" cy="1510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42" y="1865033"/>
            <a:ext cx="4849414" cy="9667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38355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33977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51044" y="2913877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71370" y="2917532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12" name="左箭头 11"/>
          <p:cNvSpPr/>
          <p:nvPr/>
        </p:nvSpPr>
        <p:spPr>
          <a:xfrm>
            <a:off x="2404453" y="2938139"/>
            <a:ext cx="201486" cy="21739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876417" y="2938139"/>
            <a:ext cx="235808" cy="2173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00800" y="4349893"/>
            <a:ext cx="24085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这里的添加按钮去掉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把添加按钮移到主体</a:t>
            </a:r>
            <a:endParaRPr lang="en-US" altLang="zh-CN" dirty="0" smtClean="0"/>
          </a:p>
          <a:p>
            <a:r>
              <a:rPr lang="zh-CN" altLang="en-US" dirty="0" smtClean="0"/>
              <a:t>的后面。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62" y="3429000"/>
            <a:ext cx="5143500" cy="20066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258077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添加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211328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5651718" y="3821601"/>
            <a:ext cx="514833" cy="22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97884" y="543560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34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9240" y="1693404"/>
            <a:ext cx="481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点击产品编辑按钮，</a:t>
            </a:r>
            <a:r>
              <a:rPr kumimoji="1" lang="zh-CN" altLang="en-US" dirty="0" smtClean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getClassOne</a:t>
            </a:r>
            <a:r>
              <a:rPr kumimoji="1" lang="zh-CN" altLang="en-US" dirty="0"/>
              <a:t>发出请</a:t>
            </a:r>
            <a:r>
              <a:rPr kumimoji="1" lang="zh-CN" altLang="en-US" dirty="0" smtClean="0"/>
              <a:t>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89776" y="205825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5468" y="2058253"/>
            <a:ext cx="176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结构：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9240" y="2904801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</a:t>
            </a:r>
            <a:r>
              <a:rPr kumimoji="1" lang="zh-CN" altLang="en-US" dirty="0" smtClean="0"/>
              <a:t>级别</a:t>
            </a:r>
            <a:r>
              <a:rPr kumimoji="1" lang="zh-CN" altLang="en-US" dirty="0" smtClean="0"/>
              <a:t>类</a:t>
            </a:r>
            <a:r>
              <a:rPr kumimoji="1" lang="zh-CN" altLang="en-US" dirty="0" smtClean="0"/>
              <a:t>后，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259929" y="2908686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45468" y="3372495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714408" y="3372495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</a:t>
            </a:r>
            <a:r>
              <a:rPr lang="en-US" altLang="zh-CN" dirty="0" err="1" smtClean="0"/>
              <a:t>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9240" y="4285604"/>
            <a:ext cx="29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</a:t>
            </a:r>
            <a:r>
              <a:rPr kumimoji="1" lang="zh-CN" altLang="en-US" dirty="0" smtClean="0"/>
              <a:t>二</a:t>
            </a:r>
            <a:r>
              <a:rPr kumimoji="1" lang="zh-CN" altLang="en-US" dirty="0" smtClean="0"/>
              <a:t>级别</a:t>
            </a:r>
            <a:r>
              <a:rPr kumimoji="1" lang="zh-CN" altLang="en-US" dirty="0" smtClean="0"/>
              <a:t>类</a:t>
            </a:r>
            <a:r>
              <a:rPr kumimoji="1" lang="zh-CN" altLang="en-US" dirty="0" smtClean="0"/>
              <a:t>后，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259929" y="4289489"/>
            <a:ext cx="567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</a:t>
            </a:r>
            <a:r>
              <a:rPr kumimoji="1" lang="en-US" altLang="zh-CN" dirty="0" err="1" smtClean="0"/>
              <a:t>Product</a:t>
            </a:r>
            <a:r>
              <a:rPr kumimoji="1" lang="zh-CN" altLang="en-US" dirty="0" smtClean="0"/>
              <a:t>发出请</a:t>
            </a:r>
            <a:r>
              <a:rPr kumimoji="1" lang="zh-CN" altLang="en-US" dirty="0" smtClean="0"/>
              <a:t>求</a:t>
            </a:r>
            <a:r>
              <a:rPr kumimoji="1" lang="zh-CN" altLang="en-US" dirty="0" smtClean="0"/>
              <a:t>：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</a:t>
            </a:r>
            <a:r>
              <a:rPr kumimoji="1" lang="en-US" altLang="zh-CN" dirty="0" err="1" smtClean="0"/>
              <a:t>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5468" y="47532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67368" y="5222417"/>
            <a:ext cx="7219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</a:t>
            </a:r>
            <a:r>
              <a:rPr lang="en-US" altLang="zh-CN" dirty="0" smtClean="0"/>
              <a:t>: [</a:t>
            </a:r>
            <a:r>
              <a:rPr lang="en-US" altLang="zh-CN" dirty="0" smtClean="0"/>
              <a:t>Q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_X2313413</a:t>
            </a:r>
            <a:r>
              <a:rPr lang="en-US" altLang="zh-CN" dirty="0" smtClean="0"/>
              <a:t>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8116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3996" y="1420008"/>
            <a:ext cx="660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</a:t>
            </a:r>
            <a:r>
              <a:rPr kumimoji="1" lang="zh-CN" altLang="en-US" dirty="0" smtClean="0"/>
              <a:t>产品</a:t>
            </a:r>
            <a:r>
              <a:rPr kumimoji="1" lang="zh-CN" altLang="en-US" dirty="0" smtClean="0"/>
              <a:t>后</a:t>
            </a:r>
            <a:r>
              <a:rPr kumimoji="1" lang="zh-CN" altLang="en-US" dirty="0"/>
              <a:t>，向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getProduct</a:t>
            </a:r>
            <a:r>
              <a:rPr kumimoji="1" lang="en-US" altLang="zh-CN" dirty="0" err="1" smtClean="0"/>
              <a:t>Info</a:t>
            </a:r>
            <a:r>
              <a:rPr kumimoji="1" lang="zh-CN" altLang="en-US" dirty="0" smtClean="0"/>
              <a:t>发出请</a:t>
            </a:r>
            <a:r>
              <a:rPr kumimoji="1" lang="zh-CN" altLang="en-US" dirty="0"/>
              <a:t>求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三门</a:t>
            </a:r>
            <a:r>
              <a:rPr kumimoji="1" lang="en-US" altLang="zh-CN" dirty="0" smtClean="0"/>
              <a:t>  </a:t>
            </a:r>
            <a:r>
              <a:rPr kumimoji="1" lang="en-US" altLang="zh-CN" dirty="0" smtClean="0"/>
              <a:t>product</a:t>
            </a:r>
            <a:r>
              <a:rPr kumimoji="1" lang="zh-CN" altLang="en-US" dirty="0" smtClean="0"/>
              <a:t>：</a:t>
            </a:r>
            <a:r>
              <a:rPr lang="en-US" altLang="zh-CN" dirty="0"/>
              <a:t>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2416" y="2190309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84316" y="2659428"/>
            <a:ext cx="72194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productpic</a:t>
            </a:r>
            <a:r>
              <a:rPr lang="en-US" altLang="zh-CN" dirty="0" smtClean="0"/>
              <a:t>: [</a:t>
            </a:r>
            <a:r>
              <a:rPr lang="en-US" altLang="zh-CN" dirty="0" smtClean="0"/>
              <a:t>picname1.jpg</a:t>
            </a:r>
            <a:r>
              <a:rPr lang="en-US" altLang="zh-CN" dirty="0" smtClean="0"/>
              <a:t>, picname</a:t>
            </a:r>
            <a:r>
              <a:rPr lang="en-US" altLang="zh-CN" dirty="0" smtClean="0"/>
              <a:t>2</a:t>
            </a:r>
            <a:r>
              <a:rPr lang="en-US" altLang="zh-CN" dirty="0" smtClean="0"/>
              <a:t>.jpg, picname</a:t>
            </a:r>
            <a:r>
              <a:rPr lang="en-US" altLang="zh-CN" dirty="0" smtClean="0"/>
              <a:t>3</a:t>
            </a:r>
            <a:r>
              <a:rPr lang="en-US" altLang="zh-CN" dirty="0" smtClean="0"/>
              <a:t>.jpg]</a:t>
            </a:r>
          </a:p>
          <a:p>
            <a:r>
              <a:rPr lang="en-US" altLang="zh-CN" dirty="0" err="1" smtClean="0"/>
              <a:t>productinfo:</a:t>
            </a:r>
            <a:r>
              <a:rPr lang="en-US" altLang="zh-CN" dirty="0" err="1" smtClean="0"/>
              <a:t>info</a:t>
            </a:r>
            <a:r>
              <a:rPr lang="en-US" altLang="zh-CN" dirty="0" err="1" smtClean="0"/>
              <a:t>string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53" y="3859757"/>
            <a:ext cx="6896100" cy="482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9250" y="48971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6436" y="536945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39250" y="58662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46436" y="64289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77750" y="4437869"/>
            <a:ext cx="580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431705" y="4920027"/>
            <a:ext cx="341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1431705" y="5369454"/>
            <a:ext cx="378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1431705" y="5866243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oldname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XX_xxxxx</a:t>
            </a:r>
            <a:endParaRPr kumimoji="1"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1431705" y="6428956"/>
            <a:ext cx="57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/>
              <a:t>_</a:t>
            </a:r>
            <a:r>
              <a:rPr kumimoji="1" lang="zh-CN" altLang="en-US" dirty="0"/>
              <a:t>型号</a:t>
            </a:r>
            <a:endParaRPr kumimoji="1"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7445511" y="5496911"/>
            <a:ext cx="1698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成功后返回：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8" name="右大括号 17"/>
          <p:cNvSpPr/>
          <p:nvPr/>
        </p:nvSpPr>
        <p:spPr>
          <a:xfrm>
            <a:off x="7040933" y="4897144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695977" y="3746339"/>
            <a:ext cx="13117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排序操作逻辑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,</a:t>
            </a: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请参考类别排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序操作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987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15" y="1325899"/>
            <a:ext cx="6464300" cy="1803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53415" y="3339445"/>
            <a:ext cx="675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zh-CN" altLang="zh-CN" dirty="0" smtClean="0"/>
              <a:t>、</a:t>
            </a:r>
            <a:r>
              <a:rPr kumimoji="1" lang="zh-CN" altLang="en-US" dirty="0" smtClean="0"/>
              <a:t>删除、排序都向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manageProductPic</a:t>
            </a:r>
            <a:r>
              <a:rPr kumimoji="1" lang="zh-CN" altLang="en-US" dirty="0" smtClean="0"/>
              <a:t>发送请求，请求如下</a:t>
            </a:r>
            <a:r>
              <a:rPr kumimoji="1" lang="en-US" altLang="zh-CN" dirty="0" smtClean="0"/>
              <a:t>: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40554" y="427102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picname:xxxxxxxxx.jpg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30091" y="3901694"/>
            <a:ext cx="359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 pic:</a:t>
            </a:r>
            <a:r>
              <a:rPr kumimoji="1" lang="zh-CN" altLang="en-US" dirty="0" smtClean="0"/>
              <a:t>图片文件</a:t>
            </a: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40554" y="5009690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30091" y="4640358"/>
            <a:ext cx="4649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picname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图片文件名</a:t>
            </a: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140554" y="578446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30091" y="5415132"/>
            <a:ext cx="609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  sequence: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1#</a:t>
            </a:r>
            <a:r>
              <a:rPr kumimoji="1" lang="zh-CN" altLang="en-US" dirty="0" smtClean="0"/>
              <a:t>图片名</a:t>
            </a:r>
            <a:r>
              <a:rPr kumimoji="1" lang="en-US" altLang="zh-CN" dirty="0"/>
              <a:t>2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3</a:t>
            </a: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614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071"/>
            <a:ext cx="2273300" cy="647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200" y="2028202"/>
            <a:ext cx="696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getProductInfoClass</a:t>
            </a:r>
            <a:r>
              <a:rPr kumimoji="1" lang="zh-CN" altLang="en-US" dirty="0" smtClean="0"/>
              <a:t>发送请求，三个选项对应的请求内容如下：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172407" y="2585460"/>
            <a:ext cx="246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productinfoclass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主体</a:t>
            </a:r>
            <a:endParaRPr kumimoji="1"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3172407" y="3009769"/>
            <a:ext cx="237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productinfoclass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功能</a:t>
            </a:r>
            <a:endParaRPr kumimoji="1" lang="en-US" altLang="zh-CN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3172407" y="3444258"/>
            <a:ext cx="237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productinfoclass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规格</a:t>
            </a:r>
            <a:endParaRPr kumimoji="1" lang="en-US" altLang="zh-CN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457200" y="3859048"/>
            <a:ext cx="364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productinfo</a:t>
            </a:r>
            <a:r>
              <a:rPr kumimoji="1" lang="en-US" altLang="zh-CN" dirty="0" err="1" smtClean="0"/>
              <a:t>:</a:t>
            </a:r>
            <a:r>
              <a:rPr kumimoji="1" lang="en-US" altLang="zh-CN" dirty="0" err="1" smtClean="0"/>
              <a:t>info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425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6095" y="4416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33281" y="48884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6095" y="53852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33281" y="5947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64595" y="3956893"/>
            <a:ext cx="618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manageProductInfo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18550" y="4439051"/>
            <a:ext cx="341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1118550" y="4888478"/>
            <a:ext cx="378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1118550" y="5385267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oldname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XX_xxxxx</a:t>
            </a:r>
            <a:endParaRPr kumimoji="1"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1118550" y="5947980"/>
            <a:ext cx="57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/>
              <a:t>_</a:t>
            </a:r>
            <a:r>
              <a:rPr kumimoji="1" lang="zh-CN" altLang="en-US" dirty="0"/>
              <a:t>型号</a:t>
            </a:r>
            <a:endParaRPr kumimoji="1"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7132356" y="5015935"/>
            <a:ext cx="1698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成功后返回：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3" name="右大括号 12"/>
          <p:cNvSpPr/>
          <p:nvPr/>
        </p:nvSpPr>
        <p:spPr>
          <a:xfrm>
            <a:off x="6727778" y="4416168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2" y="1351537"/>
            <a:ext cx="87884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一、账号权限控制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39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0681" y="1524000"/>
            <a:ext cx="100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、点击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22" y="1382513"/>
            <a:ext cx="736600" cy="660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02290" y="1524000"/>
            <a:ext cx="427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getAccount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发出获取账户信息请求；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0681" y="2259937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85999" y="2247588"/>
            <a:ext cx="532208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“</a:t>
            </a:r>
            <a:r>
              <a:rPr lang="en-US" altLang="zh-CN" dirty="0" err="1"/>
              <a:t>userinfo</a:t>
            </a:r>
            <a:r>
              <a:rPr lang="en-US" altLang="zh-CN" dirty="0"/>
              <a:t>”: [</a:t>
            </a:r>
          </a:p>
          <a:p>
            <a:r>
              <a:rPr lang="en-US" altLang="zh-CN" dirty="0"/>
              <a:t>{ ” </a:t>
            </a:r>
            <a:r>
              <a:rPr lang="en-US" altLang="zh-CN" dirty="0" err="1"/>
              <a:t>account":"John</a:t>
            </a:r>
            <a:r>
              <a:rPr lang="en-US" altLang="zh-CN" dirty="0"/>
              <a:t>" , ”permission":2},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account":"Anna</a:t>
            </a:r>
            <a:r>
              <a:rPr lang="en-US" altLang="zh-CN" dirty="0"/>
              <a:t>" , "permission”:1},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account":"Peter</a:t>
            </a:r>
            <a:r>
              <a:rPr lang="en-US" altLang="zh-CN" dirty="0"/>
              <a:t>" , "permission”:0}]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6529" y="4174705"/>
            <a:ext cx="657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注意：权限为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的账号允许权限为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的超级用户删除和修改！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795" y="4848617"/>
            <a:ext cx="1422400" cy="1397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99924" y="5274126"/>
            <a:ext cx="184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删除按钮与修改按钮放在一起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40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、点击删除按钮的时候：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71136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608477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032514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504652" y="2253093"/>
            <a:ext cx="276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确定删除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账户？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lang="en-US" altLang="zh-CN" dirty="0" err="1"/>
              <a:t>manage</a:t>
            </a:r>
            <a:r>
              <a:rPr kumimoji="1" lang="en-US" altLang="zh-CN" dirty="0" err="1" smtClean="0"/>
              <a:t>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420302" y="4135596"/>
            <a:ext cx="212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78617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66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删除对应的账户数据行。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605833" y="4135596"/>
            <a:ext cx="181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manage’:delete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674423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6054" y="24377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正在删除请稍等。。。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90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、点击编辑按钮的时候：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47851" y="1769740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481500" y="2382592"/>
            <a:ext cx="273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正在修改中，请稍等。。。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manageAccount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685872" y="4129217"/>
            <a:ext cx="376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‘permission’:1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78617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814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修改对应的账户数据行。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50003" y="2883996"/>
            <a:ext cx="1826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只有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两个值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可以选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186371" y="4129217"/>
            <a:ext cx="155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manage’:edit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4918" y="2311490"/>
            <a:ext cx="1201276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96193" y="2311490"/>
            <a:ext cx="985095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781288" y="2311490"/>
            <a:ext cx="1772724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990687" y="2370423"/>
            <a:ext cx="621250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等腰三角形 31"/>
          <p:cNvSpPr/>
          <p:nvPr/>
        </p:nvSpPr>
        <p:spPr>
          <a:xfrm rot="10800000">
            <a:off x="2380864" y="2461959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5242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72056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75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二、产品编辑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28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7200" y="1571247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、产品分类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9130" y="21093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1" y="2109304"/>
            <a:ext cx="1041400" cy="457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30204" y="2109304"/>
            <a:ext cx="273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getClassOne</a:t>
            </a:r>
            <a:r>
              <a:rPr kumimoji="1" lang="zh-CN" altLang="en-US" dirty="0" smtClean="0"/>
              <a:t>发出请求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67920" y="25769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736860" y="2576998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</a:t>
            </a:r>
            <a:r>
              <a:rPr lang="en-US" altLang="zh-CN" dirty="0" smtClean="0"/>
              <a:t>[</a:t>
            </a:r>
            <a:r>
              <a:rPr lang="zh-CN" altLang="en-US" dirty="0" smtClean="0"/>
              <a:t>冰箱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121691" y="3891191"/>
            <a:ext cx="7867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ClassOne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40729" y="46519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0729" y="518093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40729" y="57292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27283" y="4651941"/>
            <a:ext cx="335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27283" y="5180937"/>
            <a:ext cx="372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27283" y="5729208"/>
            <a:ext cx="3340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</a:t>
            </a:r>
            <a:r>
              <a:rPr kumimoji="1" lang="zh-CN" altLang="en-US" dirty="0" smtClean="0"/>
              <a:t>机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oldname:shouji</a:t>
            </a:r>
            <a:endParaRPr kumimoji="1" lang="zh-CN" altLang="en-US" dirty="0"/>
          </a:p>
        </p:txBody>
      </p:sp>
      <p:sp>
        <p:nvSpPr>
          <p:cNvPr id="24" name="右大括号 23"/>
          <p:cNvSpPr/>
          <p:nvPr/>
        </p:nvSpPr>
        <p:spPr>
          <a:xfrm>
            <a:off x="4647907" y="465194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29985" y="5180937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7218" y="48366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711420" y="4651941"/>
            <a:ext cx="23391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注意，删除的时候要弹出确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认，以防误删增加修改删除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的过程中必须跟账户控制一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样，要弹出等待框，直到接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收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3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76466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</a:t>
            </a:r>
            <a:r>
              <a:rPr kumimoji="1" lang="zh-CN" altLang="en-US" dirty="0" smtClean="0"/>
              <a:t>级别</a:t>
            </a:r>
            <a:r>
              <a:rPr kumimoji="1" lang="zh-CN" altLang="en-US" dirty="0" smtClean="0"/>
              <a:t>类</a:t>
            </a:r>
            <a:r>
              <a:rPr kumimoji="1" lang="zh-CN" altLang="en-US" dirty="0" smtClean="0"/>
              <a:t>后，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87889" y="1580351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3428" y="204416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42368" y="2044160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</a:t>
            </a:r>
            <a:r>
              <a:rPr lang="en-US" altLang="zh-CN" dirty="0" err="1" smtClean="0"/>
              <a:t>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52547" y="3940951"/>
            <a:ext cx="781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ClassTwo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1585" y="47017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71585" y="52306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1585" y="57789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58139" y="4701701"/>
            <a:ext cx="479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空调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挂式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58139" y="5230697"/>
            <a:ext cx="509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地式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58139" y="5778968"/>
            <a:ext cx="4833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中央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oldname:zhong</a:t>
            </a:r>
            <a:endParaRPr kumimoji="1" lang="zh-CN" altLang="en-US" dirty="0"/>
          </a:p>
        </p:txBody>
      </p:sp>
      <p:sp>
        <p:nvSpPr>
          <p:cNvPr id="15" name="右大括号 14"/>
          <p:cNvSpPr/>
          <p:nvPr/>
        </p:nvSpPr>
        <p:spPr>
          <a:xfrm>
            <a:off x="5703502" y="470170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859591" y="5413494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076824" y="50691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702580" y="4587282"/>
            <a:ext cx="14414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候要弹出确认，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以防误删增加修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改删除的过程中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必须跟账户控制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一样，要弹出等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待框，直到接收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13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关于分类的排序：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08480"/>
            <a:ext cx="2997200" cy="546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9440" y="19034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3120" y="18765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后面增加排序按钮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99440" y="23749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21691" y="2518338"/>
            <a:ext cx="1990686" cy="2494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9954" y="2726121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49954" y="3071438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51730" y="345927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49954" y="385195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93868" y="25970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493868" y="29668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空调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93868" y="33615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热水器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493868" y="37308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电饭煲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322258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817880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上箭头 21"/>
          <p:cNvSpPr/>
          <p:nvPr/>
        </p:nvSpPr>
        <p:spPr>
          <a:xfrm>
            <a:off x="3379461" y="4157264"/>
            <a:ext cx="228814" cy="24825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上箭头 22"/>
          <p:cNvSpPr/>
          <p:nvPr/>
        </p:nvSpPr>
        <p:spPr>
          <a:xfrm flipV="1">
            <a:off x="3878754" y="4184151"/>
            <a:ext cx="228814" cy="242526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049954" y="4611093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970280" y="4614748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49155" y="5171747"/>
            <a:ext cx="672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确定之后发送数据分别到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和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84150" y="5616387"/>
            <a:ext cx="731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99440" y="6138119"/>
            <a:ext cx="5867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zh-CN" altLang="en-US" dirty="0" smtClean="0"/>
              <a:t>：空调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               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466889" y="590562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分类按顺序用井号‘</a:t>
            </a:r>
            <a:r>
              <a:rPr kumimoji="1" lang="en-US" altLang="zh-CN" dirty="0" smtClean="0">
                <a:solidFill>
                  <a:srgbClr val="FF0000"/>
                </a:solidFill>
              </a:rPr>
              <a:t>#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’串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成一个字符串，成功返回：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 err="1" smtClean="0">
                <a:solidFill>
                  <a:srgbClr val="FF0000"/>
                </a:solidFill>
              </a:rPr>
              <a:t>status:success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85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992</TotalTime>
  <Words>916</Words>
  <Application>Microsoft Macintosh PowerPoint</Application>
  <PresentationFormat>全屏显示(4:3)</PresentationFormat>
  <Paragraphs>209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清晰</vt:lpstr>
      <vt:lpstr>忠胜格力</vt:lpstr>
      <vt:lpstr>一、账号权限控制 </vt:lpstr>
      <vt:lpstr>一、账号控制</vt:lpstr>
      <vt:lpstr>一、账号控制</vt:lpstr>
      <vt:lpstr>一、账号控制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忠胜格力</dc:title>
  <dc:creator>洋 陈</dc:creator>
  <cp:lastModifiedBy>洋 陈</cp:lastModifiedBy>
  <cp:revision>84</cp:revision>
  <dcterms:created xsi:type="dcterms:W3CDTF">2015-05-23T08:31:49Z</dcterms:created>
  <dcterms:modified xsi:type="dcterms:W3CDTF">2015-05-24T12:03:42Z</dcterms:modified>
</cp:coreProperties>
</file>