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6" r:id="rId39"/>
    <p:sldId id="297" r:id="rId40"/>
    <p:sldId id="298" r:id="rId41"/>
    <p:sldId id="292" r:id="rId42"/>
    <p:sldId id="295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2015年5月25日星期一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2015年5月25日星期一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420008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219030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659428"/>
            <a:ext cx="7219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859757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250" y="4897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6436" y="53694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250" y="5866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6436" y="6428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437869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1705" y="4920027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431705" y="5369454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431705" y="5866243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31705" y="6428956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445511" y="5496911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040933" y="4897144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746339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464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图片文件名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071"/>
            <a:ext cx="22733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2028202"/>
            <a:ext cx="69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getProductInfoClass</a:t>
            </a:r>
            <a:r>
              <a:rPr kumimoji="1" lang="zh-CN" altLang="en-US" dirty="0" smtClean="0"/>
              <a:t>发送请求，三个选项对应的请求内容如下：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72407" y="2585460"/>
            <a:ext cx="24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主体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3172407" y="3009769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3172407" y="3444258"/>
            <a:ext cx="23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productinfoclass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规格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441103" y="3950583"/>
            <a:ext cx="364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productinfo:info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2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095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281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6095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3281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595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8550" y="4439051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18550" y="4888478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118550" y="538526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118550" y="5947980"/>
            <a:ext cx="5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132356" y="5015935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6727778" y="4416168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7920" y="1524000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016003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3773" y="2551548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67920" y="3427014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708" y="3919017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43773" y="445456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 smtClean="0"/>
              <a:t>日期</a:t>
            </a:r>
            <a:r>
              <a:rPr lang="zh-CN" altLang="en-US" dirty="0" smtClean="0"/>
              <a:t>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</a:t>
            </a:r>
            <a:r>
              <a:rPr kumimoji="1" lang="zh-CN" altLang="en-US" dirty="0" smtClean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</a:t>
            </a:r>
            <a:r>
              <a:rPr lang="en-US" altLang="zh-CN" dirty="0" err="1" smtClean="0"/>
              <a:t>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</a:t>
            </a:r>
            <a:r>
              <a:rPr lang="en-US" altLang="zh-CN" dirty="0" err="1" smtClean="0"/>
              <a:t>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</a:t>
            </a:r>
            <a:r>
              <a:rPr kumimoji="1" lang="en-US" altLang="zh-CN" dirty="0" err="1" smtClean="0"/>
              <a:t>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</a:t>
            </a:r>
            <a:r>
              <a:rPr lang="en-US" altLang="zh-CN" dirty="0" smtClean="0"/>
              <a:t>casename1</a:t>
            </a:r>
            <a:r>
              <a:rPr lang="en-US" altLang="zh-CN" dirty="0" smtClean="0"/>
              <a:t>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店面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</a:t>
            </a:r>
            <a:r>
              <a:rPr lang="en-US" altLang="zh-CN" dirty="0" smtClean="0"/>
              <a:t>: [</a:t>
            </a:r>
            <a:r>
              <a:rPr lang="en-US" altLang="zh-CN" dirty="0"/>
              <a:t>shop</a:t>
            </a:r>
            <a:r>
              <a:rPr lang="en-US" altLang="zh-CN" dirty="0" smtClean="0"/>
              <a:t>name1</a:t>
            </a:r>
            <a:r>
              <a:rPr lang="en-US" altLang="zh-CN" dirty="0" smtClean="0"/>
              <a:t>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2411</TotalTime>
  <Words>2055</Words>
  <Application>Microsoft Macintosh PowerPoint</Application>
  <PresentationFormat>全屏显示(4:3)</PresentationFormat>
  <Paragraphs>451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198</cp:revision>
  <dcterms:created xsi:type="dcterms:W3CDTF">2015-05-23T08:31:49Z</dcterms:created>
  <dcterms:modified xsi:type="dcterms:W3CDTF">2015-05-26T06:42:16Z</dcterms:modified>
</cp:coreProperties>
</file>