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2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2015年5月25日星期一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420008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选择某一个产品后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product</a:t>
            </a:r>
            <a:r>
              <a:rPr kumimoji="1" lang="zh-CN" altLang="en-US" dirty="0" smtClean="0"/>
              <a:t>：</a:t>
            </a:r>
            <a:r>
              <a:rPr lang="en-US" altLang="zh-CN" dirty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219030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659428"/>
            <a:ext cx="7219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[picname1.jpg, picname2.jpg, picname3.jpg]</a:t>
            </a:r>
          </a:p>
          <a:p>
            <a:r>
              <a:rPr lang="en-US" altLang="zh-CN" dirty="0" err="1" smtClean="0"/>
              <a:t>productinfo:infostring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此处是产品的文章。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859757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9250" y="48971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6436" y="53694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39250" y="58662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6436" y="6428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437869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431705" y="4920027"/>
            <a:ext cx="34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1431705" y="5369454"/>
            <a:ext cx="37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1431705" y="5866243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1431705" y="6428956"/>
            <a:ext cx="57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445511" y="5496911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040933" y="4897144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746339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30091" y="3901694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40554" y="500969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30091" y="4640358"/>
            <a:ext cx="464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图片文件名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40554" y="578446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30091" y="5415132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071"/>
            <a:ext cx="2273300" cy="647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2028202"/>
            <a:ext cx="696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getProductInfoClass</a:t>
            </a:r>
            <a:r>
              <a:rPr kumimoji="1" lang="zh-CN" altLang="en-US" dirty="0" smtClean="0"/>
              <a:t>发送请求，三个选项对应的请求内容如下：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172407" y="2585460"/>
            <a:ext cx="24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productinfoclass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主体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172407" y="3009769"/>
            <a:ext cx="237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productinfoclass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功能</a:t>
            </a:r>
            <a:endParaRPr kumimoji="1"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3172407" y="3444258"/>
            <a:ext cx="237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productinfoclass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规格</a:t>
            </a:r>
            <a:endParaRPr kumimoji="1"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1441103" y="3950583"/>
            <a:ext cx="364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productinfo:info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42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6095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3281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6095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3281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4595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18550" y="4439051"/>
            <a:ext cx="34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118550" y="4888478"/>
            <a:ext cx="37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118550" y="5385267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1118550" y="5947980"/>
            <a:ext cx="57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7132356" y="5015935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6727778" y="4416168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462" y="1704846"/>
            <a:ext cx="399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571" y="2185407"/>
            <a:ext cx="323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产品详细介绍内容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8571" y="269842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42" y="3436230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saveProductInfoPic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987" y="392775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17910" y="442980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21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9" y="1524000"/>
            <a:ext cx="20320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2893" y="1524000"/>
            <a:ext cx="4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推荐分类去掉，保留推荐产品，样式调整如下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2882" y="22892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选择分类：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566950" y="2317268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796284" y="2404422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9548" y="5188038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2870712" y="5279574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5695" y="23294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39548" y="520176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21654" y="5189556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450988" y="5276710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85964" y="52017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882" y="5138689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选择产品：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823990" y="518116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01364" y="335755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529" y="29450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推荐产品：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566950" y="2945055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序号	一级分类	二级分类	系列	型号	</a:t>
            </a:r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640877" y="3357557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1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25230" y="3665334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40877" y="3973111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40877" y="4280888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4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1364" y="3712114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01364" y="401989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501364" y="432766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6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9130" y="1777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0204" y="1777488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7920" y="2245182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6860" y="2245182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1777488"/>
            <a:ext cx="1079500" cy="38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7920" y="3318156"/>
            <a:ext cx="528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选择分类之后，向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3993" y="3901694"/>
            <a:ext cx="367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anage:get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5468" y="447091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4408" y="4470919"/>
            <a:ext cx="5972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</a:t>
            </a:r>
            <a:r>
              <a:rPr lang="en-US" altLang="zh-CN" dirty="0" err="1" smtClean="0"/>
              <a:t>classtwo</a:t>
            </a:r>
            <a:r>
              <a:rPr lang="en-US" altLang="zh-CN" dirty="0" smtClean="0"/>
              <a:t>#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</a:t>
            </a:r>
            <a:r>
              <a:rPr lang="zh-CN" altLang="en-US" dirty="0" smtClean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1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67920" y="1524000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添加产品，向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2016003"/>
            <a:ext cx="85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43773" y="2551548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67920" y="3427014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2708" y="3919017"/>
            <a:ext cx="90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543773" y="445456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1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三、新闻中心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35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99" y="1524000"/>
            <a:ext cx="10795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832" y="153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5899" y="1508738"/>
            <a:ext cx="28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10842" y="2002336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</a:t>
            </a:r>
            <a:r>
              <a:rPr lang="zh-CN" altLang="en-US" dirty="0" smtClean="0"/>
              <a:t>，</a:t>
            </a:r>
            <a:r>
              <a:rPr lang="en-US" altLang="zh-CN" dirty="0"/>
              <a:t>title#</a:t>
            </a:r>
            <a:r>
              <a:rPr lang="zh-CN" altLang="en-US" dirty="0" smtClean="0"/>
              <a:t>日期</a:t>
            </a:r>
            <a:r>
              <a:rPr lang="zh-CN" altLang="en-US" dirty="0" smtClean="0"/>
              <a:t>，</a:t>
            </a:r>
            <a:r>
              <a:rPr lang="en-US" altLang="zh-CN" dirty="0"/>
              <a:t>title#</a:t>
            </a:r>
            <a:r>
              <a:rPr lang="zh-CN" altLang="en-US" dirty="0" smtClean="0"/>
              <a:t>日期</a:t>
            </a:r>
            <a:r>
              <a:rPr lang="zh-CN" altLang="en-US" dirty="0" smtClean="0"/>
              <a:t>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21874" y="2729603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最多返回第一页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条新闻，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err="1">
                <a:solidFill>
                  <a:srgbClr val="FF0000"/>
                </a:solidFill>
              </a:rPr>
              <a:t>n</a:t>
            </a:r>
            <a:r>
              <a:rPr kumimoji="1" lang="en-US" altLang="zh-CN" sz="1400" dirty="0" err="1" smtClean="0">
                <a:solidFill>
                  <a:srgbClr val="FF0000"/>
                </a:solidFill>
              </a:rPr>
              <a:t>ewscount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新闻总条数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用于确认页码。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7" y="4217049"/>
            <a:ext cx="642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8832" y="1562598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点击删除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99567" y="2029266"/>
            <a:ext cx="42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9567" y="2600971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58832" y="3202446"/>
            <a:ext cx="39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点击编辑</a:t>
            </a:r>
            <a:r>
              <a:rPr kumimoji="1" lang="zh-CN" altLang="en-US" dirty="0" smtClean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99567" y="3669114"/>
            <a:ext cx="411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3983" y="4120685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567" y="41206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newstitle:xxxxx</a:t>
            </a:r>
            <a:endParaRPr lang="en-US" altLang="zh-CN" dirty="0"/>
          </a:p>
          <a:p>
            <a:r>
              <a:rPr lang="en-US" altLang="zh-CN" dirty="0" smtClean="0"/>
              <a:t>content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xxxxx</a:t>
            </a:r>
            <a:endParaRPr lang="en-US" altLang="zh-CN" dirty="0" smtClean="0"/>
          </a:p>
          <a:p>
            <a:r>
              <a:rPr lang="en-US" altLang="zh-CN" dirty="0" err="1" smtClean="0"/>
              <a:t>id:xx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58832" y="5492120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点击保存向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45866" y="5872808"/>
            <a:ext cx="53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manage:update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lang="en-US" altLang="zh-CN" dirty="0"/>
              <a:t>content: </a:t>
            </a:r>
            <a:r>
              <a:rPr lang="en-US" altLang="zh-CN" dirty="0" err="1" smtClean="0"/>
              <a:t>xxxxx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id:xx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851967" y="632848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314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3681" y="1534151"/>
            <a:ext cx="44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点击增加的保存</a:t>
            </a:r>
            <a:r>
              <a:rPr kumimoji="1" lang="zh-CN" altLang="en-US" dirty="0" smtClean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54416" y="2000819"/>
            <a:ext cx="43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content:xxxx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</a:t>
            </a:r>
            <a:r>
              <a:rPr lang="zh-CN" altLang="en-US" dirty="0" smtClean="0"/>
              <a:t>，</a:t>
            </a:r>
            <a:r>
              <a:rPr lang="en-US" altLang="zh-CN" dirty="0"/>
              <a:t>title#</a:t>
            </a:r>
            <a:r>
              <a:rPr lang="zh-CN" altLang="en-US" dirty="0" smtClean="0"/>
              <a:t>日期</a:t>
            </a:r>
            <a:r>
              <a:rPr lang="zh-CN" altLang="en-US" dirty="0" smtClean="0"/>
              <a:t>，</a:t>
            </a:r>
            <a:r>
              <a:rPr lang="en-US" altLang="zh-CN" dirty="0"/>
              <a:t>title#</a:t>
            </a:r>
            <a:r>
              <a:rPr lang="zh-CN" altLang="en-US" dirty="0" smtClean="0"/>
              <a:t>日期</a:t>
            </a:r>
            <a:r>
              <a:rPr lang="zh-CN" altLang="en-US" dirty="0" smtClean="0"/>
              <a:t>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6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四、人才招聘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05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89" y="1602663"/>
            <a:ext cx="1066800" cy="355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4158" y="1588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4023" y="1587435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0520" y="1999302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1264" y="237120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0204" y="237120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7124" y="3604204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16078" y="3997041"/>
            <a:ext cx="31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111" y="449985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0819" y="5118193"/>
            <a:ext cx="382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89773" y="5511030"/>
            <a:ext cx="353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806" y="60138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05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6667" y="1792251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0959" y="2314131"/>
            <a:ext cx="5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oldname:xxxx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new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8587" y="2891797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6667" y="3460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3" y="3474981"/>
            <a:ext cx="1028700" cy="33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18686" y="3467183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75353" y="3879290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49271" y="4331041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18211" y="4331041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58596" y="5457795"/>
            <a:ext cx="428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选择某个工种，</a:t>
            </a:r>
            <a:r>
              <a:rPr kumimoji="1" lang="zh-CN" altLang="en-US" dirty="0" smtClean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636" y="5942490"/>
            <a:ext cx="276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324" y="6465784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41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" y="1524000"/>
            <a:ext cx="2235200" cy="444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64850" y="1572972"/>
            <a:ext cx="800850" cy="36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07155" y="2406160"/>
            <a:ext cx="3761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职业名称	</a:t>
            </a:r>
            <a:r>
              <a:rPr lang="zh-CN" altLang="en-US" dirty="0" smtClean="0"/>
              <a:t>空调安装师</a:t>
            </a:r>
            <a:endParaRPr lang="en-US" altLang="zh-CN" dirty="0" smtClean="0"/>
          </a:p>
          <a:p>
            <a:r>
              <a:rPr lang="zh-CN" altLang="en-US" dirty="0" smtClean="0"/>
              <a:t>职业类型</a:t>
            </a:r>
            <a:r>
              <a:rPr lang="zh-CN" altLang="en-US" dirty="0"/>
              <a:t>	全职	</a:t>
            </a:r>
            <a:endParaRPr lang="en-US" altLang="zh-CN" dirty="0" smtClean="0"/>
          </a:p>
          <a:p>
            <a:r>
              <a:rPr lang="zh-CN" altLang="en-US" dirty="0" smtClean="0"/>
              <a:t>工作经验</a:t>
            </a:r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年	</a:t>
            </a:r>
            <a:endParaRPr lang="en-US" altLang="zh-CN" dirty="0" smtClean="0"/>
          </a:p>
          <a:p>
            <a:r>
              <a:rPr lang="zh-CN" altLang="en-US" dirty="0" smtClean="0"/>
              <a:t>学历</a:t>
            </a:r>
            <a:r>
              <a:rPr lang="zh-CN" altLang="en-US" dirty="0"/>
              <a:t>要求	</a:t>
            </a:r>
            <a:r>
              <a:rPr lang="zh-CN" altLang="en-US" dirty="0" smtClean="0"/>
              <a:t>初中毕业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/>
              <a:t>地区	广东	</a:t>
            </a:r>
            <a:endParaRPr lang="en-US" altLang="zh-CN" dirty="0" smtClean="0"/>
          </a:p>
          <a:p>
            <a:r>
              <a:rPr lang="zh-CN" altLang="en-US" dirty="0" smtClean="0"/>
              <a:t>招聘</a:t>
            </a:r>
            <a:r>
              <a:rPr lang="zh-CN" altLang="en-US" dirty="0"/>
              <a:t>人数	</a:t>
            </a:r>
            <a:r>
              <a:rPr lang="en-US" altLang="zh-CN" dirty="0"/>
              <a:t>20	</a:t>
            </a:r>
            <a:endParaRPr lang="en-US" altLang="zh-CN" dirty="0" smtClean="0"/>
          </a:p>
          <a:p>
            <a:r>
              <a:rPr lang="zh-CN" altLang="en-US" dirty="0" smtClean="0"/>
              <a:t>月</a:t>
            </a:r>
            <a:r>
              <a:rPr lang="zh-CN" altLang="en-US" dirty="0"/>
              <a:t>薪	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面谈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8991" y="4934501"/>
            <a:ext cx="405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编辑后保存，</a:t>
            </a:r>
            <a:r>
              <a:rPr kumimoji="1" lang="zh-CN" altLang="en-US" dirty="0" smtClean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19809" y="5449248"/>
            <a:ext cx="393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9809" y="6293072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922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五、企业文化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5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</a:t>
            </a:r>
            <a:r>
              <a:rPr kumimoji="1" lang="en-US" altLang="zh-CN" dirty="0" err="1" smtClean="0"/>
              <a:t>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98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点击‘格力精神’，向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格力精神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manage:</a:t>
            </a:r>
            <a:r>
              <a:rPr kumimoji="1" lang="en-US" altLang="zh-CN" dirty="0" err="1" smtClean="0"/>
              <a:t>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85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点击‘领导致词’，向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领导致词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</a:t>
            </a:r>
            <a:r>
              <a:rPr kumimoji="1" lang="en-US" altLang="zh-CN" dirty="0" err="1" smtClean="0"/>
              <a:t>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49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点击‘企业荣誉’，向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 smtClean="0"/>
              <a:t>company</a:t>
            </a:r>
            <a:r>
              <a:rPr lang="en-US" altLang="zh-CN" dirty="0" err="1" smtClean="0"/>
              <a:t>honor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6589" y="2736853"/>
            <a:ext cx="592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lang="en-US" altLang="zh-CN" dirty="0" err="1" smtClean="0"/>
              <a:t>honor</a:t>
            </a:r>
            <a:r>
              <a:rPr lang="en-US" altLang="zh-CN" dirty="0" err="1" smtClean="0"/>
              <a:t>pic</a:t>
            </a:r>
            <a:r>
              <a:rPr lang="en-US" altLang="zh-CN" dirty="0"/>
              <a:t>: </a:t>
            </a:r>
            <a:r>
              <a:rPr lang="en-US" altLang="zh-CN" dirty="0" smtClean="0"/>
              <a:t>[picname1</a:t>
            </a:r>
            <a:r>
              <a:rPr lang="en-US" altLang="zh-CN" dirty="0"/>
              <a:t>.jpg, </a:t>
            </a:r>
            <a:r>
              <a:rPr lang="en-US" altLang="zh-CN" dirty="0" smtClean="0"/>
              <a:t>picname2</a:t>
            </a:r>
            <a:r>
              <a:rPr lang="en-US" altLang="zh-CN" dirty="0"/>
              <a:t>.jpg, picname3.jpg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57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</a:t>
            </a:r>
            <a:r>
              <a:rPr kumimoji="1" lang="en-US" altLang="zh-CN" dirty="0" err="1" smtClean="0"/>
              <a:t>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24096" y="486570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6766" y="5238133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6363" y="5742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</a:t>
            </a:r>
            <a:r>
              <a:rPr kumimoji="1" lang="en-US" altLang="zh-CN" dirty="0" err="1" smtClean="0"/>
              <a:t>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3359" y="64685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35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六、联系我们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06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六、联系我们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</a:t>
            </a:r>
            <a:r>
              <a:rPr kumimoji="1" lang="en-US" altLang="zh-CN" dirty="0" err="1" smtClean="0"/>
              <a:t>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71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七、项目展示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58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七、项目展示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</a:t>
            </a:r>
            <a:r>
              <a:rPr kumimoji="1" lang="en-US" altLang="zh-CN" dirty="0" err="1" smtClean="0"/>
              <a:t>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40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七、项目展示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</a:t>
            </a:r>
            <a:r>
              <a:rPr kumimoji="1" lang="en-US" altLang="zh-CN" dirty="0" err="1" smtClean="0"/>
              <a:t>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23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八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店面</a:t>
            </a:r>
            <a:r>
              <a:rPr kumimoji="1" lang="zh-CN" altLang="en-US" dirty="0" smtClean="0"/>
              <a:t>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八、店面展示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</a:t>
            </a:r>
            <a:r>
              <a:rPr kumimoji="1" lang="en-US" altLang="zh-CN" dirty="0" err="1" smtClean="0"/>
              <a:t>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2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1500</TotalTime>
  <Words>1838</Words>
  <Application>Microsoft Macintosh PowerPoint</Application>
  <PresentationFormat>全屏显示(4:3)</PresentationFormat>
  <Paragraphs>396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三、新闻中心</vt:lpstr>
      <vt:lpstr>三、新闻中心</vt:lpstr>
      <vt:lpstr>三、新闻中心</vt:lpstr>
      <vt:lpstr>三、新闻中心</vt:lpstr>
      <vt:lpstr>四、人才招聘</vt:lpstr>
      <vt:lpstr>四、人才招聘</vt:lpstr>
      <vt:lpstr>四、人才招聘</vt:lpstr>
      <vt:lpstr>四、人才招聘</vt:lpstr>
      <vt:lpstr>五、企业文化</vt:lpstr>
      <vt:lpstr>五、企业文化</vt:lpstr>
      <vt:lpstr>五、企业文化</vt:lpstr>
      <vt:lpstr>五、企业文化</vt:lpstr>
      <vt:lpstr>五、企业文化</vt:lpstr>
      <vt:lpstr>六、联系我们</vt:lpstr>
      <vt:lpstr>六、联系我们</vt:lpstr>
      <vt:lpstr>七、项目展示</vt:lpstr>
      <vt:lpstr>七、项目展示</vt:lpstr>
      <vt:lpstr>七、项目展示</vt:lpstr>
      <vt:lpstr>八、店面展示</vt:lpstr>
      <vt:lpstr>八、店面展示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洋 陈</cp:lastModifiedBy>
  <cp:revision>172</cp:revision>
  <dcterms:created xsi:type="dcterms:W3CDTF">2015-05-23T08:31:49Z</dcterms:created>
  <dcterms:modified xsi:type="dcterms:W3CDTF">2015-05-25T15:30:30Z</dcterms:modified>
</cp:coreProperties>
</file>