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7" r:id="rId4"/>
    <p:sldId id="259" r:id="rId5"/>
    <p:sldId id="260" r:id="rId6"/>
    <p:sldId id="308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6" r:id="rId39"/>
    <p:sldId id="302" r:id="rId40"/>
    <p:sldId id="303" r:id="rId41"/>
    <p:sldId id="304" r:id="rId42"/>
    <p:sldId id="292" r:id="rId43"/>
    <p:sldId id="295" r:id="rId44"/>
    <p:sldId id="299" r:id="rId45"/>
    <p:sldId id="305" r:id="rId46"/>
    <p:sldId id="306" r:id="rId47"/>
    <p:sldId id="30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2015年5月30日星期六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2015年5月30日星期六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2015年5月30日星期六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2015年5月30日星期六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2015年5月30日星期六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2015年5月30日星期六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2015年5月30日星期六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2015年5月30日星期六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2015年5月30日星期六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2015年5月30日星期六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2015年5月30日星期六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2015年5月30日星期六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忠胜格力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前后台交互逻辑，以及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接口。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94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13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关于分类的排序：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08480"/>
            <a:ext cx="2997200" cy="546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9440" y="1903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3120" y="18765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后面增加排序按钮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9440" y="2374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21691" y="2518338"/>
            <a:ext cx="1990686" cy="2494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9954" y="2726121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49954" y="3071438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1730" y="345927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9954" y="385195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93868" y="2597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493868" y="29668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空调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93868" y="33615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热水器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93868" y="37308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电饭煲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322258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817880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3379461" y="4157264"/>
            <a:ext cx="228814" cy="24825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上箭头 22"/>
          <p:cNvSpPr/>
          <p:nvPr/>
        </p:nvSpPr>
        <p:spPr>
          <a:xfrm flipV="1">
            <a:off x="3878754" y="4184151"/>
            <a:ext cx="228814" cy="24252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049954" y="4611093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970280" y="4614748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9155" y="5171747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确定之后发送数据分别到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和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84150" y="5616387"/>
            <a:ext cx="731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99440" y="6138119"/>
            <a:ext cx="58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zh-CN" altLang="en-US" dirty="0" smtClean="0"/>
              <a:t>：空调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       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466889" y="590562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分类按顺序用井号‘</a:t>
            </a:r>
            <a:r>
              <a:rPr kumimoji="1" lang="en-US" altLang="zh-CN" dirty="0" smtClean="0">
                <a:solidFill>
                  <a:srgbClr val="FF0000"/>
                </a:solidFill>
              </a:rPr>
              <a:t>#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’串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成一个字符串，成功返回：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err="1" smtClean="0">
                <a:solidFill>
                  <a:srgbClr val="FF0000"/>
                </a:solidFill>
              </a:rPr>
              <a:t>status:success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8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6" y="1524000"/>
            <a:ext cx="2095500" cy="571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8825" y="1558326"/>
            <a:ext cx="640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产品编辑和产品详情合二为一，变成一个“产品编辑就够了”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714" y="20955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产品编辑页面的线框图：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6642" y="2607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分类：</a:t>
            </a:r>
            <a:endParaRPr kumimoji="1"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647464" y="2635219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2876798" y="2722373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61537" y="2635219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4592701" y="2726755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66209" y="264742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1537" y="264894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37714" y="313508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系列型号：</a:t>
            </a:r>
            <a:endParaRPr kumimoji="1"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620062" y="3724702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61537" y="372720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47168" y="375418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请输入系列</a:t>
            </a:r>
            <a:endParaRPr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3888643" y="3744917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请输入型号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628719" y="318443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2858053" y="3271587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93029" y="319664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3302168" y="319664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79536" y="319664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38867" y="3197395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16235" y="317917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04504" y="374491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781872" y="374491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23396" y="42907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图片展示：</a:t>
            </a:r>
            <a:endParaRPr kumimoji="1" lang="zh-CN" altLang="en-US" sz="1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75" y="4290719"/>
            <a:ext cx="4849414" cy="96678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738587" y="441383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一个产品最多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限制八张图片～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3396" y="5456640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图片编辑：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631503" y="550493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508871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454568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8054" y="13698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点击排序按钮后弹出：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2462" y="1762055"/>
            <a:ext cx="5056800" cy="151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2" y="1865033"/>
            <a:ext cx="4849414" cy="9667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38355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3977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51044" y="2913877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71370" y="2917532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2404453" y="2938139"/>
            <a:ext cx="201486" cy="21739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876417" y="2938139"/>
            <a:ext cx="235808" cy="2173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00800" y="4349893"/>
            <a:ext cx="24085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这里的添加按钮去掉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把添加按钮移到主体</a:t>
            </a:r>
            <a:endParaRPr lang="en-US" altLang="zh-CN" dirty="0" smtClean="0"/>
          </a:p>
          <a:p>
            <a:r>
              <a:rPr lang="zh-CN" altLang="en-US" dirty="0" smtClean="0"/>
              <a:t>的后面。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62" y="3429000"/>
            <a:ext cx="5143500" cy="20066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258077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添加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11328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5651718" y="3821601"/>
            <a:ext cx="514833" cy="22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97884" y="543560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348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9240" y="1693404"/>
            <a:ext cx="481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点击产品编辑按钮，向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getClassOne</a:t>
            </a:r>
            <a:r>
              <a:rPr kumimoji="1" lang="zh-CN" altLang="en-US" dirty="0"/>
              <a:t>发出请</a:t>
            </a:r>
            <a:r>
              <a:rPr kumimoji="1" lang="zh-CN" altLang="en-US" dirty="0" smtClean="0"/>
              <a:t>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89776" y="20582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5468" y="2058253"/>
            <a:ext cx="176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9240" y="2904801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59929" y="2908686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5468" y="3372495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14408" y="3372495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9240" y="4285604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59929" y="4289489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5468" y="47532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67368" y="5222417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11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996" y="1302426"/>
            <a:ext cx="660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选择某一个产品后</a:t>
            </a:r>
            <a:r>
              <a:rPr kumimoji="1" lang="zh-CN" altLang="en-US" dirty="0"/>
              <a:t>，向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getProductInfo</a:t>
            </a:r>
            <a:r>
              <a:rPr kumimoji="1" lang="zh-CN" altLang="en-US" dirty="0" smtClean="0"/>
              <a:t>发出请</a:t>
            </a:r>
            <a:r>
              <a:rPr kumimoji="1" lang="zh-CN" altLang="en-US" dirty="0"/>
              <a:t>求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r>
              <a:rPr kumimoji="1" lang="en-US" altLang="zh-CN" dirty="0" smtClean="0"/>
              <a:t>  product</a:t>
            </a:r>
            <a:r>
              <a:rPr kumimoji="1" lang="zh-CN" altLang="en-US" dirty="0" smtClean="0"/>
              <a:t>：</a:t>
            </a:r>
            <a:r>
              <a:rPr lang="en-US" altLang="zh-CN" dirty="0" smtClean="0"/>
              <a:t>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2416" y="1927304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4316" y="2396423"/>
            <a:ext cx="7219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productpic</a:t>
            </a:r>
            <a:r>
              <a:rPr lang="en-US" altLang="zh-CN" dirty="0" smtClean="0"/>
              <a:t>: [picname1.jpg, picname2.jpg, picname3.jpg]</a:t>
            </a:r>
          </a:p>
          <a:p>
            <a:r>
              <a:rPr lang="en-US" altLang="zh-CN" dirty="0" err="1" smtClean="0"/>
              <a:t>content:productinfo</a:t>
            </a:r>
            <a:r>
              <a:rPr lang="en-US" altLang="zh-CN" dirty="0" smtClean="0"/>
              <a:t>(</a:t>
            </a:r>
            <a:r>
              <a:rPr lang="zh-CN" altLang="en-US" dirty="0" smtClean="0"/>
              <a:t>属性表格，包括功能、规格、主体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productinfo:infostring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此处是产品的文章。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3" y="3596752"/>
            <a:ext cx="6896100" cy="482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46280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86" y="510040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55441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86" y="6159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7750" y="4174864"/>
            <a:ext cx="580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678177" y="4657022"/>
            <a:ext cx="425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3678177" y="5106449"/>
            <a:ext cx="443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739492" y="5880237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XX_xxxxx</a:t>
            </a:r>
            <a:endParaRPr kumimoji="1"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682853" y="6481537"/>
            <a:ext cx="641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/>
              <a:t>_</a:t>
            </a:r>
            <a:r>
              <a:rPr kumimoji="1" lang="zh-CN" altLang="en-US" dirty="0"/>
              <a:t>型号</a:t>
            </a:r>
            <a:endParaRPr kumimoji="1"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7578953" y="5233906"/>
            <a:ext cx="1698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成功后返回：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8" name="右大括号 17"/>
          <p:cNvSpPr/>
          <p:nvPr/>
        </p:nvSpPr>
        <p:spPr>
          <a:xfrm>
            <a:off x="7299631" y="4634139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95977" y="3483334"/>
            <a:ext cx="13117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排序操作逻辑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请参考类别排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序操作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996" y="4657022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53517" y="5100402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46396" y="5532134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93996" y="6165951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98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15" y="1325899"/>
            <a:ext cx="6464300" cy="1803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3415" y="3339445"/>
            <a:ext cx="675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删除、排序都向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manageProductPic</a:t>
            </a:r>
            <a:r>
              <a:rPr kumimoji="1" lang="zh-CN" altLang="en-US" dirty="0" smtClean="0"/>
              <a:t>发送请求，请求如下</a:t>
            </a:r>
            <a:r>
              <a:rPr kumimoji="1" lang="en-US" altLang="zh-CN" dirty="0" smtClean="0"/>
              <a:t>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40554" y="427102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picname:xxxxxxxxx.jpg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-91955" y="3888657"/>
            <a:ext cx="359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 pic:</a:t>
            </a:r>
            <a:r>
              <a:rPr kumimoji="1" lang="zh-CN" altLang="en-US" dirty="0" smtClean="0"/>
              <a:t>图片文件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79387" y="539384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63984" y="4612413"/>
            <a:ext cx="616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picname</a:t>
            </a:r>
            <a:r>
              <a:rPr kumimoji="1" lang="en-US" altLang="zh-CN" dirty="0" smtClean="0"/>
              <a:t>:[</a:t>
            </a:r>
            <a:r>
              <a:rPr kumimoji="1" lang="zh-CN" altLang="en-US" dirty="0" smtClean="0"/>
              <a:t>图片文件名</a:t>
            </a:r>
            <a:r>
              <a:rPr kumimoji="1" lang="zh-CN" altLang="zh-CN" dirty="0" smtClean="0"/>
              <a:t>、</a:t>
            </a:r>
            <a:r>
              <a:rPr kumimoji="1" lang="zh-CN" altLang="en-US" dirty="0"/>
              <a:t>图片文件名</a:t>
            </a:r>
            <a:r>
              <a:rPr kumimoji="1" lang="en-US" altLang="zh-CN" dirty="0" smtClean="0"/>
              <a:t>]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379387" y="650043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63984" y="5799284"/>
            <a:ext cx="609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 sequence: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1#</a:t>
            </a:r>
            <a:r>
              <a:rPr kumimoji="1" lang="zh-CN" altLang="en-US" dirty="0" smtClean="0"/>
              <a:t>图片名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3  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05153" y="3875620"/>
            <a:ext cx="6471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</a:t>
            </a:r>
            <a:r>
              <a:rPr kumimoji="1" lang="en-US" altLang="zh-CN" dirty="0" err="1" smtClean="0"/>
              <a:t>name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1668924" y="5000583"/>
            <a:ext cx="6774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1668923" y="6184178"/>
            <a:ext cx="6637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261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35846" y="4416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43032" y="4888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35846" y="53852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43032" y="5947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74346" y="3956893"/>
            <a:ext cx="61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manageProductInfo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61359" y="4938620"/>
            <a:ext cx="463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content:htmltable</a:t>
            </a:r>
            <a:endParaRPr kumimoji="1"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3761359" y="5482824"/>
            <a:ext cx="3473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成功后返回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3" name="右大括号 12"/>
          <p:cNvSpPr/>
          <p:nvPr/>
        </p:nvSpPr>
        <p:spPr>
          <a:xfrm>
            <a:off x="2803610" y="4434695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2" y="1351537"/>
            <a:ext cx="8788400" cy="21971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77032" y="4519146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4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2462" y="1704846"/>
            <a:ext cx="399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88571" y="2528667"/>
            <a:ext cx="323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产品详细介绍内容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88571" y="304168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0842" y="3436230"/>
            <a:ext cx="526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saveProductInfoPic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48987" y="4421542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17910" y="4923592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71890" y="2125474"/>
            <a:ext cx="6076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668924" y="4041233"/>
            <a:ext cx="6030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321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9" y="1524000"/>
            <a:ext cx="20320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22893" y="1524000"/>
            <a:ext cx="486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推荐分类去掉，保留推荐产品，样式调整如下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2882" y="22892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选择分类：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566950" y="2317268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2796284" y="2404422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9548" y="5188038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2870712" y="5279574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85695" y="232947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39548" y="5201765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221654" y="5189556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4450988" y="5276710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485964" y="520176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42882" y="5138689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选择产品：</a:t>
            </a:r>
            <a:endParaRPr kumimoji="1"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4823990" y="518116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501364" y="335755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8529" y="294505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推荐产品：</a:t>
            </a:r>
            <a:endParaRPr kumimoji="1"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1566950" y="2945055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序号	一级分类	二级分类	系列	型号	</a:t>
            </a:r>
            <a:r>
              <a:rPr lang="en-US" altLang="zh-CN" sz="1400" dirty="0" smtClean="0"/>
              <a:t>          </a:t>
            </a:r>
            <a:r>
              <a:rPr lang="zh-CN" altLang="en-US" sz="1400" dirty="0" smtClean="0"/>
              <a:t>操作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1640877" y="3357557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1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625230" y="3665334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2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40877" y="3973111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3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640877" y="4280888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4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01364" y="3712114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501364" y="401989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501364" y="432766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56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9130" y="1777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30204" y="1777488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7920" y="2245182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36860" y="2245182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1777488"/>
            <a:ext cx="1079500" cy="381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7920" y="3318156"/>
            <a:ext cx="528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选择分类之后，向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13993" y="3901694"/>
            <a:ext cx="367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anage:get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5468" y="4470919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14408" y="4470919"/>
            <a:ext cx="5972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</a:t>
            </a:r>
            <a:r>
              <a:rPr lang="en-US" altLang="zh-CN" dirty="0" err="1" smtClean="0"/>
              <a:t>classtwo</a:t>
            </a:r>
            <a:r>
              <a:rPr lang="en-US" altLang="zh-CN" dirty="0" smtClean="0"/>
              <a:t>#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</a:t>
            </a:r>
            <a:r>
              <a:rPr lang="zh-CN" altLang="en-US" dirty="0" smtClean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lasstwo</a:t>
            </a:r>
            <a:r>
              <a:rPr lang="en-US" altLang="zh-CN" dirty="0" smtClean="0"/>
              <a:t>:[</a:t>
            </a:r>
            <a:r>
              <a:rPr lang="en-US" altLang="zh-CN" dirty="0" err="1" smtClean="0"/>
              <a:t>xxxxx,xxxxxx,xxxxxxx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10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一、账号权限控制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390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7573" y="3796346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添加产品，向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6853" y="4288349"/>
            <a:ext cx="857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13426" y="48238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37573" y="5330028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2361" y="5822031"/>
            <a:ext cx="901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13426" y="635757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30859" y="1608196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961548" y="1612081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47087" y="207589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68987" y="2545009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111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三、新闻中心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635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99" y="1524000"/>
            <a:ext cx="10795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8832" y="1535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85899" y="1508738"/>
            <a:ext cx="28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10842" y="2002336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 smtClean="0"/>
              <a:t>news: 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21874" y="2729603"/>
            <a:ext cx="1992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最多返回第一页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10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条新闻，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err="1">
                <a:solidFill>
                  <a:srgbClr val="FF0000"/>
                </a:solidFill>
              </a:rPr>
              <a:t>n</a:t>
            </a:r>
            <a:r>
              <a:rPr kumimoji="1" lang="en-US" altLang="zh-CN" sz="1400" dirty="0" err="1" smtClean="0">
                <a:solidFill>
                  <a:srgbClr val="FF0000"/>
                </a:solidFill>
              </a:rPr>
              <a:t>ewscount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新闻总条数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用于确认页码。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67" y="4217049"/>
            <a:ext cx="6426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8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8832" y="1562598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点击删除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99567" y="2029266"/>
            <a:ext cx="423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99567" y="2600971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58832" y="3202446"/>
            <a:ext cx="394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点击编辑向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99567" y="3669114"/>
            <a:ext cx="411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103983" y="4120685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99567" y="412068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 err="1" smtClean="0"/>
              <a:t>newstitle:xxxxx</a:t>
            </a:r>
            <a:endParaRPr lang="en-US" altLang="zh-CN" dirty="0"/>
          </a:p>
          <a:p>
            <a:r>
              <a:rPr lang="en-US" altLang="zh-CN" dirty="0" smtClean="0"/>
              <a:t>content: </a:t>
            </a:r>
            <a:r>
              <a:rPr lang="en-US" altLang="zh-CN" dirty="0" err="1" smtClean="0"/>
              <a:t>xxxxx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id:xxxx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58832" y="5492120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点击保存向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945866" y="5872808"/>
            <a:ext cx="577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manage:update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lang="en-US" altLang="zh-CN" dirty="0"/>
              <a:t>content: </a:t>
            </a:r>
            <a:r>
              <a:rPr lang="en-US" altLang="zh-CN" dirty="0" err="1" smtClean="0"/>
              <a:t>xxxxx</a:t>
            </a:r>
            <a:r>
              <a:rPr lang="en-US" altLang="zh-CN" dirty="0"/>
              <a:t>    </a:t>
            </a:r>
            <a:r>
              <a:rPr lang="en-US" altLang="zh-CN" dirty="0" err="1" smtClean="0"/>
              <a:t>id:xxxx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2851967" y="6328480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390709" y="4808823"/>
            <a:ext cx="1813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 id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：用于标题修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改之后寻找到原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文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314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3681" y="1534151"/>
            <a:ext cx="44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点击增加的保存向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54416" y="2000819"/>
            <a:ext cx="431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content:xxxx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smtClean="0"/>
              <a:t>news: </a:t>
            </a:r>
            <a:r>
              <a:rPr lang="en-US" altLang="zh-CN" dirty="0" smtClean="0"/>
              <a:t>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07455" y="4245140"/>
            <a:ext cx="463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saveNewsPic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48987" y="4736666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7910" y="523871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565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四、人才招聘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205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489" y="1602663"/>
            <a:ext cx="1066800" cy="355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24158" y="1588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24023" y="1587435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20520" y="1999302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61264" y="237120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30204" y="237120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27124" y="3604204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16078" y="3997041"/>
            <a:ext cx="316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13111" y="449985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00819" y="5118193"/>
            <a:ext cx="382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389773" y="5511030"/>
            <a:ext cx="353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86806" y="60138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05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6667" y="1792251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60959" y="2314131"/>
            <a:ext cx="5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oldname:xxxx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newname:xxxx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18587" y="2891797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26667" y="34601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33" y="3474981"/>
            <a:ext cx="1028700" cy="330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18686" y="3467183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75353" y="3879290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49271" y="4331041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18211" y="4331041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58596" y="5457795"/>
            <a:ext cx="428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选择某个工种，向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32636" y="5942490"/>
            <a:ext cx="276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174324" y="6465784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441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4" y="1524000"/>
            <a:ext cx="2235200" cy="444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64850" y="1572972"/>
            <a:ext cx="800850" cy="36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07155" y="2406160"/>
            <a:ext cx="37615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职业名称	</a:t>
            </a:r>
            <a:r>
              <a:rPr lang="zh-CN" altLang="en-US" dirty="0" smtClean="0"/>
              <a:t>空调安装师</a:t>
            </a:r>
            <a:endParaRPr lang="en-US" altLang="zh-CN" dirty="0" smtClean="0"/>
          </a:p>
          <a:p>
            <a:r>
              <a:rPr lang="zh-CN" altLang="en-US" dirty="0" smtClean="0"/>
              <a:t>职业类型</a:t>
            </a:r>
            <a:r>
              <a:rPr lang="zh-CN" altLang="en-US" dirty="0"/>
              <a:t>	全职	</a:t>
            </a:r>
            <a:endParaRPr lang="en-US" altLang="zh-CN" dirty="0" smtClean="0"/>
          </a:p>
          <a:p>
            <a:r>
              <a:rPr lang="zh-CN" altLang="en-US" dirty="0" smtClean="0"/>
              <a:t>工作经验</a:t>
            </a:r>
            <a:r>
              <a:rPr lang="zh-CN" altLang="en-US" dirty="0"/>
              <a:t>	</a:t>
            </a:r>
            <a:r>
              <a:rPr lang="en-US" altLang="zh-CN" dirty="0"/>
              <a:t>2</a:t>
            </a:r>
            <a:r>
              <a:rPr lang="zh-CN" altLang="en-US" dirty="0"/>
              <a:t>年	</a:t>
            </a:r>
            <a:endParaRPr lang="en-US" altLang="zh-CN" dirty="0" smtClean="0"/>
          </a:p>
          <a:p>
            <a:r>
              <a:rPr lang="zh-CN" altLang="en-US" dirty="0" smtClean="0"/>
              <a:t>学历</a:t>
            </a:r>
            <a:r>
              <a:rPr lang="zh-CN" altLang="en-US" dirty="0"/>
              <a:t>要求	</a:t>
            </a:r>
            <a:r>
              <a:rPr lang="zh-CN" altLang="en-US" dirty="0" smtClean="0"/>
              <a:t>初中毕业</a:t>
            </a:r>
            <a:endParaRPr lang="en-US" altLang="zh-CN" dirty="0" smtClean="0"/>
          </a:p>
          <a:p>
            <a:r>
              <a:rPr lang="zh-CN" altLang="en-US" dirty="0" smtClean="0"/>
              <a:t>工作</a:t>
            </a:r>
            <a:r>
              <a:rPr lang="zh-CN" altLang="en-US" dirty="0"/>
              <a:t>地区	广东	</a:t>
            </a:r>
            <a:endParaRPr lang="en-US" altLang="zh-CN" dirty="0" smtClean="0"/>
          </a:p>
          <a:p>
            <a:r>
              <a:rPr lang="zh-CN" altLang="en-US" dirty="0" smtClean="0"/>
              <a:t>招聘</a:t>
            </a:r>
            <a:r>
              <a:rPr lang="zh-CN" altLang="en-US" dirty="0"/>
              <a:t>人数	</a:t>
            </a:r>
            <a:r>
              <a:rPr lang="en-US" altLang="zh-CN" dirty="0"/>
              <a:t>20	</a:t>
            </a:r>
            <a:endParaRPr lang="en-US" altLang="zh-CN" dirty="0" smtClean="0"/>
          </a:p>
          <a:p>
            <a:r>
              <a:rPr lang="zh-CN" altLang="en-US" dirty="0" smtClean="0"/>
              <a:t>月</a:t>
            </a:r>
            <a:r>
              <a:rPr lang="zh-CN" altLang="en-US" dirty="0"/>
              <a:t>薪	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面谈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8991" y="4934501"/>
            <a:ext cx="405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编辑后保存，向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19809" y="5449248"/>
            <a:ext cx="393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19809" y="6293072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922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五、企业文化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45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0681" y="1524000"/>
            <a:ext cx="100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、点击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22" y="1382513"/>
            <a:ext cx="736600" cy="660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02290" y="1524000"/>
            <a:ext cx="427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getAccount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发出获取账户信息请求；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0681" y="2259937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85999" y="2247588"/>
            <a:ext cx="532208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“</a:t>
            </a:r>
            <a:r>
              <a:rPr lang="en-US" altLang="zh-CN" dirty="0" err="1"/>
              <a:t>userinfo</a:t>
            </a:r>
            <a:r>
              <a:rPr lang="en-US" altLang="zh-CN" dirty="0"/>
              <a:t>”: [</a:t>
            </a:r>
          </a:p>
          <a:p>
            <a:r>
              <a:rPr lang="en-US" altLang="zh-CN" dirty="0"/>
              <a:t>{ ” </a:t>
            </a:r>
            <a:r>
              <a:rPr lang="en-US" altLang="zh-CN" dirty="0" err="1"/>
              <a:t>account":"John</a:t>
            </a:r>
            <a:r>
              <a:rPr lang="en-US" altLang="zh-CN" dirty="0"/>
              <a:t>" , ”permission":2},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account":"Anna</a:t>
            </a:r>
            <a:r>
              <a:rPr lang="en-US" altLang="zh-CN" dirty="0"/>
              <a:t>" , "permission”:1},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account":"Peter</a:t>
            </a:r>
            <a:r>
              <a:rPr lang="en-US" altLang="zh-CN" dirty="0"/>
              <a:t>" , "permission”:0}]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6529" y="4174705"/>
            <a:ext cx="657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注意：权限为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的账号允许权限为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的超级用户删除和修改！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795" y="4848617"/>
            <a:ext cx="1422400" cy="1397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9924" y="5274126"/>
            <a:ext cx="184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删除按钮与修改按钮放在一起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409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598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点击‘格力精神’，向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格力精神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85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点击‘领导致词’，向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领导致词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749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点击‘企业荣誉’，向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 smtClean="0"/>
              <a:t>companyhonor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96589" y="2736853"/>
            <a:ext cx="5920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lang="en-US" altLang="zh-CN" dirty="0" err="1" smtClean="0"/>
              <a:t>honorpic</a:t>
            </a:r>
            <a:r>
              <a:rPr lang="en-US" altLang="zh-CN" dirty="0"/>
              <a:t>: </a:t>
            </a:r>
            <a:r>
              <a:rPr lang="en-US" altLang="zh-CN" dirty="0" smtClean="0"/>
              <a:t>[picname1</a:t>
            </a:r>
            <a:r>
              <a:rPr lang="en-US" altLang="zh-CN" dirty="0"/>
              <a:t>.jpg, </a:t>
            </a:r>
            <a:r>
              <a:rPr lang="en-US" altLang="zh-CN" dirty="0" smtClean="0"/>
              <a:t>picname2</a:t>
            </a:r>
            <a:r>
              <a:rPr lang="en-US" altLang="zh-CN" dirty="0"/>
              <a:t>.jpg, picname3.jpg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57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24096" y="4865706"/>
            <a:ext cx="325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picname</a:t>
            </a:r>
            <a:r>
              <a:rPr kumimoji="1" lang="en-US" altLang="zh-CN" dirty="0" err="1" smtClean="0"/>
              <a:t>:</a:t>
            </a:r>
            <a:r>
              <a:rPr kumimoji="1" lang="en-US" altLang="zh-CN" dirty="0" err="1" smtClean="0"/>
              <a:t>xxxxx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6766" y="5238133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66363" y="5742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pic:[</a:t>
            </a:r>
            <a:r>
              <a:rPr kumimoji="1" lang="en-US" altLang="zh-CN" dirty="0" err="1" smtClean="0"/>
              <a:t>xxx,xxx,xxx,xxx</a:t>
            </a:r>
            <a:r>
              <a:rPr kumimoji="1" lang="en-US" altLang="zh-CN" dirty="0" smtClean="0"/>
              <a:t>]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3359" y="64685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835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六、联系我们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606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六、联系我们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点击‘联系我们’，向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</a:t>
            </a:r>
            <a:r>
              <a:rPr lang="en-US" altLang="zh-CN" dirty="0" err="1" smtClean="0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smtClean="0"/>
              <a:t>        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09688" y="2794062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联系我们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manageC</a:t>
            </a:r>
            <a:r>
              <a:rPr lang="en-US" altLang="zh-CN" dirty="0" err="1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971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七、工程案例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358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12" name="矩形 11"/>
          <p:cNvSpPr/>
          <p:nvPr/>
        </p:nvSpPr>
        <p:spPr>
          <a:xfrm>
            <a:off x="3394325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71693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88342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38160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212718" y="2716993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2" y="2266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7" y="2375283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160356" y="1587090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请选择工程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679577" y="1587090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等腰三角形 23"/>
          <p:cNvSpPr/>
          <p:nvPr/>
        </p:nvSpPr>
        <p:spPr>
          <a:xfrm flipV="1">
            <a:off x="2744010" y="1677076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340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工程案例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case: [casename1, casename2, casename3]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选中某个项目名时，向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casename:XXXXXX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kumimoji="1" lang="en-US" altLang="zh-CN" dirty="0" err="1"/>
              <a:t>casename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9518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7714" y="2723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7714" y="365363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7714" y="4514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7714" y="5467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7714" y="2084654"/>
            <a:ext cx="5610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增加、删除、编辑、排序，向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50431" y="2723182"/>
            <a:ext cx="394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add   </a:t>
            </a:r>
            <a:r>
              <a:rPr kumimoji="1" lang="en-US" altLang="zh-CN" dirty="0" err="1" smtClean="0"/>
              <a:t>casename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50431" y="3653631"/>
            <a:ext cx="418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delete   </a:t>
            </a:r>
            <a:r>
              <a:rPr kumimoji="1" lang="en-US" altLang="zh-CN" dirty="0" err="1" smtClean="0"/>
              <a:t>casename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96869" y="4514487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edit   </a:t>
            </a:r>
            <a:r>
              <a:rPr kumimoji="1" lang="en-US" altLang="zh-CN" dirty="0" err="1" smtClean="0"/>
              <a:t>casename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750431" y="5467819"/>
            <a:ext cx="487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sort   </a:t>
            </a:r>
            <a:r>
              <a:rPr kumimoji="1" lang="en-US" altLang="zh-CN" dirty="0" err="1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0" name="右大括号 9"/>
          <p:cNvSpPr/>
          <p:nvPr/>
        </p:nvSpPr>
        <p:spPr>
          <a:xfrm>
            <a:off x="6902034" y="2723182"/>
            <a:ext cx="263136" cy="311396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348222" y="3950154"/>
            <a:ext cx="1698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34" y="1487595"/>
            <a:ext cx="63246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0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、点击删除按钮的时候：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71136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8477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032514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504652" y="2253093"/>
            <a:ext cx="276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确定删除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账户？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lang="en-US" altLang="zh-CN" dirty="0" err="1"/>
              <a:t>manage</a:t>
            </a:r>
            <a:r>
              <a:rPr kumimoji="1" lang="en-US" altLang="zh-CN" dirty="0" err="1" smtClean="0"/>
              <a:t>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420302" y="4135596"/>
            <a:ext cx="21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90059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66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删除对应的账户数据行。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05833" y="4135596"/>
            <a:ext cx="181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manage’:delete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674423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6054" y="24377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正在删除请稍等。。。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90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9" y="1440375"/>
            <a:ext cx="1930400" cy="17780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144087" y="3480569"/>
            <a:ext cx="441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saveCaseFirstPic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8245" y="4027557"/>
            <a:ext cx="405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casename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pic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368245" y="4648112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</a:t>
            </a:r>
            <a:r>
              <a:rPr kumimoji="1" lang="en-US" altLang="zh-CN" dirty="0" err="1" smtClean="0"/>
              <a:t>picname:xxxxxx.jpg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328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51" y="1421023"/>
            <a:ext cx="6870700" cy="177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04451" y="3199023"/>
            <a:ext cx="4430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上传文章图片，向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saveCasePic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8609" y="3665917"/>
            <a:ext cx="405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casename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pic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28609" y="4114842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</a:t>
            </a:r>
            <a:r>
              <a:rPr kumimoji="1" lang="en-US" altLang="zh-CN" dirty="0" err="1" smtClean="0"/>
              <a:t>picname:xxxxxx.jpg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04451" y="4895679"/>
            <a:ext cx="449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上传文章图片，向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saveCaseInfo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28609" y="5362573"/>
            <a:ext cx="455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casename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lang="en-US" altLang="zh-CN" dirty="0"/>
              <a:t>content</a:t>
            </a:r>
            <a:r>
              <a:rPr kumimoji="1" lang="en-US" altLang="zh-CN" dirty="0" smtClean="0"/>
              <a:t>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28609" y="5811498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453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八、店面展示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3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18" name="矩形 17"/>
          <p:cNvSpPr/>
          <p:nvPr/>
        </p:nvSpPr>
        <p:spPr>
          <a:xfrm>
            <a:off x="1212717" y="2643084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1" y="21930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6" y="2301374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20267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97635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14284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64102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86298" y="1626052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请选择店面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505519" y="1626052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等腰三角形 27"/>
          <p:cNvSpPr/>
          <p:nvPr/>
        </p:nvSpPr>
        <p:spPr>
          <a:xfrm flipV="1">
            <a:off x="2569952" y="1716038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60356" y="3936710"/>
            <a:ext cx="5949178" cy="34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店面标题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223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店面展示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shop: [</a:t>
            </a:r>
            <a:r>
              <a:rPr lang="en-US" altLang="zh-CN" dirty="0"/>
              <a:t>shop</a:t>
            </a:r>
            <a:r>
              <a:rPr lang="en-US" altLang="zh-CN" dirty="0" smtClean="0"/>
              <a:t>name1, </a:t>
            </a:r>
            <a:r>
              <a:rPr lang="en-US" altLang="zh-CN" dirty="0"/>
              <a:t>shop</a:t>
            </a:r>
            <a:r>
              <a:rPr lang="en-US" altLang="zh-CN" dirty="0" smtClean="0"/>
              <a:t>name2, </a:t>
            </a:r>
            <a:r>
              <a:rPr lang="en-US" altLang="zh-CN" dirty="0"/>
              <a:t>shop</a:t>
            </a:r>
            <a:r>
              <a:rPr lang="en-US" altLang="zh-CN" dirty="0" smtClean="0"/>
              <a:t>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选中某个店名时，向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lang="en-US" altLang="zh-CN" dirty="0" err="1"/>
              <a:t>shop</a:t>
            </a:r>
            <a:r>
              <a:rPr kumimoji="1" lang="en-US" altLang="zh-CN" dirty="0" err="1"/>
              <a:t>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44402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7714" y="2723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7714" y="365363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7714" y="4514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7714" y="5467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7714" y="2084654"/>
            <a:ext cx="5648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增加、删除、编辑、排序，向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50431" y="2723182"/>
            <a:ext cx="399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add   </a:t>
            </a:r>
            <a:r>
              <a:rPr kumimoji="1" lang="en-US" altLang="zh-CN" dirty="0" err="1" smtClean="0"/>
              <a:t>shopname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50431" y="3653631"/>
            <a:ext cx="423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delete   </a:t>
            </a:r>
            <a:r>
              <a:rPr kumimoji="1" lang="en-US" altLang="zh-CN" dirty="0" err="1" smtClean="0"/>
              <a:t>shopname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96869" y="4514487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edit   </a:t>
            </a:r>
            <a:r>
              <a:rPr kumimoji="1" lang="en-US" altLang="zh-CN" dirty="0" err="1" smtClean="0"/>
              <a:t>shopname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750431" y="5467819"/>
            <a:ext cx="487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sort   </a:t>
            </a:r>
            <a:r>
              <a:rPr kumimoji="1" lang="en-US" altLang="zh-CN" dirty="0" err="1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0" name="右大括号 9"/>
          <p:cNvSpPr/>
          <p:nvPr/>
        </p:nvSpPr>
        <p:spPr>
          <a:xfrm>
            <a:off x="6902034" y="2723182"/>
            <a:ext cx="263136" cy="311396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348222" y="3950154"/>
            <a:ext cx="1698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34" y="1487595"/>
            <a:ext cx="63246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0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9" y="1440375"/>
            <a:ext cx="1930400" cy="17780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144087" y="3480569"/>
            <a:ext cx="445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saveShopFirstPic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8245" y="4027557"/>
            <a:ext cx="41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shopname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pic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368245" y="4648112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</a:t>
            </a:r>
            <a:r>
              <a:rPr kumimoji="1" lang="en-US" altLang="zh-CN" dirty="0" err="1" smtClean="0"/>
              <a:t>picname:xxxxxx.jpg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76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51" y="1421023"/>
            <a:ext cx="6870700" cy="177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04451" y="3199023"/>
            <a:ext cx="4468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上传文章图片，向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saveShopPic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8609" y="3665917"/>
            <a:ext cx="41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shopname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pic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28609" y="4114842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</a:t>
            </a:r>
            <a:r>
              <a:rPr kumimoji="1" lang="en-US" altLang="zh-CN" dirty="0" err="1" smtClean="0"/>
              <a:t>picname:xxxxxx.jpg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04451" y="4895679"/>
            <a:ext cx="4532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上传文章图片，向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saveShopInfo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28609" y="5362573"/>
            <a:ext cx="461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shopname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caseinfo</a:t>
            </a:r>
            <a:r>
              <a:rPr kumimoji="1" lang="en-US" altLang="zh-CN" dirty="0" smtClean="0"/>
              <a:t>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28609" y="5811498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64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、点击编辑按钮的时候：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7851" y="1769740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481500" y="2382592"/>
            <a:ext cx="27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正在修改中，请稍等。。。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manageAccount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685872" y="4129217"/>
            <a:ext cx="376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‘permission’:1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78617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81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修改对应的账户数据行。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50003" y="2883996"/>
            <a:ext cx="182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只有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两个值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可以选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186371" y="4129217"/>
            <a:ext cx="155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manage’:edit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4918" y="2311490"/>
            <a:ext cx="1201276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96193" y="2311490"/>
            <a:ext cx="985095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781288" y="2311490"/>
            <a:ext cx="1772724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990687" y="2370423"/>
            <a:ext cx="621250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2380864" y="2461959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5242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72056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5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09750" y="19680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77" y="1790647"/>
            <a:ext cx="889000" cy="7366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802649" y="1968010"/>
            <a:ext cx="348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managePassword</a:t>
            </a:r>
            <a:r>
              <a:rPr kumimoji="1" lang="zh-CN" altLang="en-US" dirty="0" smtClean="0"/>
              <a:t>发送请求：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123318" y="2585874"/>
            <a:ext cx="166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get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04243" y="2955206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88571" y="3389999"/>
            <a:ext cx="221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 username: </a:t>
            </a:r>
            <a:r>
              <a:rPr kumimoji="1" lang="en-US" altLang="zh-CN" dirty="0" err="1" smtClean="0"/>
              <a:t>xxxxxxx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27124" y="3870560"/>
            <a:ext cx="463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managePassword</a:t>
            </a:r>
            <a:r>
              <a:rPr kumimoji="1" lang="zh-CN" altLang="en-US" dirty="0"/>
              <a:t>发送请求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11862" y="4389102"/>
            <a:ext cx="730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change  </a:t>
            </a:r>
            <a:r>
              <a:rPr kumimoji="1" lang="en-US" altLang="zh-CN" dirty="0" err="1" smtClean="0"/>
              <a:t>oldpassword</a:t>
            </a:r>
            <a:r>
              <a:rPr kumimoji="1" lang="zh-CN" altLang="zh-CN" dirty="0" smtClean="0"/>
              <a:t>＝</a:t>
            </a:r>
            <a:r>
              <a:rPr kumimoji="1" lang="en-US" altLang="zh-CN" dirty="0" err="1" smtClean="0"/>
              <a:t>xxxxx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newpassword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421547" y="4858220"/>
            <a:ext cx="205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805875" y="5227552"/>
            <a:ext cx="232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status</a:t>
            </a:r>
            <a:r>
              <a:rPr kumimoji="1" lang="zh-CN" altLang="en-US" dirty="0"/>
              <a:t>：‘</a:t>
            </a:r>
            <a:r>
              <a:rPr kumimoji="1" lang="en-US" altLang="zh-CN" dirty="0"/>
              <a:t>success</a:t>
            </a:r>
            <a:r>
              <a:rPr kumimoji="1" lang="zh-CN" altLang="en-US" dirty="0"/>
              <a:t>’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109750" y="57703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677" y="5678264"/>
            <a:ext cx="622300" cy="5588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648131" y="5770382"/>
            <a:ext cx="3186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向</a:t>
            </a:r>
            <a:r>
              <a:rPr kumimoji="1" lang="en-US" altLang="zh-CN" dirty="0" smtClean="0"/>
              <a:t>/logout</a:t>
            </a:r>
            <a:r>
              <a:rPr kumimoji="1" lang="zh-CN" altLang="en-US" dirty="0" smtClean="0"/>
              <a:t>发送一个空请求就好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8728" y="4858220"/>
            <a:ext cx="205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失败返回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525144" y="5227552"/>
            <a:ext cx="218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status</a:t>
            </a:r>
            <a:r>
              <a:rPr kumimoji="1" lang="zh-CN" altLang="en-US" smtClean="0"/>
              <a:t>：密码错误！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01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二、产品编辑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28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200" y="1571247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、产品分类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9130" y="21093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2109304"/>
            <a:ext cx="1041400" cy="457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30204" y="2109304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67920" y="25769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36860" y="2576998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121691" y="3891191"/>
            <a:ext cx="7867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ClassOne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0729" y="4651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0729" y="518093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0729" y="5729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7283" y="4651941"/>
            <a:ext cx="335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27283" y="5180937"/>
            <a:ext cx="372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27283" y="5729208"/>
            <a:ext cx="334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oldname:shouji</a:t>
            </a:r>
            <a:endParaRPr kumimoji="1" lang="zh-CN" altLang="en-US" dirty="0"/>
          </a:p>
        </p:txBody>
      </p:sp>
      <p:sp>
        <p:nvSpPr>
          <p:cNvPr id="24" name="右大括号 23"/>
          <p:cNvSpPr/>
          <p:nvPr/>
        </p:nvSpPr>
        <p:spPr>
          <a:xfrm>
            <a:off x="4647907" y="465194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29985" y="5180937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7218" y="48366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711420" y="4651941"/>
            <a:ext cx="23391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注意，删除的时候要弹出确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认，以防误删增加修改删除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的过程中必须跟账户控制一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样，要弹出等待框，直到接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收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3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76466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87889" y="1580351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3428" y="204416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42368" y="204416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2547" y="3940951"/>
            <a:ext cx="781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ClassTwo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1585" y="47017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1585" y="52306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1585" y="5778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58139" y="4701701"/>
            <a:ext cx="479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空调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挂式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58139" y="5230697"/>
            <a:ext cx="509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地式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8139" y="5778968"/>
            <a:ext cx="4833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中央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oldname:zhong</a:t>
            </a:r>
            <a:endParaRPr kumimoji="1" lang="zh-CN" altLang="en-US" dirty="0"/>
          </a:p>
        </p:txBody>
      </p:sp>
      <p:sp>
        <p:nvSpPr>
          <p:cNvPr id="15" name="右大括号 14"/>
          <p:cNvSpPr/>
          <p:nvPr/>
        </p:nvSpPr>
        <p:spPr>
          <a:xfrm>
            <a:off x="5703502" y="470170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59591" y="5413494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076824" y="50691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02580" y="4587282"/>
            <a:ext cx="14414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候要弹出确认，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以防误删增加修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改删除的过程中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必须跟账户控制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一样，要弹出等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待框，直到接收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5511</TotalTime>
  <Words>2323</Words>
  <Application>Microsoft Macintosh PowerPoint</Application>
  <PresentationFormat>全屏显示(4:3)</PresentationFormat>
  <Paragraphs>502</Paragraphs>
  <Slides>47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清晰</vt:lpstr>
      <vt:lpstr>忠胜格力</vt:lpstr>
      <vt:lpstr>一、账号权限控制 </vt:lpstr>
      <vt:lpstr>一、账号控制</vt:lpstr>
      <vt:lpstr>一、账号控制</vt:lpstr>
      <vt:lpstr>一、账号控制</vt:lpstr>
      <vt:lpstr>一、账号控制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三、新闻中心</vt:lpstr>
      <vt:lpstr>三、新闻中心</vt:lpstr>
      <vt:lpstr>三、新闻中心</vt:lpstr>
      <vt:lpstr>三、新闻中心</vt:lpstr>
      <vt:lpstr>四、人才招聘</vt:lpstr>
      <vt:lpstr>四、人才招聘</vt:lpstr>
      <vt:lpstr>四、人才招聘</vt:lpstr>
      <vt:lpstr>四、人才招聘</vt:lpstr>
      <vt:lpstr>五、企业文化</vt:lpstr>
      <vt:lpstr>五、企业文化</vt:lpstr>
      <vt:lpstr>五、企业文化</vt:lpstr>
      <vt:lpstr>五、企业文化</vt:lpstr>
      <vt:lpstr>五、企业文化</vt:lpstr>
      <vt:lpstr>六、联系我们</vt:lpstr>
      <vt:lpstr>六、联系我们</vt:lpstr>
      <vt:lpstr>七、工程案例</vt:lpstr>
      <vt:lpstr>七、工程案例</vt:lpstr>
      <vt:lpstr>七、工程案例</vt:lpstr>
      <vt:lpstr>七、工程案例</vt:lpstr>
      <vt:lpstr>七、工程案例</vt:lpstr>
      <vt:lpstr>七、工程案例</vt:lpstr>
      <vt:lpstr>八、店面展示</vt:lpstr>
      <vt:lpstr>八、店面展示</vt:lpstr>
      <vt:lpstr>八、店面展示</vt:lpstr>
      <vt:lpstr>八、店面展示</vt:lpstr>
      <vt:lpstr>八、店面展示</vt:lpstr>
      <vt:lpstr>八、店面展示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忠胜格力</dc:title>
  <dc:creator>洋 陈</dc:creator>
  <cp:lastModifiedBy>洋 陈</cp:lastModifiedBy>
  <cp:revision>250</cp:revision>
  <dcterms:created xsi:type="dcterms:W3CDTF">2015-05-23T08:31:49Z</dcterms:created>
  <dcterms:modified xsi:type="dcterms:W3CDTF">2015-05-30T07:44:08Z</dcterms:modified>
</cp:coreProperties>
</file>