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1" r:id="rId16"/>
    <p:sldId id="270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2015年5月24日星期日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2015年5月24日星期日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2015年5月24日星期日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2015年5月24日星期日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2015年5月24日星期日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2015年5月24日星期日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2015年5月24日星期日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2015年5月24日星期日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2015年5月24日星期日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2015年5月24日星期日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2015年5月24日星期日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2015年5月24日星期日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忠胜格力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前后台交互逻辑，以及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接口。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94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6" y="1524000"/>
            <a:ext cx="2095500" cy="571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28825" y="1558326"/>
            <a:ext cx="6404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产品编辑和产品详情合二为一，变成一个“产品编辑就够了”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37714" y="20955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产品编辑页面的线框图：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06642" y="260716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分类：</a:t>
            </a:r>
            <a:endParaRPr kumimoji="1"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1647464" y="2635219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等腰三角形 7"/>
          <p:cNvSpPr/>
          <p:nvPr/>
        </p:nvSpPr>
        <p:spPr>
          <a:xfrm rot="10800000">
            <a:off x="2876798" y="2722373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261537" y="2635219"/>
            <a:ext cx="1559853" cy="277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4592701" y="2726755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666209" y="2647428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请选择第一级分类</a:t>
            </a:r>
            <a:endParaRPr kumimoji="1" lang="zh-CN" altLang="en-US" sz="1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261537" y="2648946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请选择第二级分类</a:t>
            </a:r>
            <a:endParaRPr kumimoji="1" lang="zh-CN" altLang="en-US" sz="1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37714" y="313508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系列型号：</a:t>
            </a:r>
            <a:endParaRPr kumimoji="1"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1620062" y="3724702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261537" y="3727203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247168" y="3754188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请输入系列</a:t>
            </a:r>
            <a:endParaRPr lang="zh-CN" altLang="en-US" sz="1000" dirty="0"/>
          </a:p>
        </p:txBody>
      </p:sp>
      <p:sp>
        <p:nvSpPr>
          <p:cNvPr id="17" name="矩形 16"/>
          <p:cNvSpPr/>
          <p:nvPr/>
        </p:nvSpPr>
        <p:spPr>
          <a:xfrm>
            <a:off x="3888643" y="3744917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请输入型号</a:t>
            </a:r>
            <a:endParaRPr lang="zh-CN" altLang="en-US" sz="1000" dirty="0"/>
          </a:p>
        </p:txBody>
      </p:sp>
      <p:sp>
        <p:nvSpPr>
          <p:cNvPr id="18" name="矩形 17"/>
          <p:cNvSpPr/>
          <p:nvPr/>
        </p:nvSpPr>
        <p:spPr>
          <a:xfrm>
            <a:off x="1628719" y="3184433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2858053" y="3271587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893029" y="319664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请选择产品</a:t>
            </a:r>
            <a:endParaRPr kumimoji="1" lang="zh-CN" altLang="en-US" sz="1000" dirty="0"/>
          </a:p>
        </p:txBody>
      </p:sp>
      <p:sp>
        <p:nvSpPr>
          <p:cNvPr id="21" name="矩形 20"/>
          <p:cNvSpPr/>
          <p:nvPr/>
        </p:nvSpPr>
        <p:spPr>
          <a:xfrm>
            <a:off x="3302168" y="3196641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79536" y="319664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038867" y="3197395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916235" y="3179179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904504" y="3744917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781872" y="374491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23396" y="429071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图片展示：</a:t>
            </a:r>
            <a:endParaRPr kumimoji="1" lang="zh-CN" altLang="en-US" sz="1400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575" y="4290719"/>
            <a:ext cx="4849414" cy="966789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6738587" y="4413830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一个产品最多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限制八张图片～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23396" y="5456640"/>
            <a:ext cx="961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图片编辑：</a:t>
            </a:r>
            <a:endParaRPr kumimoji="1"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1631503" y="5504939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508871" y="550494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3454568" y="550494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328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58054" y="136984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点击排序按钮后弹出：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2462" y="1762055"/>
            <a:ext cx="5056800" cy="1510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42" y="1865033"/>
            <a:ext cx="4849414" cy="96678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338355" y="2869487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33977" y="2869487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51044" y="2913877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271370" y="2917532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12" name="左箭头 11"/>
          <p:cNvSpPr/>
          <p:nvPr/>
        </p:nvSpPr>
        <p:spPr>
          <a:xfrm>
            <a:off x="2404453" y="2938139"/>
            <a:ext cx="201486" cy="217397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2876417" y="2938139"/>
            <a:ext cx="235808" cy="21739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400800" y="4349893"/>
            <a:ext cx="24085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这里的添加按钮去掉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把添加按钮移到主体</a:t>
            </a:r>
            <a:endParaRPr lang="en-US" altLang="zh-CN" dirty="0" smtClean="0"/>
          </a:p>
          <a:p>
            <a:r>
              <a:rPr lang="zh-CN" altLang="en-US" dirty="0" smtClean="0"/>
              <a:t>的后面。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62" y="3429000"/>
            <a:ext cx="5143500" cy="20066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258077" y="3615646"/>
            <a:ext cx="686443" cy="343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添加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211328" y="3615646"/>
            <a:ext cx="686443" cy="343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cxnSp>
        <p:nvCxnSpPr>
          <p:cNvPr id="19" name="直线箭头连接符 18"/>
          <p:cNvCxnSpPr/>
          <p:nvPr/>
        </p:nvCxnSpPr>
        <p:spPr>
          <a:xfrm flipV="1">
            <a:off x="5651718" y="3821601"/>
            <a:ext cx="514833" cy="22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97884" y="5435600"/>
            <a:ext cx="5949178" cy="142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以下区域是写文章。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348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29240" y="1693404"/>
            <a:ext cx="4814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点击产品编辑按钮，向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getClassOne</a:t>
            </a:r>
            <a:r>
              <a:rPr kumimoji="1" lang="zh-CN" altLang="en-US" dirty="0"/>
              <a:t>发出请</a:t>
            </a:r>
            <a:r>
              <a:rPr kumimoji="1" lang="zh-CN" altLang="en-US" dirty="0" smtClean="0"/>
              <a:t>求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89776" y="205825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classone</a:t>
            </a:r>
            <a:r>
              <a:rPr lang="en-US" altLang="zh-CN" dirty="0"/>
              <a:t>: [</a:t>
            </a:r>
            <a:r>
              <a:rPr lang="zh-CN" altLang="en-US" dirty="0"/>
              <a:t>冰箱</a:t>
            </a:r>
            <a:r>
              <a:rPr lang="en-US" altLang="zh-CN" dirty="0"/>
              <a:t>,</a:t>
            </a:r>
            <a:r>
              <a:rPr lang="zh-CN" altLang="en-US" dirty="0"/>
              <a:t>空调</a:t>
            </a:r>
            <a:r>
              <a:rPr lang="en-US" altLang="zh-CN" dirty="0"/>
              <a:t>,</a:t>
            </a:r>
            <a:r>
              <a:rPr lang="zh-CN" altLang="en-US" dirty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45468" y="2058253"/>
            <a:ext cx="1762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29240" y="2904801"/>
            <a:ext cx="296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选择某一个第一级别类后，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259929" y="2908686"/>
            <a:ext cx="439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getClassTwo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冰箱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45468" y="3372495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714408" y="3372495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 smtClean="0"/>
              <a:t>classtwo</a:t>
            </a:r>
            <a:r>
              <a:rPr lang="en-US" altLang="zh-CN" dirty="0" smtClean="0"/>
              <a:t>: </a:t>
            </a:r>
            <a:r>
              <a:rPr lang="en-US" altLang="zh-CN" dirty="0"/>
              <a:t>[</a:t>
            </a:r>
            <a:r>
              <a:rPr lang="zh-CN" altLang="en-US" dirty="0"/>
              <a:t>冰箱</a:t>
            </a:r>
            <a:r>
              <a:rPr lang="en-US" altLang="zh-CN" dirty="0"/>
              <a:t>,</a:t>
            </a:r>
            <a:r>
              <a:rPr lang="zh-CN" altLang="en-US" dirty="0"/>
              <a:t>空调</a:t>
            </a:r>
            <a:r>
              <a:rPr lang="en-US" altLang="zh-CN" dirty="0"/>
              <a:t>,</a:t>
            </a:r>
            <a:r>
              <a:rPr lang="zh-CN" altLang="en-US" dirty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29240" y="4285604"/>
            <a:ext cx="292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选择某一个第二级别类后，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259929" y="4289489"/>
            <a:ext cx="567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getProduct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冰箱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classtwo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三门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45468" y="4753298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467368" y="5222417"/>
            <a:ext cx="72194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products: [Q</a:t>
            </a:r>
            <a:r>
              <a:rPr lang="zh-CN" altLang="en-US" dirty="0" smtClean="0"/>
              <a:t>系列</a:t>
            </a:r>
            <a:r>
              <a:rPr lang="en-US" altLang="zh-CN" dirty="0" smtClean="0"/>
              <a:t>_X2313413,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8116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93996" y="1420008"/>
            <a:ext cx="6601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选择某一个产品后</a:t>
            </a:r>
            <a:r>
              <a:rPr kumimoji="1" lang="zh-CN" altLang="en-US" dirty="0"/>
              <a:t>，向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getProductInfo</a:t>
            </a:r>
            <a:r>
              <a:rPr kumimoji="1" lang="zh-CN" altLang="en-US" dirty="0" smtClean="0"/>
              <a:t>发出请</a:t>
            </a:r>
            <a:r>
              <a:rPr kumimoji="1" lang="zh-CN" altLang="en-US" dirty="0"/>
              <a:t>求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三门</a:t>
            </a:r>
            <a:r>
              <a:rPr kumimoji="1" lang="en-US" altLang="zh-CN" dirty="0" smtClean="0"/>
              <a:t>  product</a:t>
            </a:r>
            <a:r>
              <a:rPr kumimoji="1" lang="zh-CN" altLang="en-US" dirty="0" smtClean="0"/>
              <a:t>：</a:t>
            </a:r>
            <a:r>
              <a:rPr lang="en-US" altLang="zh-CN" dirty="0"/>
              <a:t>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62416" y="2190309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84316" y="2659428"/>
            <a:ext cx="72194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 smtClean="0"/>
              <a:t>productpic</a:t>
            </a:r>
            <a:r>
              <a:rPr lang="en-US" altLang="zh-CN" dirty="0" smtClean="0"/>
              <a:t>: [picname1.jpg, picname2.jpg, picname3.jpg]</a:t>
            </a:r>
          </a:p>
          <a:p>
            <a:r>
              <a:rPr lang="en-US" altLang="zh-CN" dirty="0" err="1" smtClean="0"/>
              <a:t>productinfo:infostring</a:t>
            </a:r>
            <a:r>
              <a:rPr lang="en-US" altLang="zh-CN" dirty="0" smtClean="0"/>
              <a:t>(</a:t>
            </a:r>
            <a:r>
              <a:rPr lang="zh-CN" altLang="en-US" dirty="0" smtClean="0"/>
              <a:t>此处是产品的文章。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53" y="3859757"/>
            <a:ext cx="6896100" cy="4826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9250" y="48971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46436" y="536945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39250" y="58662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46436" y="64289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77750" y="4437869"/>
            <a:ext cx="5802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四个都是向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manageProduct</a:t>
            </a:r>
            <a:r>
              <a:rPr kumimoji="1" lang="zh-CN" altLang="en-US" dirty="0" smtClean="0"/>
              <a:t>发送请求，请求内容如下：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431705" y="4920027"/>
            <a:ext cx="3417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 name: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1431705" y="5369454"/>
            <a:ext cx="3789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 name: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 smtClean="0"/>
          </a:p>
        </p:txBody>
      </p:sp>
      <p:sp>
        <p:nvSpPr>
          <p:cNvPr id="15" name="文本框 14"/>
          <p:cNvSpPr txBox="1"/>
          <p:nvPr/>
        </p:nvSpPr>
        <p:spPr>
          <a:xfrm>
            <a:off x="1431705" y="5866243"/>
            <a:ext cx="5609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name: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oldname</a:t>
            </a:r>
            <a:r>
              <a:rPr kumimoji="1" lang="en-US" altLang="zh-CN" dirty="0" smtClean="0"/>
              <a:t>=</a:t>
            </a:r>
            <a:r>
              <a:rPr kumimoji="1" lang="en-US" altLang="zh-CN" dirty="0" err="1" smtClean="0"/>
              <a:t>XX_xxxxx</a:t>
            </a:r>
            <a:endParaRPr kumimoji="1" lang="en-US" altLang="zh-CN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1431705" y="6428956"/>
            <a:ext cx="577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  name: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系列</a:t>
            </a:r>
            <a:r>
              <a:rPr kumimoji="1" lang="en-US" altLang="zh-CN" dirty="0"/>
              <a:t>_</a:t>
            </a:r>
            <a:r>
              <a:rPr kumimoji="1" lang="zh-CN" altLang="en-US" dirty="0"/>
              <a:t>型号</a:t>
            </a:r>
            <a:endParaRPr kumimoji="1" lang="en-US" altLang="zh-CN" dirty="0" smtClean="0"/>
          </a:p>
        </p:txBody>
      </p:sp>
      <p:sp>
        <p:nvSpPr>
          <p:cNvPr id="17" name="矩形 16"/>
          <p:cNvSpPr/>
          <p:nvPr/>
        </p:nvSpPr>
        <p:spPr>
          <a:xfrm>
            <a:off x="7445511" y="5496911"/>
            <a:ext cx="16984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成功后返回：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18" name="右大括号 17"/>
          <p:cNvSpPr/>
          <p:nvPr/>
        </p:nvSpPr>
        <p:spPr>
          <a:xfrm>
            <a:off x="7040933" y="4897144"/>
            <a:ext cx="281131" cy="19011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695977" y="3746339"/>
            <a:ext cx="13117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排序操作逻辑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,</a:t>
            </a: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请参考类别排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序操作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987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15" y="1325899"/>
            <a:ext cx="6464300" cy="1803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53415" y="3339445"/>
            <a:ext cx="675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r>
              <a:rPr kumimoji="1" lang="zh-CN" altLang="zh-CN" dirty="0" smtClean="0"/>
              <a:t>、</a:t>
            </a:r>
            <a:r>
              <a:rPr kumimoji="1" lang="zh-CN" altLang="en-US" dirty="0" smtClean="0"/>
              <a:t>删除、排序都向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manageProductPic</a:t>
            </a:r>
            <a:r>
              <a:rPr kumimoji="1" lang="zh-CN" altLang="en-US" dirty="0" smtClean="0"/>
              <a:t>发送请求，请求如下</a:t>
            </a:r>
            <a:r>
              <a:rPr kumimoji="1" lang="en-US" altLang="zh-CN" dirty="0" smtClean="0"/>
              <a:t>: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40554" y="4271026"/>
            <a:ext cx="400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picname:xxxxxxxxx.jpg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30091" y="3901694"/>
            <a:ext cx="359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  pic:</a:t>
            </a:r>
            <a:r>
              <a:rPr kumimoji="1" lang="zh-CN" altLang="en-US" dirty="0" smtClean="0"/>
              <a:t>图片文件</a:t>
            </a:r>
            <a:r>
              <a:rPr kumimoji="1" lang="en-US" altLang="zh-CN" dirty="0" smtClean="0"/>
              <a:t>  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140554" y="5009690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430091" y="4640358"/>
            <a:ext cx="4649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  </a:t>
            </a:r>
            <a:r>
              <a:rPr kumimoji="1" lang="en-US" altLang="zh-CN" dirty="0" err="1" smtClean="0"/>
              <a:t>picname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图片文件名</a:t>
            </a:r>
            <a:r>
              <a:rPr kumimoji="1" lang="en-US" altLang="zh-CN" dirty="0" smtClean="0"/>
              <a:t>  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140554" y="578446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430091" y="5415132"/>
            <a:ext cx="609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   sequence:</a:t>
            </a:r>
            <a:r>
              <a:rPr kumimoji="1" lang="zh-CN" altLang="en-US" dirty="0" smtClean="0"/>
              <a:t>图片名</a:t>
            </a:r>
            <a:r>
              <a:rPr kumimoji="1" lang="en-US" altLang="zh-CN" dirty="0" smtClean="0"/>
              <a:t>1#</a:t>
            </a:r>
            <a:r>
              <a:rPr kumimoji="1" lang="zh-CN" altLang="en-US" dirty="0" smtClean="0"/>
              <a:t>图片名</a:t>
            </a:r>
            <a:r>
              <a:rPr kumimoji="1" lang="en-US" altLang="zh-CN" dirty="0"/>
              <a:t>2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图片名</a:t>
            </a:r>
            <a:r>
              <a:rPr kumimoji="1" lang="en-US" altLang="zh-CN" dirty="0" smtClean="0"/>
              <a:t>3 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614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071"/>
            <a:ext cx="2273300" cy="6477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7200" y="2028202"/>
            <a:ext cx="696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getProductInfoClass</a:t>
            </a:r>
            <a:r>
              <a:rPr kumimoji="1" lang="zh-CN" altLang="en-US" dirty="0" smtClean="0"/>
              <a:t>发送请求，三个选项对应的请求内容如下：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172407" y="2585460"/>
            <a:ext cx="246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productinfoclass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主体</a:t>
            </a:r>
            <a:endParaRPr kumimoji="1" lang="en-US" altLang="zh-CN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3172407" y="3009769"/>
            <a:ext cx="237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productinfoclass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功能</a:t>
            </a:r>
            <a:endParaRPr kumimoji="1" lang="en-US" altLang="zh-CN" dirty="0" smtClean="0"/>
          </a:p>
        </p:txBody>
      </p:sp>
      <p:sp>
        <p:nvSpPr>
          <p:cNvPr id="12" name="文本框 11"/>
          <p:cNvSpPr txBox="1"/>
          <p:nvPr/>
        </p:nvSpPr>
        <p:spPr>
          <a:xfrm>
            <a:off x="3172407" y="3444258"/>
            <a:ext cx="237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productinfoclass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规格</a:t>
            </a:r>
            <a:endParaRPr kumimoji="1" lang="en-US" altLang="zh-CN" dirty="0" smtClean="0"/>
          </a:p>
        </p:txBody>
      </p:sp>
      <p:sp>
        <p:nvSpPr>
          <p:cNvPr id="13" name="文本框 12"/>
          <p:cNvSpPr txBox="1"/>
          <p:nvPr/>
        </p:nvSpPr>
        <p:spPr>
          <a:xfrm>
            <a:off x="1441103" y="3950583"/>
            <a:ext cx="364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productinfo:info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425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26095" y="44161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33281" y="48884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6095" y="53852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33281" y="59479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64595" y="3956893"/>
            <a:ext cx="618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四个都是向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manageProductInfo</a:t>
            </a:r>
            <a:r>
              <a:rPr kumimoji="1" lang="zh-CN" altLang="en-US" dirty="0" smtClean="0"/>
              <a:t>发送请求，请求内容如下：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118550" y="4439051"/>
            <a:ext cx="3417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 name: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1118550" y="4888478"/>
            <a:ext cx="3789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 name: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1118550" y="5385267"/>
            <a:ext cx="5609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name: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oldname</a:t>
            </a:r>
            <a:r>
              <a:rPr kumimoji="1" lang="en-US" altLang="zh-CN" dirty="0" smtClean="0"/>
              <a:t>=</a:t>
            </a:r>
            <a:r>
              <a:rPr kumimoji="1" lang="en-US" altLang="zh-CN" dirty="0" err="1" smtClean="0"/>
              <a:t>XX_xxxxx</a:t>
            </a:r>
            <a:endParaRPr kumimoji="1" lang="en-US" altLang="zh-CN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1118550" y="5947980"/>
            <a:ext cx="577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  name: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系列</a:t>
            </a:r>
            <a:r>
              <a:rPr kumimoji="1" lang="en-US" altLang="zh-CN" dirty="0"/>
              <a:t>_</a:t>
            </a:r>
            <a:r>
              <a:rPr kumimoji="1" lang="zh-CN" altLang="en-US" dirty="0"/>
              <a:t>型号</a:t>
            </a:r>
            <a:endParaRPr kumimoji="1" lang="en-US" altLang="zh-CN" dirty="0" smtClean="0"/>
          </a:p>
        </p:txBody>
      </p:sp>
      <p:sp>
        <p:nvSpPr>
          <p:cNvPr id="12" name="矩形 11"/>
          <p:cNvSpPr/>
          <p:nvPr/>
        </p:nvSpPr>
        <p:spPr>
          <a:xfrm>
            <a:off x="7132356" y="5015935"/>
            <a:ext cx="16984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成功后返回：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13" name="右大括号 12"/>
          <p:cNvSpPr/>
          <p:nvPr/>
        </p:nvSpPr>
        <p:spPr>
          <a:xfrm>
            <a:off x="6727778" y="4416168"/>
            <a:ext cx="281131" cy="19011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62" y="1351537"/>
            <a:ext cx="87884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49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72462" y="1704846"/>
            <a:ext cx="399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保存文章发送请求到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saveProductInfo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688571" y="2185407"/>
            <a:ext cx="3237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productinfo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产品详细介绍内容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88571" y="269842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60842" y="3436230"/>
            <a:ext cx="526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保存文章中的图片发送请求到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saveProductInfoPic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348987" y="3927756"/>
            <a:ext cx="146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pic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图片文件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17910" y="4429806"/>
            <a:ext cx="400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picname:xxxxxxxxx.jpg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3215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一、账号权限控制</a:t>
            </a:r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390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40681" y="1524000"/>
            <a:ext cx="100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、点击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222" y="1382513"/>
            <a:ext cx="736600" cy="660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02290" y="1524000"/>
            <a:ext cx="427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’/</a:t>
            </a:r>
            <a:r>
              <a:rPr kumimoji="1" lang="en-US" altLang="zh-CN" dirty="0" err="1" smtClean="0"/>
              <a:t>getAccount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发出获取账户信息请求；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40681" y="2259937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285999" y="2247588"/>
            <a:ext cx="532208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“</a:t>
            </a:r>
            <a:r>
              <a:rPr lang="en-US" altLang="zh-CN" dirty="0" err="1"/>
              <a:t>userinfo</a:t>
            </a:r>
            <a:r>
              <a:rPr lang="en-US" altLang="zh-CN" dirty="0"/>
              <a:t>”: [</a:t>
            </a:r>
          </a:p>
          <a:p>
            <a:r>
              <a:rPr lang="en-US" altLang="zh-CN" dirty="0"/>
              <a:t>{ ” </a:t>
            </a:r>
            <a:r>
              <a:rPr lang="en-US" altLang="zh-CN" dirty="0" err="1"/>
              <a:t>account":"John</a:t>
            </a:r>
            <a:r>
              <a:rPr lang="en-US" altLang="zh-CN" dirty="0"/>
              <a:t>" , ”permission":2},</a:t>
            </a:r>
          </a:p>
          <a:p>
            <a:r>
              <a:rPr lang="en-US" altLang="zh-CN" dirty="0"/>
              <a:t>{ "</a:t>
            </a:r>
            <a:r>
              <a:rPr lang="en-US" altLang="zh-CN" dirty="0" err="1"/>
              <a:t>account":"Anna</a:t>
            </a:r>
            <a:r>
              <a:rPr lang="en-US" altLang="zh-CN" dirty="0"/>
              <a:t>" , "permission”:1},</a:t>
            </a:r>
          </a:p>
          <a:p>
            <a:r>
              <a:rPr lang="en-US" altLang="zh-CN" dirty="0"/>
              <a:t>{ "</a:t>
            </a:r>
            <a:r>
              <a:rPr lang="en-US" altLang="zh-CN" dirty="0" err="1"/>
              <a:t>account":"Peter</a:t>
            </a:r>
            <a:r>
              <a:rPr lang="en-US" altLang="zh-CN" dirty="0"/>
              <a:t>" , "permission”:0}]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66529" y="4174705"/>
            <a:ext cx="657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注意：权限为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的账号允许权限为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的超级用户删除和修改！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795" y="4848617"/>
            <a:ext cx="1422400" cy="1397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799924" y="5274126"/>
            <a:ext cx="1840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删除按钮与修改按钮放在一起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4409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94918" y="1524000"/>
            <a:ext cx="285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、点击删除按钮的时候：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171136" y="1893332"/>
            <a:ext cx="3249166" cy="16487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608477" y="2954240"/>
            <a:ext cx="914400" cy="376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032514" y="2954240"/>
            <a:ext cx="914400" cy="376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504652" y="2253093"/>
            <a:ext cx="276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确定删除</a:t>
            </a:r>
            <a:r>
              <a:rPr kumimoji="1" lang="en-US" altLang="zh-CN" dirty="0" err="1" smtClean="0"/>
              <a:t>ChanSea</a:t>
            </a:r>
            <a:r>
              <a:rPr kumimoji="1" lang="zh-CN" altLang="en-US" dirty="0" smtClean="0"/>
              <a:t>账户？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80936" y="3695740"/>
            <a:ext cx="541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点击确定之后向</a:t>
            </a:r>
            <a:r>
              <a:rPr kumimoji="1" lang="en-US" altLang="zh-CN" dirty="0" smtClean="0"/>
              <a:t>’/</a:t>
            </a:r>
            <a:r>
              <a:rPr lang="en-US" altLang="zh-CN" dirty="0" err="1"/>
              <a:t>manage</a:t>
            </a:r>
            <a:r>
              <a:rPr kumimoji="1" lang="en-US" altLang="zh-CN" dirty="0" err="1" smtClean="0"/>
              <a:t>Account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发送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请求：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420302" y="4135596"/>
            <a:ext cx="212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‘account’:</a:t>
            </a:r>
            <a:r>
              <a:rPr kumimoji="1" lang="en-US" altLang="zh-CN" dirty="0" err="1" smtClean="0"/>
              <a:t>ChanSea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80936" y="4656860"/>
            <a:ext cx="367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删除成功后会返回以下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103250" y="5078617"/>
            <a:ext cx="237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：‘</a:t>
            </a:r>
            <a:r>
              <a:rPr kumimoji="1" lang="en-US" altLang="zh-CN" dirty="0" smtClean="0"/>
              <a:t>success</a:t>
            </a:r>
            <a:r>
              <a:rPr kumimoji="1" lang="zh-CN" altLang="en-US" dirty="0" smtClean="0"/>
              <a:t>’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83902" y="5675192"/>
            <a:ext cx="566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然后数据后台的前端再通过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删除对应的账户数据行。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605833" y="4135596"/>
            <a:ext cx="1814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</a:t>
            </a:r>
            <a:r>
              <a:rPr kumimoji="1" lang="en-US" altLang="zh-CN" dirty="0" err="1" smtClean="0"/>
              <a:t>manage’:delete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674423" y="1893332"/>
            <a:ext cx="3249166" cy="16487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146054" y="243775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正在删除请稍等。。。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90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94918" y="1524000"/>
            <a:ext cx="285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、点击编辑按钮的时候：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147851" y="1769740"/>
            <a:ext cx="3249166" cy="16487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481500" y="2382592"/>
            <a:ext cx="273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正在修改中，请稍等。。。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80936" y="3695740"/>
            <a:ext cx="541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点击确定之后向</a:t>
            </a:r>
            <a:r>
              <a:rPr kumimoji="1" lang="en-US" altLang="zh-CN" dirty="0" smtClean="0"/>
              <a:t>’/</a:t>
            </a:r>
            <a:r>
              <a:rPr kumimoji="1" lang="en-US" altLang="zh-CN" dirty="0" err="1" smtClean="0"/>
              <a:t>manageAccount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发送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请求：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685872" y="4129217"/>
            <a:ext cx="376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‘account’:</a:t>
            </a:r>
            <a:r>
              <a:rPr kumimoji="1" lang="en-US" altLang="zh-CN" dirty="0" err="1" smtClean="0"/>
              <a:t>ChanSea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‘permission’:1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80936" y="4656860"/>
            <a:ext cx="367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修改成功后会返回以下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103250" y="5078617"/>
            <a:ext cx="237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：‘</a:t>
            </a:r>
            <a:r>
              <a:rPr kumimoji="1" lang="en-US" altLang="zh-CN" dirty="0" smtClean="0"/>
              <a:t>success</a:t>
            </a:r>
            <a:r>
              <a:rPr kumimoji="1" lang="zh-CN" altLang="en-US" dirty="0" smtClean="0"/>
              <a:t>’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83902" y="5675192"/>
            <a:ext cx="5814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然后数据后台的前端再通过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修改对应的账户数据行。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50003" y="2883996"/>
            <a:ext cx="1826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只有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两个值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可以选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186371" y="4129217"/>
            <a:ext cx="155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</a:t>
            </a:r>
            <a:r>
              <a:rPr kumimoji="1" lang="en-US" altLang="zh-CN" dirty="0" err="1" smtClean="0"/>
              <a:t>manage’:edit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4918" y="2311490"/>
            <a:ext cx="1201276" cy="40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ChanSea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796193" y="2311490"/>
            <a:ext cx="985095" cy="40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781288" y="2311490"/>
            <a:ext cx="1772724" cy="40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990687" y="2370423"/>
            <a:ext cx="621250" cy="277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等腰三角形 31"/>
          <p:cNvSpPr/>
          <p:nvPr/>
        </p:nvSpPr>
        <p:spPr>
          <a:xfrm rot="10800000">
            <a:off x="2380864" y="2461959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52426" y="2358665"/>
            <a:ext cx="763877" cy="305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720566" y="2358665"/>
            <a:ext cx="763877" cy="305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75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二、产品编辑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280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7200" y="1571247"/>
            <a:ext cx="146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、产品分类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49130" y="21093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61" y="2109304"/>
            <a:ext cx="1041400" cy="457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830204" y="2109304"/>
            <a:ext cx="273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getClassOne</a:t>
            </a:r>
            <a:r>
              <a:rPr kumimoji="1" lang="zh-CN" altLang="en-US" dirty="0" smtClean="0"/>
              <a:t>发出请求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67920" y="2576998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736860" y="2576998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classone</a:t>
            </a:r>
            <a:r>
              <a:rPr lang="en-US" altLang="zh-CN" dirty="0"/>
              <a:t>: </a:t>
            </a:r>
            <a:r>
              <a:rPr lang="en-US" altLang="zh-CN" dirty="0" smtClean="0"/>
              <a:t>[</a:t>
            </a:r>
            <a:r>
              <a:rPr lang="zh-CN" altLang="en-US" dirty="0" smtClean="0"/>
              <a:t>冰箱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</a:t>
            </a:r>
            <a:r>
              <a:rPr lang="en-US" altLang="zh-CN" dirty="0" smtClean="0"/>
              <a:t>,</a:t>
            </a:r>
            <a:r>
              <a:rPr lang="zh-CN" altLang="en-US" dirty="0" smtClean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121691" y="3891191"/>
            <a:ext cx="7867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点击增删改都会在下面出现输入框，然后点击确认之后向</a:t>
            </a:r>
            <a:r>
              <a:rPr kumimoji="1" lang="en-US" altLang="zh-CN" dirty="0" smtClean="0"/>
              <a:t>/</a:t>
            </a:r>
            <a:r>
              <a:rPr lang="en-US" altLang="zh-CN" dirty="0" err="1" smtClean="0"/>
              <a:t>manage</a:t>
            </a:r>
            <a:r>
              <a:rPr kumimoji="1" lang="en-US" altLang="zh-CN" dirty="0" err="1" smtClean="0"/>
              <a:t>ClassOne</a:t>
            </a:r>
            <a:endParaRPr kumimoji="1" lang="en-US" altLang="zh-CN" dirty="0" smtClean="0"/>
          </a:p>
          <a:p>
            <a:r>
              <a:rPr kumimoji="1" lang="zh-CN" altLang="en-US" dirty="0" smtClean="0"/>
              <a:t>发送请求。增删改发送的数据分别对应如下：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40729" y="46519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40729" y="518093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40729" y="57292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927283" y="4651941"/>
            <a:ext cx="3353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anage:add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手机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927283" y="5180937"/>
            <a:ext cx="372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手机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927283" y="5729208"/>
            <a:ext cx="3340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手机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oldname:shouji</a:t>
            </a:r>
            <a:endParaRPr kumimoji="1" lang="zh-CN" altLang="en-US" dirty="0"/>
          </a:p>
        </p:txBody>
      </p:sp>
      <p:sp>
        <p:nvSpPr>
          <p:cNvPr id="24" name="右大括号 23"/>
          <p:cNvSpPr/>
          <p:nvPr/>
        </p:nvSpPr>
        <p:spPr>
          <a:xfrm>
            <a:off x="4647907" y="4651941"/>
            <a:ext cx="156089" cy="14465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929985" y="5180937"/>
            <a:ext cx="19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success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147218" y="483660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成功后返回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6711420" y="4651941"/>
            <a:ext cx="23391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注意，删除的时候要弹出确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认，以防误删增加修改删除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的过程中必须跟账户控制一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样，要弹出等待框，直到接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收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success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339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7200" y="1576466"/>
            <a:ext cx="296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选择某一个第一级别类后，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87889" y="1580351"/>
            <a:ext cx="439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getClassTwo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冰箱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73428" y="2044160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42368" y="2044160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 smtClean="0"/>
              <a:t>classtwo</a:t>
            </a:r>
            <a:r>
              <a:rPr lang="en-US" altLang="zh-CN" dirty="0" smtClean="0"/>
              <a:t>: </a:t>
            </a:r>
            <a:r>
              <a:rPr lang="en-US" altLang="zh-CN" dirty="0"/>
              <a:t>[</a:t>
            </a:r>
            <a:r>
              <a:rPr lang="zh-CN" altLang="en-US" dirty="0"/>
              <a:t>冰箱</a:t>
            </a:r>
            <a:r>
              <a:rPr lang="en-US" altLang="zh-CN" dirty="0"/>
              <a:t>,</a:t>
            </a:r>
            <a:r>
              <a:rPr lang="zh-CN" altLang="en-US" dirty="0"/>
              <a:t>空调</a:t>
            </a:r>
            <a:r>
              <a:rPr lang="en-US" altLang="zh-CN" dirty="0"/>
              <a:t>,</a:t>
            </a:r>
            <a:r>
              <a:rPr lang="zh-CN" altLang="en-US" dirty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52547" y="3940951"/>
            <a:ext cx="781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点击增删改都会在下面出现输入框，然后点击确认之后向</a:t>
            </a:r>
            <a:r>
              <a:rPr kumimoji="1" lang="en-US" altLang="zh-CN" dirty="0" smtClean="0"/>
              <a:t>/</a:t>
            </a:r>
            <a:r>
              <a:rPr lang="en-US" altLang="zh-CN" dirty="0" err="1" smtClean="0"/>
              <a:t>manage</a:t>
            </a:r>
            <a:r>
              <a:rPr kumimoji="1" lang="en-US" altLang="zh-CN" dirty="0" err="1" smtClean="0"/>
              <a:t>ClassTwo</a:t>
            </a:r>
            <a:endParaRPr kumimoji="1" lang="en-US" altLang="zh-CN" dirty="0" smtClean="0"/>
          </a:p>
          <a:p>
            <a:r>
              <a:rPr kumimoji="1" lang="zh-CN" altLang="en-US" dirty="0" smtClean="0"/>
              <a:t>发送请求。增删改发送的数据分别对应如下：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71585" y="47017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71585" y="523069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71585" y="57789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58139" y="4701701"/>
            <a:ext cx="479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anage:add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空调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挂式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58139" y="5230697"/>
            <a:ext cx="509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空调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地式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58139" y="5778968"/>
            <a:ext cx="4833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空调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中央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oldname:zhong</a:t>
            </a:r>
            <a:endParaRPr kumimoji="1" lang="zh-CN" altLang="en-US" dirty="0"/>
          </a:p>
        </p:txBody>
      </p:sp>
      <p:sp>
        <p:nvSpPr>
          <p:cNvPr id="15" name="右大括号 14"/>
          <p:cNvSpPr/>
          <p:nvPr/>
        </p:nvSpPr>
        <p:spPr>
          <a:xfrm>
            <a:off x="5703502" y="4701701"/>
            <a:ext cx="156089" cy="14465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859591" y="5413494"/>
            <a:ext cx="19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success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076824" y="50691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成功后返回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702580" y="4587282"/>
            <a:ext cx="14414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注意，删除的时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候要弹出确认，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以防误删增加修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改删除的过程中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必须跟账户控制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一样，要弹出等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待框，直到接收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en-US" altLang="zh-CN" sz="1400" dirty="0" smtClean="0">
                <a:solidFill>
                  <a:srgbClr val="FF0000"/>
                </a:solidFill>
              </a:rPr>
              <a:t>success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328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7200" y="151384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关于分类的排序：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808480"/>
            <a:ext cx="2997200" cy="546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9440" y="19034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在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73120" y="187658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后面增加排序按钮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99440" y="23749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点击排序按钮：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821691" y="2518338"/>
            <a:ext cx="1990686" cy="2494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49954" y="2726121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49954" y="3071438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051730" y="3459275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049954" y="3851955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493868" y="25970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冰箱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493868" y="29668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空调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493868" y="33615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热水器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493868" y="37308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电饭煲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322258" y="4104026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817880" y="4104026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上箭头 21"/>
          <p:cNvSpPr/>
          <p:nvPr/>
        </p:nvSpPr>
        <p:spPr>
          <a:xfrm>
            <a:off x="3379461" y="4157264"/>
            <a:ext cx="228814" cy="248255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上箭头 22"/>
          <p:cNvSpPr/>
          <p:nvPr/>
        </p:nvSpPr>
        <p:spPr>
          <a:xfrm flipV="1">
            <a:off x="3878754" y="4184151"/>
            <a:ext cx="228814" cy="242526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049954" y="4611093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970280" y="4614748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49155" y="5171747"/>
            <a:ext cx="672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确定之后发送数据分别到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manageClassOne</a:t>
            </a:r>
            <a:r>
              <a:rPr kumimoji="1" lang="zh-CN" altLang="en-US" dirty="0" smtClean="0"/>
              <a:t>和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manageClassTwo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84150" y="5616387"/>
            <a:ext cx="7317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发到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manageClassOne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sequence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AAA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BBB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CCC 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599440" y="6138119"/>
            <a:ext cx="5867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发到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manageClassTwo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classone</a:t>
            </a:r>
            <a:r>
              <a:rPr kumimoji="1" lang="zh-CN" altLang="en-US" dirty="0" smtClean="0"/>
              <a:t>：空调</a:t>
            </a:r>
            <a:r>
              <a:rPr kumimoji="1" lang="en-US" altLang="zh-CN" dirty="0" smtClean="0"/>
              <a:t> 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                  sequence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AAA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BBB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CCC 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466889" y="590562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分类按顺序用井号‘</a:t>
            </a:r>
            <a:r>
              <a:rPr kumimoji="1" lang="en-US" altLang="zh-CN" dirty="0" smtClean="0">
                <a:solidFill>
                  <a:srgbClr val="FF0000"/>
                </a:solidFill>
              </a:rPr>
              <a:t>#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’串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成一个字符串，成功返回：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en-US" altLang="zh-CN" dirty="0" err="1" smtClean="0">
                <a:solidFill>
                  <a:srgbClr val="FF0000"/>
                </a:solidFill>
              </a:rPr>
              <a:t>status:success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385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1010</TotalTime>
  <Words>957</Words>
  <Application>Microsoft Macintosh PowerPoint</Application>
  <PresentationFormat>全屏显示(4:3)</PresentationFormat>
  <Paragraphs>216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清晰</vt:lpstr>
      <vt:lpstr>忠胜格力</vt:lpstr>
      <vt:lpstr>一、账号权限控制 </vt:lpstr>
      <vt:lpstr>一、账号控制</vt:lpstr>
      <vt:lpstr>一、账号控制</vt:lpstr>
      <vt:lpstr>一、账号控制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忠胜格力</dc:title>
  <dc:creator>洋 陈</dc:creator>
  <cp:lastModifiedBy>洋 陈</cp:lastModifiedBy>
  <cp:revision>87</cp:revision>
  <dcterms:created xsi:type="dcterms:W3CDTF">2015-05-23T08:31:49Z</dcterms:created>
  <dcterms:modified xsi:type="dcterms:W3CDTF">2015-05-24T12:23:10Z</dcterms:modified>
</cp:coreProperties>
</file>